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2.xml" ContentType="application/vnd.openxmlformats-officedocument.themeOverride+xml"/>
  <Override PartName="/ppt/notesSlides/notesSlide62.xml" ContentType="application/vnd.openxmlformats-officedocument.presentationml.notesSlide+xml"/>
  <Override PartName="/ppt/theme/themeOverride3.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7"/>
  </p:notesMasterIdLst>
  <p:sldIdLst>
    <p:sldId id="256" r:id="rId3"/>
    <p:sldId id="481" r:id="rId4"/>
    <p:sldId id="565" r:id="rId5"/>
    <p:sldId id="570" r:id="rId6"/>
    <p:sldId id="571" r:id="rId7"/>
    <p:sldId id="578" r:id="rId8"/>
    <p:sldId id="646" r:id="rId9"/>
    <p:sldId id="577" r:id="rId10"/>
    <p:sldId id="499" r:id="rId11"/>
    <p:sldId id="500" r:id="rId12"/>
    <p:sldId id="501" r:id="rId13"/>
    <p:sldId id="587" r:id="rId14"/>
    <p:sldId id="502" r:id="rId15"/>
    <p:sldId id="504" r:id="rId16"/>
    <p:sldId id="588" r:id="rId17"/>
    <p:sldId id="507" r:id="rId18"/>
    <p:sldId id="603" r:id="rId19"/>
    <p:sldId id="590" r:id="rId20"/>
    <p:sldId id="512" r:id="rId21"/>
    <p:sldId id="515" r:id="rId22"/>
    <p:sldId id="513" r:id="rId23"/>
    <p:sldId id="520" r:id="rId24"/>
    <p:sldId id="519" r:id="rId25"/>
    <p:sldId id="516" r:id="rId26"/>
    <p:sldId id="517" r:id="rId27"/>
    <p:sldId id="518" r:id="rId28"/>
    <p:sldId id="521" r:id="rId29"/>
    <p:sldId id="639" r:id="rId30"/>
    <p:sldId id="644" r:id="rId31"/>
    <p:sldId id="643" r:id="rId32"/>
    <p:sldId id="612" r:id="rId33"/>
    <p:sldId id="547" r:id="rId34"/>
    <p:sldId id="606" r:id="rId35"/>
    <p:sldId id="607" r:id="rId36"/>
    <p:sldId id="620" r:id="rId37"/>
    <p:sldId id="585" r:id="rId38"/>
    <p:sldId id="627" r:id="rId39"/>
    <p:sldId id="622" r:id="rId40"/>
    <p:sldId id="524" r:id="rId41"/>
    <p:sldId id="525" r:id="rId42"/>
    <p:sldId id="526" r:id="rId43"/>
    <p:sldId id="637" r:id="rId44"/>
    <p:sldId id="623" r:id="rId45"/>
    <p:sldId id="632" r:id="rId46"/>
    <p:sldId id="628" r:id="rId47"/>
    <p:sldId id="629" r:id="rId48"/>
    <p:sldId id="528" r:id="rId49"/>
    <p:sldId id="633" r:id="rId50"/>
    <p:sldId id="529" r:id="rId51"/>
    <p:sldId id="530" r:id="rId52"/>
    <p:sldId id="531" r:id="rId53"/>
    <p:sldId id="630" r:id="rId54"/>
    <p:sldId id="532" r:id="rId55"/>
    <p:sldId id="634" r:id="rId56"/>
    <p:sldId id="534" r:id="rId57"/>
    <p:sldId id="535" r:id="rId58"/>
    <p:sldId id="536" r:id="rId59"/>
    <p:sldId id="537" r:id="rId60"/>
    <p:sldId id="538" r:id="rId61"/>
    <p:sldId id="539" r:id="rId62"/>
    <p:sldId id="635" r:id="rId63"/>
    <p:sldId id="540" r:id="rId64"/>
    <p:sldId id="541" r:id="rId65"/>
    <p:sldId id="542" r:id="rId66"/>
    <p:sldId id="543" r:id="rId67"/>
    <p:sldId id="544" r:id="rId68"/>
    <p:sldId id="624" r:id="rId69"/>
    <p:sldId id="645" r:id="rId70"/>
    <p:sldId id="640" r:id="rId71"/>
    <p:sldId id="641" r:id="rId72"/>
    <p:sldId id="610" r:id="rId73"/>
    <p:sldId id="636" r:id="rId74"/>
    <p:sldId id="382" r:id="rId75"/>
    <p:sldId id="584"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89FE"/>
    <a:srgbClr val="0066FF"/>
    <a:srgbClr val="00FF00"/>
    <a:srgbClr val="D7823C"/>
    <a:srgbClr val="CC9900"/>
    <a:srgbClr val="C5A171"/>
    <a:srgbClr val="E76601"/>
    <a:srgbClr val="9692C4"/>
    <a:srgbClr val="FFFFCC"/>
    <a:srgbClr val="66DA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8" autoAdjust="0"/>
    <p:restoredTop sz="80252" autoAdjust="0"/>
  </p:normalViewPr>
  <p:slideViewPr>
    <p:cSldViewPr snapToGrid="0">
      <p:cViewPr varScale="1">
        <p:scale>
          <a:sx n="77" d="100"/>
          <a:sy n="77" d="100"/>
        </p:scale>
        <p:origin x="1680" y="78"/>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DA2ADC-8250-4911-920A-1A9B4E6A5C5D}" type="datetimeFigureOut">
              <a:rPr lang="en-US" smtClean="0"/>
              <a:t>1/28/2021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4C9568-E3D6-45BA-A626-EF0F78B9350D}" type="slidenum">
              <a:rPr lang="en-US" smtClean="0"/>
              <a:t>‹#›</a:t>
            </a:fld>
            <a:endParaRPr lang="en-US"/>
          </a:p>
        </p:txBody>
      </p:sp>
    </p:spTree>
    <p:extLst>
      <p:ext uri="{BB962C8B-B14F-4D97-AF65-F5344CB8AC3E}">
        <p14:creationId xmlns:p14="http://schemas.microsoft.com/office/powerpoint/2010/main" val="2367982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It is in His absence that we cannot see. Life seeks the light.</a:t>
            </a:r>
          </a:p>
        </p:txBody>
      </p:sp>
      <p:sp>
        <p:nvSpPr>
          <p:cNvPr id="4" name="Slide Number Placeholder 3"/>
          <p:cNvSpPr>
            <a:spLocks noGrp="1"/>
          </p:cNvSpPr>
          <p:nvPr>
            <p:ph type="sldNum" sz="quarter" idx="10"/>
          </p:nvPr>
        </p:nvSpPr>
        <p:spPr/>
        <p:txBody>
          <a:bodyPr/>
          <a:lstStyle/>
          <a:p>
            <a:fld id="{934C9568-E3D6-45BA-A626-EF0F78B9350D}" type="slidenum">
              <a:rPr lang="en-US" smtClean="0"/>
              <a:t>1</a:t>
            </a:fld>
            <a:endParaRPr lang="en-US"/>
          </a:p>
        </p:txBody>
      </p:sp>
    </p:spTree>
    <p:extLst>
      <p:ext uri="{BB962C8B-B14F-4D97-AF65-F5344CB8AC3E}">
        <p14:creationId xmlns:p14="http://schemas.microsoft.com/office/powerpoint/2010/main" val="3495230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desire the truth is a higher calling that touches the sky. It brilliantly reaches out tickling the imagination to thirst for more.</a:t>
            </a:r>
            <a:r>
              <a:rPr lang="en-US" baseline="0" dirty="0"/>
              <a:t> The desire for truth is a blessing upon the conscious and is a gift of God. Truth is influentially remembered as lies are simply forgotten; innate to our nature. Cherished is the strength of one’s presence over any misery in disgust. Man has cruelly perpetrated man, not God. Freedom to be is the consecration of life given by God. In His light, wisdom is obtained.</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10</a:t>
            </a:fld>
            <a:endParaRPr lang="en-US"/>
          </a:p>
        </p:txBody>
      </p:sp>
    </p:spTree>
    <p:extLst>
      <p:ext uri="{BB962C8B-B14F-4D97-AF65-F5344CB8AC3E}">
        <p14:creationId xmlns:p14="http://schemas.microsoft.com/office/powerpoint/2010/main" val="201264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It is from within where our souls become more than just a</a:t>
            </a:r>
            <a:r>
              <a:rPr lang="en-US" baseline="0" dirty="0"/>
              <a:t> passing moment. In the depths of feeling thought, life is realized. God sees all that we are counting the heart beats of our breaths. What is it that we cherish? We fall naked before Him.</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11</a:t>
            </a:fld>
            <a:endParaRPr lang="en-US"/>
          </a:p>
        </p:txBody>
      </p:sp>
    </p:spTree>
    <p:extLst>
      <p:ext uri="{BB962C8B-B14F-4D97-AF65-F5344CB8AC3E}">
        <p14:creationId xmlns:p14="http://schemas.microsoft.com/office/powerpoint/2010/main" val="619263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good rule of thumb is to call out for His truth. Only in submission to His will in truth may we </a:t>
            </a:r>
            <a:r>
              <a:rPr lang="en-US" dirty="0" err="1"/>
              <a:t>heartfully</a:t>
            </a:r>
            <a:r>
              <a:rPr lang="en-US" dirty="0"/>
              <a:t> see. To be acceptable in His light, one must humbly call asking to come to Him. To His tabernacle where something valuable has always been, His holy loving light of life. </a:t>
            </a:r>
          </a:p>
        </p:txBody>
      </p:sp>
      <p:sp>
        <p:nvSpPr>
          <p:cNvPr id="4" name="Slide Number Placeholder 3"/>
          <p:cNvSpPr>
            <a:spLocks noGrp="1"/>
          </p:cNvSpPr>
          <p:nvPr>
            <p:ph type="sldNum" sz="quarter" idx="10"/>
          </p:nvPr>
        </p:nvSpPr>
        <p:spPr/>
        <p:txBody>
          <a:bodyPr/>
          <a:lstStyle/>
          <a:p>
            <a:fld id="{934C9568-E3D6-45BA-A626-EF0F78B9350D}" type="slidenum">
              <a:rPr lang="en-US" smtClean="0"/>
              <a:t>12</a:t>
            </a:fld>
            <a:endParaRPr lang="en-US"/>
          </a:p>
        </p:txBody>
      </p:sp>
    </p:spTree>
    <p:extLst>
      <p:ext uri="{BB962C8B-B14F-4D97-AF65-F5344CB8AC3E}">
        <p14:creationId xmlns:p14="http://schemas.microsoft.com/office/powerpoint/2010/main" val="326721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one to embrace righteousness in the face of man and God, it is not</a:t>
            </a:r>
            <a:r>
              <a:rPr lang="en-US" baseline="0" dirty="0"/>
              <a:t> only crucial, but essential, to speak the truth. Those that employ deception acquire death without question. Only a life grounded in goodness is able to see the sure riches of God and benefit one’s fellows. In truth, He calls for us to be instruments of righteousness, and we know that to be righteous, the truth must be an active part of us.</a:t>
            </a:r>
          </a:p>
          <a:p>
            <a:endParaRPr lang="en-US" baseline="0" dirty="0"/>
          </a:p>
        </p:txBody>
      </p:sp>
      <p:sp>
        <p:nvSpPr>
          <p:cNvPr id="4" name="Slide Number Placeholder 3"/>
          <p:cNvSpPr>
            <a:spLocks noGrp="1"/>
          </p:cNvSpPr>
          <p:nvPr>
            <p:ph type="sldNum" sz="quarter" idx="10"/>
          </p:nvPr>
        </p:nvSpPr>
        <p:spPr/>
        <p:txBody>
          <a:bodyPr/>
          <a:lstStyle/>
          <a:p>
            <a:fld id="{934C9568-E3D6-45BA-A626-EF0F78B9350D}" type="slidenum">
              <a:rPr lang="en-US" smtClean="0"/>
              <a:t>13</a:t>
            </a:fld>
            <a:endParaRPr lang="en-US"/>
          </a:p>
        </p:txBody>
      </p:sp>
    </p:spTree>
    <p:extLst>
      <p:ext uri="{BB962C8B-B14F-4D97-AF65-F5344CB8AC3E}">
        <p14:creationId xmlns:p14="http://schemas.microsoft.com/office/powerpoint/2010/main" val="2711432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universe</a:t>
            </a:r>
            <a:r>
              <a:rPr lang="en-US" baseline="0" dirty="0"/>
              <a:t> holds to the commands of God and we, as individual parts, are called to be instruments of truth, in the very being that we are. To be included as a legitimate player, one has to abide by the rules. In truth, it is His creation, not ours. Deception comes by claiming that which is not, and in the case of all that would fall from His grace in superiority to Him, the farce of an </a:t>
            </a:r>
            <a:r>
              <a:rPr lang="en-US" baseline="0" dirty="0" err="1"/>
              <a:t>unsubmitting</a:t>
            </a:r>
            <a:r>
              <a:rPr lang="en-US" baseline="0" dirty="0"/>
              <a:t> soul living in denial, liars will die. The chains of our bondage are of the earth and not of heaven. Maybe is not an option in His coming judgment where absolute truth takes precedence.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14</a:t>
            </a:fld>
            <a:endParaRPr lang="en-US"/>
          </a:p>
        </p:txBody>
      </p:sp>
    </p:spTree>
    <p:extLst>
      <p:ext uri="{BB962C8B-B14F-4D97-AF65-F5344CB8AC3E}">
        <p14:creationId xmlns:p14="http://schemas.microsoft.com/office/powerpoint/2010/main" val="3771141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light of God is present in all moments. He waits to</a:t>
            </a:r>
            <a:r>
              <a:rPr lang="en-US" baseline="0" dirty="0"/>
              <a:t> see if what we do is through Him, or is it something else foreign to His will unwilling to hold to the nature of goodness. God has subjected us in the futility of time temporarily, to reveal our true inner character of spirit. Truth is where the spin stops here. He asks for our presence in purity of heart. God is real and only accepts the same.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15</a:t>
            </a:fld>
            <a:endParaRPr lang="en-US"/>
          </a:p>
        </p:txBody>
      </p:sp>
    </p:spTree>
    <p:extLst>
      <p:ext uri="{BB962C8B-B14F-4D97-AF65-F5344CB8AC3E}">
        <p14:creationId xmlns:p14="http://schemas.microsoft.com/office/powerpoint/2010/main" val="325018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enough scriptures concerning truth to make us doubly sure about what He</a:t>
            </a:r>
            <a:r>
              <a:rPr lang="en-US" baseline="0" dirty="0"/>
              <a:t> expects from His creation of life. The truth does not involve hidden double standards, but is straight forward in the light. For those that choose Him over self reap the rewards already. Great is His truth in truth.</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16</a:t>
            </a:fld>
            <a:endParaRPr lang="en-US"/>
          </a:p>
        </p:txBody>
      </p:sp>
    </p:spTree>
    <p:extLst>
      <p:ext uri="{BB962C8B-B14F-4D97-AF65-F5344CB8AC3E}">
        <p14:creationId xmlns:p14="http://schemas.microsoft.com/office/powerpoint/2010/main" val="3481662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grand</a:t>
            </a:r>
            <a:r>
              <a:rPr lang="en-US" baseline="0" dirty="0"/>
              <a:t> that God Himself came to show us the way in truth through Christ. It is finding the spirit of truth within that separates the godly from the despicable. Honesty with self is a pillar of His kingdom. To deny Him and the light of truth He offers is the travesty of the ignorant and stubborn hearted. In truth, Jesus Christ is an instrument revealing God’s own truth. Unbeknownst to many, the Spirit of truth is with us all waiting upon each heart.</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17</a:t>
            </a:fld>
            <a:endParaRPr lang="en-US"/>
          </a:p>
        </p:txBody>
      </p:sp>
    </p:spTree>
    <p:extLst>
      <p:ext uri="{BB962C8B-B14F-4D97-AF65-F5344CB8AC3E}">
        <p14:creationId xmlns:p14="http://schemas.microsoft.com/office/powerpoint/2010/main" val="3405797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Spirit of God touches all, whether if acknowledged</a:t>
            </a:r>
            <a:r>
              <a:rPr lang="en-US" baseline="0" dirty="0"/>
              <a:t> or not. His truth influences conscience of heart revealing the will of God among men. It has been declared true by God; His word for us to know. Jesus foretells the coming of His declarations, which we now have and find in the Bible.</a:t>
            </a:r>
            <a:endParaRPr lang="en-US" dirty="0"/>
          </a:p>
          <a:p>
            <a:r>
              <a:rPr lang="en-US" baseline="0" dirty="0"/>
              <a:t>His Spirit is witness to whether we are in His Spirit of eternal truth or not. </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18</a:t>
            </a:fld>
            <a:endParaRPr lang="en-US"/>
          </a:p>
        </p:txBody>
      </p:sp>
    </p:spTree>
    <p:extLst>
      <p:ext uri="{BB962C8B-B14F-4D97-AF65-F5344CB8AC3E}">
        <p14:creationId xmlns:p14="http://schemas.microsoft.com/office/powerpoint/2010/main" val="2712852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sacrifice for all allows us to see from the inside where real truth resides. Knowing we are all</a:t>
            </a:r>
            <a:r>
              <a:rPr lang="en-US" baseline="0" dirty="0"/>
              <a:t> </a:t>
            </a:r>
            <a:r>
              <a:rPr lang="en-US" dirty="0"/>
              <a:t>part in one in Him is stronger than anything apart. No longer alone, we are with God Himself. God does not lie and to be in accordance with His word, one must believe it was He who brought His word together for us to know Him. He has declared this for us to know His sanctified truth of Spirit inspired by His life, and not just the result of mere writings from whimsical men. As of God, it is that it is, once delivered for all those that would believe.</a:t>
            </a:r>
          </a:p>
        </p:txBody>
      </p:sp>
      <p:sp>
        <p:nvSpPr>
          <p:cNvPr id="4" name="Slide Number Placeholder 3"/>
          <p:cNvSpPr>
            <a:spLocks noGrp="1"/>
          </p:cNvSpPr>
          <p:nvPr>
            <p:ph type="sldNum" sz="quarter" idx="10"/>
          </p:nvPr>
        </p:nvSpPr>
        <p:spPr/>
        <p:txBody>
          <a:bodyPr/>
          <a:lstStyle/>
          <a:p>
            <a:fld id="{934C9568-E3D6-45BA-A626-EF0F78B9350D}" type="slidenum">
              <a:rPr lang="en-US" smtClean="0"/>
              <a:t>19</a:t>
            </a:fld>
            <a:endParaRPr lang="en-US"/>
          </a:p>
        </p:txBody>
      </p:sp>
    </p:spTree>
    <p:extLst>
      <p:ext uri="{BB962C8B-B14F-4D97-AF65-F5344CB8AC3E}">
        <p14:creationId xmlns:p14="http://schemas.microsoft.com/office/powerpoint/2010/main" val="3479898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Either truth is or it is not. Truth is not a construct of uncertainty. Faith is an </a:t>
            </a:r>
            <a:r>
              <a:rPr lang="en-US" dirty="0" err="1"/>
              <a:t>esoterical</a:t>
            </a:r>
            <a:r>
              <a:rPr lang="en-US" dirty="0"/>
              <a:t> belief in what is yet to be, from an essence that which cannot be seen, and for us, it involves the unknown future; to reality that reaches out beyond us. Faith exists in the moment where time has positioned each one of us. Choices in what one believes leads to defining the truth of a soul. Are there certain instruments of truth? </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brings light to our darkness so that we can know truth. To behold the glory of His grace is truth in its’ purest openness. We all wait for corruption to end in view of His </a:t>
            </a:r>
            <a:r>
              <a:rPr lang="en-US" baseline="0" dirty="0"/>
              <a:t>incorruption. God Himself has risen into our lives.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20</a:t>
            </a:fld>
            <a:endParaRPr lang="en-US"/>
          </a:p>
        </p:txBody>
      </p:sp>
    </p:spTree>
    <p:extLst>
      <p:ext uri="{BB962C8B-B14F-4D97-AF65-F5344CB8AC3E}">
        <p14:creationId xmlns:p14="http://schemas.microsoft.com/office/powerpoint/2010/main" val="3541156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the Spirit we are blessed to differentiate between His truth and mere simpleton concoctions of man. Fowl</a:t>
            </a:r>
            <a:r>
              <a:rPr lang="en-US" baseline="0" dirty="0"/>
              <a:t> language and arrogance expose the intelligence of all fools.</a:t>
            </a:r>
            <a:r>
              <a:rPr lang="en-US" dirty="0"/>
              <a:t> Thank the Lord for His inspired truth that makes the spirit soar in Him above all men. He is the fireworks of the heart.</a:t>
            </a:r>
          </a:p>
        </p:txBody>
      </p:sp>
      <p:sp>
        <p:nvSpPr>
          <p:cNvPr id="4" name="Slide Number Placeholder 3"/>
          <p:cNvSpPr>
            <a:spLocks noGrp="1"/>
          </p:cNvSpPr>
          <p:nvPr>
            <p:ph type="sldNum" sz="quarter" idx="10"/>
          </p:nvPr>
        </p:nvSpPr>
        <p:spPr/>
        <p:txBody>
          <a:bodyPr/>
          <a:lstStyle/>
          <a:p>
            <a:fld id="{934C9568-E3D6-45BA-A626-EF0F78B9350D}" type="slidenum">
              <a:rPr lang="en-US" smtClean="0"/>
              <a:t>21</a:t>
            </a:fld>
            <a:endParaRPr lang="en-US"/>
          </a:p>
        </p:txBody>
      </p:sp>
    </p:spTree>
    <p:extLst>
      <p:ext uri="{BB962C8B-B14F-4D97-AF65-F5344CB8AC3E}">
        <p14:creationId xmlns:p14="http://schemas.microsoft.com/office/powerpoint/2010/main" val="3398218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reached down to touch us with His gloriousness. We are not alone suffering in the pain of separation. As a Father waits for the return of his child, so God calls to His children.</a:t>
            </a:r>
          </a:p>
        </p:txBody>
      </p:sp>
      <p:sp>
        <p:nvSpPr>
          <p:cNvPr id="4" name="Slide Number Placeholder 3"/>
          <p:cNvSpPr>
            <a:spLocks noGrp="1"/>
          </p:cNvSpPr>
          <p:nvPr>
            <p:ph type="sldNum" sz="quarter" idx="10"/>
          </p:nvPr>
        </p:nvSpPr>
        <p:spPr/>
        <p:txBody>
          <a:bodyPr/>
          <a:lstStyle/>
          <a:p>
            <a:fld id="{934C9568-E3D6-45BA-A626-EF0F78B9350D}" type="slidenum">
              <a:rPr lang="en-US" smtClean="0"/>
              <a:t>22</a:t>
            </a:fld>
            <a:endParaRPr lang="en-US"/>
          </a:p>
        </p:txBody>
      </p:sp>
    </p:spTree>
    <p:extLst>
      <p:ext uri="{BB962C8B-B14F-4D97-AF65-F5344CB8AC3E}">
        <p14:creationId xmlns:p14="http://schemas.microsoft.com/office/powerpoint/2010/main" val="3139138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truth of heaven has been revealed as God Himself has visited us. Unsurmountable peace extends to all those who rise in Him. It is by our example of faith that enlightens the angles and suppresses rebellion.</a:t>
            </a:r>
          </a:p>
        </p:txBody>
      </p:sp>
      <p:sp>
        <p:nvSpPr>
          <p:cNvPr id="4" name="Slide Number Placeholder 3"/>
          <p:cNvSpPr>
            <a:spLocks noGrp="1"/>
          </p:cNvSpPr>
          <p:nvPr>
            <p:ph type="sldNum" sz="quarter" idx="10"/>
          </p:nvPr>
        </p:nvSpPr>
        <p:spPr/>
        <p:txBody>
          <a:bodyPr/>
          <a:lstStyle/>
          <a:p>
            <a:fld id="{934C9568-E3D6-45BA-A626-EF0F78B9350D}" type="slidenum">
              <a:rPr lang="en-US" smtClean="0"/>
              <a:t>23</a:t>
            </a:fld>
            <a:endParaRPr lang="en-US"/>
          </a:p>
        </p:txBody>
      </p:sp>
    </p:spTree>
    <p:extLst>
      <p:ext uri="{BB962C8B-B14F-4D97-AF65-F5344CB8AC3E}">
        <p14:creationId xmlns:p14="http://schemas.microsoft.com/office/powerpoint/2010/main" val="457634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never intended to leave us in the darkness without a way to return to His living truth in the light of His creation. For those that love Him, we hear</a:t>
            </a:r>
            <a:r>
              <a:rPr lang="en-US" baseline="0" dirty="0"/>
              <a:t> the ring of heaven.</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24</a:t>
            </a:fld>
            <a:endParaRPr lang="en-US"/>
          </a:p>
        </p:txBody>
      </p:sp>
    </p:spTree>
    <p:extLst>
      <p:ext uri="{BB962C8B-B14F-4D97-AF65-F5344CB8AC3E}">
        <p14:creationId xmlns:p14="http://schemas.microsoft.com/office/powerpoint/2010/main" val="3421737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Torment plagues all liars. It takes courage to tell the truth and the reward is great with a peace that can come by no other means or way. Honor and integrity have no equal as they are the excellence of a soul. Rebellion comes from those who are threatened by authority and search for an escape with no reason other than spitefulness and or delusions of power. An impatient heart is a nasty heart. Look at all the arguments among men today, over truth, and how our unity breathlessly falls away from us. Division is the nature of man, to the shame of our children. Truth can be despicable when intermingled with oppression without compassion.</a:t>
            </a:r>
          </a:p>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25</a:t>
            </a:fld>
            <a:endParaRPr lang="en-US"/>
          </a:p>
        </p:txBody>
      </p:sp>
    </p:spTree>
    <p:extLst>
      <p:ext uri="{BB962C8B-B14F-4D97-AF65-F5344CB8AC3E}">
        <p14:creationId xmlns:p14="http://schemas.microsoft.com/office/powerpoint/2010/main" val="3143166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understand the Holy Spirit and our relationship in</a:t>
            </a:r>
            <a:r>
              <a:rPr lang="en-US" baseline="0" dirty="0"/>
              <a:t> God</a:t>
            </a:r>
            <a:r>
              <a:rPr lang="en-US" dirty="0"/>
              <a:t>,</a:t>
            </a:r>
            <a:r>
              <a:rPr lang="en-US" baseline="0" dirty="0"/>
              <a:t> one must possess the quality of one of His greatest gifts to life, truth. And certainly, that of truth, over creations of self deception. To be immersed in God is to know His sacrifice of love is, so that life itself would be free to be free. </a:t>
            </a:r>
            <a:r>
              <a:rPr lang="en-US" sz="1200" kern="1200">
                <a:solidFill>
                  <a:schemeClr val="tx1"/>
                </a:solidFill>
                <a:effectLst/>
                <a:latin typeface="+mn-lt"/>
                <a:ea typeface="+mn-ea"/>
                <a:cs typeface="+mn-cs"/>
              </a:rPr>
              <a:t>The Holy Spirit is in us when we freely and truthfully stand in love of others.</a:t>
            </a:r>
          </a:p>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26</a:t>
            </a:fld>
            <a:endParaRPr lang="en-US"/>
          </a:p>
        </p:txBody>
      </p:sp>
    </p:spTree>
    <p:extLst>
      <p:ext uri="{BB962C8B-B14F-4D97-AF65-F5344CB8AC3E}">
        <p14:creationId xmlns:p14="http://schemas.microsoft.com/office/powerpoint/2010/main" val="3638327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force is such that He calls for our return</a:t>
            </a:r>
            <a:r>
              <a:rPr lang="en-US" baseline="0" dirty="0"/>
              <a:t> through the spirit of our lives. Our choice is our destiny, in Him or not. God takes no pleasure in the defiant that would spurn Him. He wills that we would be born in Him, adopted to an eternal inconceivable and irrevocable inheritance.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27</a:t>
            </a:fld>
            <a:endParaRPr lang="en-US"/>
          </a:p>
        </p:txBody>
      </p:sp>
    </p:spTree>
    <p:extLst>
      <p:ext uri="{BB962C8B-B14F-4D97-AF65-F5344CB8AC3E}">
        <p14:creationId xmlns:p14="http://schemas.microsoft.com/office/powerpoint/2010/main" val="2586033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 realizing that God has given each of us life that the truth of His spirit is revealed. Jesus has sealed the terms of our salvation for all those that would fully accept Him. Repent and be immersed in Him. Stand as a breathing individual in God’s creation, knowing that His plan has eternal purpose. He is in fact the one that carries us all. We are of the rising dirt of the earth. We owe our lives to God, praise Him our Lord Jesus Christ and blessings untold will unfold.</a:t>
            </a:r>
          </a:p>
        </p:txBody>
      </p:sp>
      <p:sp>
        <p:nvSpPr>
          <p:cNvPr id="4" name="Slide Number Placeholder 3"/>
          <p:cNvSpPr>
            <a:spLocks noGrp="1"/>
          </p:cNvSpPr>
          <p:nvPr>
            <p:ph type="sldNum" sz="quarter" idx="10"/>
          </p:nvPr>
        </p:nvSpPr>
        <p:spPr/>
        <p:txBody>
          <a:bodyPr/>
          <a:lstStyle/>
          <a:p>
            <a:fld id="{934C9568-E3D6-45BA-A626-EF0F78B9350D}" type="slidenum">
              <a:rPr lang="en-US" smtClean="0"/>
              <a:t>28</a:t>
            </a:fld>
            <a:endParaRPr lang="en-US"/>
          </a:p>
        </p:txBody>
      </p:sp>
    </p:spTree>
    <p:extLst>
      <p:ext uri="{BB962C8B-B14F-4D97-AF65-F5344CB8AC3E}">
        <p14:creationId xmlns:p14="http://schemas.microsoft.com/office/powerpoint/2010/main" val="2029046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truth, have you immersed your spirit in Jesus and the life God would have for us? To accept Him lifts the soul beyond the mortal and strengthens the spirit deepening the soul.</a:t>
            </a:r>
          </a:p>
          <a:p>
            <a:endParaRPr lang="en-US" dirty="0"/>
          </a:p>
        </p:txBody>
      </p:sp>
      <p:sp>
        <p:nvSpPr>
          <p:cNvPr id="4" name="Slide Number Placeholder 3"/>
          <p:cNvSpPr>
            <a:spLocks noGrp="1"/>
          </p:cNvSpPr>
          <p:nvPr>
            <p:ph type="sldNum" sz="quarter" idx="5"/>
          </p:nvPr>
        </p:nvSpPr>
        <p:spPr/>
        <p:txBody>
          <a:bodyPr/>
          <a:lstStyle/>
          <a:p>
            <a:fld id="{934C9568-E3D6-45BA-A626-EF0F78B9350D}" type="slidenum">
              <a:rPr lang="en-US" smtClean="0"/>
              <a:t>29</a:t>
            </a:fld>
            <a:endParaRPr lang="en-US"/>
          </a:p>
        </p:txBody>
      </p:sp>
    </p:spTree>
    <p:extLst>
      <p:ext uri="{BB962C8B-B14F-4D97-AF65-F5344CB8AC3E}">
        <p14:creationId xmlns:p14="http://schemas.microsoft.com/office/powerpoint/2010/main" val="3073551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It</a:t>
            </a:r>
            <a:r>
              <a:rPr lang="en-US" baseline="0" dirty="0"/>
              <a:t> is said the pen is mightier than the sword. Words can have the power of truth as well as that of deception. Can the truth be erased; it certainly can be forgotten, even blurred, in the mind of man. The moment binds our spirit relinquishing all to inadequate experiences in the face of the fullness of all that is. In the challenged memories of man, can absolute truth change, or does its’ existence really matter? There are those that declare it as irrelevant and inconsequential to personal pursuits. Narrow visions of truth can be subjective short of the larger complete picture. As mere men, we must be careful not to belligerently dismiss greater truths as unreasonable. A simple truth is that it is all greater than we are. For God to be real, absolute truth is what establishes all reality upon His omnipotence. The only thing certain for those that prefer ambiguity is a lack of clarity.</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a:t>
            </a:fld>
            <a:endParaRPr lang="en-US"/>
          </a:p>
        </p:txBody>
      </p:sp>
    </p:spTree>
    <p:extLst>
      <p:ext uri="{BB962C8B-B14F-4D97-AF65-F5344CB8AC3E}">
        <p14:creationId xmlns:p14="http://schemas.microsoft.com/office/powerpoint/2010/main" val="3736040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Spirit of truth is in our hearts.</a:t>
            </a:r>
          </a:p>
        </p:txBody>
      </p:sp>
      <p:sp>
        <p:nvSpPr>
          <p:cNvPr id="4" name="Slide Number Placeholder 3"/>
          <p:cNvSpPr>
            <a:spLocks noGrp="1"/>
          </p:cNvSpPr>
          <p:nvPr>
            <p:ph type="sldNum" sz="quarter" idx="10"/>
          </p:nvPr>
        </p:nvSpPr>
        <p:spPr/>
        <p:txBody>
          <a:bodyPr/>
          <a:lstStyle/>
          <a:p>
            <a:fld id="{934C9568-E3D6-45BA-A626-EF0F78B9350D}" type="slidenum">
              <a:rPr lang="en-US" smtClean="0"/>
              <a:t>31</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Darkness holds no truth other than the</a:t>
            </a:r>
            <a:r>
              <a:rPr lang="en-US" baseline="0" dirty="0"/>
              <a:t> absence of light. There is no heart in darkness. </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32</a:t>
            </a:fld>
            <a:endParaRPr lang="en-US"/>
          </a:p>
        </p:txBody>
      </p:sp>
    </p:spTree>
    <p:extLst>
      <p:ext uri="{BB962C8B-B14F-4D97-AF65-F5344CB8AC3E}">
        <p14:creationId xmlns:p14="http://schemas.microsoft.com/office/powerpoint/2010/main" val="3495230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It is in the promises of His Word and declarations of goodness that we surely find the truth of God.</a:t>
            </a:r>
          </a:p>
        </p:txBody>
      </p:sp>
      <p:sp>
        <p:nvSpPr>
          <p:cNvPr id="4" name="Slide Number Placeholder 3"/>
          <p:cNvSpPr>
            <a:spLocks noGrp="1"/>
          </p:cNvSpPr>
          <p:nvPr>
            <p:ph type="sldNum" sz="quarter" idx="10"/>
          </p:nvPr>
        </p:nvSpPr>
        <p:spPr/>
        <p:txBody>
          <a:bodyPr/>
          <a:lstStyle/>
          <a:p>
            <a:fld id="{934C9568-E3D6-45BA-A626-EF0F78B9350D}" type="slidenum">
              <a:rPr lang="en-US" smtClean="0"/>
              <a:t>33</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 all His Grace extends Mercy to all those who genuinely and humbly cry out openly for Him in this most holy notion we bow to called</a:t>
            </a:r>
            <a:r>
              <a:rPr lang="en-US" baseline="0" dirty="0"/>
              <a:t> </a:t>
            </a:r>
            <a:r>
              <a:rPr lang="en-US" dirty="0"/>
              <a:t>truth. Remember, He is greater than the extinguishing of time. It is in truth, thoughts from His heart, that transcends all the generations. He gives to those whose cry is freedom.</a:t>
            </a:r>
          </a:p>
        </p:txBody>
      </p:sp>
      <p:sp>
        <p:nvSpPr>
          <p:cNvPr id="4" name="Slide Number Placeholder 3"/>
          <p:cNvSpPr>
            <a:spLocks noGrp="1"/>
          </p:cNvSpPr>
          <p:nvPr>
            <p:ph type="sldNum" sz="quarter" idx="10"/>
          </p:nvPr>
        </p:nvSpPr>
        <p:spPr/>
        <p:txBody>
          <a:bodyPr/>
          <a:lstStyle/>
          <a:p>
            <a:fld id="{934C9568-E3D6-45BA-A626-EF0F78B9350D}" type="slidenum">
              <a:rPr lang="en-US" smtClean="0"/>
              <a:t>34</a:t>
            </a:fld>
            <a:endParaRPr lang="en-US"/>
          </a:p>
        </p:txBody>
      </p:sp>
    </p:spTree>
    <p:extLst>
      <p:ext uri="{BB962C8B-B14F-4D97-AF65-F5344CB8AC3E}">
        <p14:creationId xmlns:p14="http://schemas.microsoft.com/office/powerpoint/2010/main" val="900205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of God is greater than any mere mortal man. It is His word that instructs us. It is God, through His timeless being, touching each generation with a call to come back in truth. Repeatedly, He explains our futile situation in view of a greater glory. Praise the Lord for the lesson found in grass. We die to live. Surely the breath of God is given by the times in which we live.</a:t>
            </a:r>
          </a:p>
        </p:txBody>
      </p:sp>
      <p:sp>
        <p:nvSpPr>
          <p:cNvPr id="4" name="Slide Number Placeholder 3"/>
          <p:cNvSpPr>
            <a:spLocks noGrp="1"/>
          </p:cNvSpPr>
          <p:nvPr>
            <p:ph type="sldNum" sz="quarter" idx="10"/>
          </p:nvPr>
        </p:nvSpPr>
        <p:spPr/>
        <p:txBody>
          <a:bodyPr/>
          <a:lstStyle/>
          <a:p>
            <a:fld id="{934C9568-E3D6-45BA-A626-EF0F78B9350D}" type="slidenum">
              <a:rPr lang="en-US" smtClean="0"/>
              <a:t>35</a:t>
            </a:fld>
            <a:endParaRPr lang="en-US"/>
          </a:p>
        </p:txBody>
      </p:sp>
    </p:spTree>
    <p:extLst>
      <p:ext uri="{BB962C8B-B14F-4D97-AF65-F5344CB8AC3E}">
        <p14:creationId xmlns:p14="http://schemas.microsoft.com/office/powerpoint/2010/main" val="3813717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What is the truth of a flower? How did its’ seed come to be? Can words express the fire of fragrance’s color? Can the memory of love pierce the present without a knowing heart? Are sentient beings more than rising dust? God declares it is our choice to be part in Him or not as we</a:t>
            </a:r>
            <a:r>
              <a:rPr lang="en-US" baseline="0" dirty="0"/>
              <a:t> question what, and who, we are</a:t>
            </a:r>
            <a:r>
              <a:rPr lang="en-US" dirty="0"/>
              <a:t>. In truth, we are nothing without God.</a:t>
            </a:r>
          </a:p>
        </p:txBody>
      </p:sp>
      <p:sp>
        <p:nvSpPr>
          <p:cNvPr id="4" name="Slide Number Placeholder 3"/>
          <p:cNvSpPr>
            <a:spLocks noGrp="1"/>
          </p:cNvSpPr>
          <p:nvPr>
            <p:ph type="sldNum" sz="quarter" idx="10"/>
          </p:nvPr>
        </p:nvSpPr>
        <p:spPr/>
        <p:txBody>
          <a:bodyPr/>
          <a:lstStyle/>
          <a:p>
            <a:fld id="{934C9568-E3D6-45BA-A626-EF0F78B9350D}" type="slidenum">
              <a:rPr lang="en-US" smtClean="0"/>
              <a:t>36</a:t>
            </a:fld>
            <a:endParaRPr lang="en-US"/>
          </a:p>
        </p:txBody>
      </p:sp>
    </p:spTree>
    <p:extLst>
      <p:ext uri="{BB962C8B-B14F-4D97-AF65-F5344CB8AC3E}">
        <p14:creationId xmlns:p14="http://schemas.microsoft.com/office/powerpoint/2010/main" val="3901361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delicate beauty of life has no equal and we are ignorant to the enormity of its’ colors. Who can claim the source of life in its’ infinite perplexing wonders? We loudly and humbly need God so that we may survive</a:t>
            </a:r>
            <a:r>
              <a:rPr lang="en-US" baseline="0" dirty="0"/>
              <a:t> our collapsing deaths in the flesh. It is in the flesh that the true nature of a soul is determined. His truth is such a special delicacy bringing surviving nectar as we precariously navigate unknown devouring portals. He promises permanency but not in this realm of finite impossibilities. He looks for that awakening change from self, to us. Unity is not found in the disunion of souls, and especially those mired contemptuously against one another, - the cancer of all fallen civilizations. Leadership is not leadership when it only divides the people and proves God’s own announcement that man is powerless to lead himself. Without the power of unyielding decency under His guidance (how God upholds the heavens), petty thoughts are lost in the crowd.</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37</a:t>
            </a:fld>
            <a:endParaRPr lang="en-US"/>
          </a:p>
        </p:txBody>
      </p:sp>
    </p:spTree>
    <p:extLst>
      <p:ext uri="{BB962C8B-B14F-4D97-AF65-F5344CB8AC3E}">
        <p14:creationId xmlns:p14="http://schemas.microsoft.com/office/powerpoint/2010/main" val="10572192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things are attributed to being strengthened by the Word</a:t>
            </a:r>
            <a:r>
              <a:rPr lang="en-US" baseline="0" dirty="0"/>
              <a:t> of God. Qualities of humbly asking for help to know better while maintaining the patience to work through any struggle, in hopeful view of what He has promised the faithful, eternal life. It is trust in the hereafter and Him. Disbelievers may say hogwash asking why we must wait, but truth is larger than human life. Claims of once your dead, your dead, wail out from cynics who plunder upon the material. It is more than just dust in the darkness. To be alive in Him is what He waits for. God is for the living, not the dead or the dying. A cemetery is not a place of worship and He proclaims that it should not be. This world is not our permanent home. Salvation is the cry of the marching faithful. Holy is the pureness of His sustaining light. In fact, His truth comes to light for all those that truly believe. It is not about squabbling religions of man, it is about the greatness of God’s own truth given to all men.</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38</a:t>
            </a:fld>
            <a:endParaRPr lang="en-US"/>
          </a:p>
        </p:txBody>
      </p:sp>
    </p:spTree>
    <p:extLst>
      <p:ext uri="{BB962C8B-B14F-4D97-AF65-F5344CB8AC3E}">
        <p14:creationId xmlns:p14="http://schemas.microsoft.com/office/powerpoint/2010/main" val="2416930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of knowledge in the realm of man. God is instructing us to be careful in knowing right from wrong,</a:t>
            </a:r>
            <a:r>
              <a:rPr lang="en-US" baseline="0" dirty="0"/>
              <a:t> in accordance with His will. Man’s anger denies the goodness of God by blaming God for the shortcomings of man and unspiritual people fail to fully acknowledge the curse of Satan’s own devouring death, as he is cast away into the darkness dragging his once omnipresent blessings with him. Man’s severance of God endorses lawlessness and joins in Satan’s own characteristic demise. In the exclusive isolated pursuit of man, God’s brilliance is lost. To examine His Word is to find God. There is a greater purpose than just mortal life in a universe of decay, and it is found in being living creatures of God. To find this on your own has no greater value.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39</a:t>
            </a:fld>
            <a:endParaRPr lang="en-US"/>
          </a:p>
        </p:txBody>
      </p:sp>
    </p:spTree>
    <p:extLst>
      <p:ext uri="{BB962C8B-B14F-4D97-AF65-F5344CB8AC3E}">
        <p14:creationId xmlns:p14="http://schemas.microsoft.com/office/powerpoint/2010/main" val="29169074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is a mystery to be found and upon finding understanding, it leads one </a:t>
            </a:r>
            <a:r>
              <a:rPr lang="en-US" baseline="0" dirty="0"/>
              <a:t>on the path to further exploration. Decisions to accept what is wholesome and reject that which is profane is where a good life resides. To accept God’s word embraces eternity. </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40</a:t>
            </a:fld>
            <a:endParaRPr lang="en-US"/>
          </a:p>
        </p:txBody>
      </p:sp>
    </p:spTree>
    <p:extLst>
      <p:ext uri="{BB962C8B-B14F-4D97-AF65-F5344CB8AC3E}">
        <p14:creationId xmlns:p14="http://schemas.microsoft.com/office/powerpoint/2010/main" val="403714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Our clarity of thought has been limited to that</a:t>
            </a:r>
            <a:r>
              <a:rPr lang="en-US" baseline="0" dirty="0"/>
              <a:t> which is known. Knowledge for us is an accumulation of experiences across the ages of man. All thought falls short of what is or can be. To be open for truth, one has to see the insignificance of self in view of the unimaginable greatness of all that is.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a:t>
            </a:fld>
            <a:endParaRPr lang="en-US"/>
          </a:p>
        </p:txBody>
      </p:sp>
    </p:spTree>
    <p:extLst>
      <p:ext uri="{BB962C8B-B14F-4D97-AF65-F5344CB8AC3E}">
        <p14:creationId xmlns:p14="http://schemas.microsoft.com/office/powerpoint/2010/main" val="1384585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one’s deepest thoughts, love’s aspiration is to be simple and sure. He asks that we pursue goodness shunning the repulsiveness of evil. To achieve love in all its’ glory, one’s heart, mind, must rise, leave, even leap, from the bottom of its’ darkness. Approaching the light is not found in resting inside the darkness. Truth for us can be enigmatic in God’s innumerable gifts.</a:t>
            </a:r>
            <a:r>
              <a:rPr lang="en-US" baseline="0" dirty="0"/>
              <a:t> Ours, </a:t>
            </a:r>
            <a:r>
              <a:rPr lang="en-US" dirty="0"/>
              <a:t>given in wondering, reflects eternity. God is certainly not disguised with duplicity for this is a dish most often served by man. God calls for clean hearts in His light.</a:t>
            </a:r>
          </a:p>
        </p:txBody>
      </p:sp>
      <p:sp>
        <p:nvSpPr>
          <p:cNvPr id="4" name="Slide Number Placeholder 3"/>
          <p:cNvSpPr>
            <a:spLocks noGrp="1"/>
          </p:cNvSpPr>
          <p:nvPr>
            <p:ph type="sldNum" sz="quarter" idx="10"/>
          </p:nvPr>
        </p:nvSpPr>
        <p:spPr/>
        <p:txBody>
          <a:bodyPr/>
          <a:lstStyle/>
          <a:p>
            <a:fld id="{934C9568-E3D6-45BA-A626-EF0F78B9350D}" type="slidenum">
              <a:rPr lang="en-US" smtClean="0"/>
              <a:t>41</a:t>
            </a:fld>
            <a:endParaRPr lang="en-US"/>
          </a:p>
        </p:txBody>
      </p:sp>
    </p:spTree>
    <p:extLst>
      <p:ext uri="{BB962C8B-B14F-4D97-AF65-F5344CB8AC3E}">
        <p14:creationId xmlns:p14="http://schemas.microsoft.com/office/powerpoint/2010/main" val="23115099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passionate compassionate heart is regarded by all.</a:t>
            </a:r>
          </a:p>
        </p:txBody>
      </p:sp>
      <p:sp>
        <p:nvSpPr>
          <p:cNvPr id="4" name="Slide Number Placeholder 3"/>
          <p:cNvSpPr>
            <a:spLocks noGrp="1"/>
          </p:cNvSpPr>
          <p:nvPr>
            <p:ph type="sldNum" sz="quarter" idx="10"/>
          </p:nvPr>
        </p:nvSpPr>
        <p:spPr/>
        <p:txBody>
          <a:bodyPr/>
          <a:lstStyle/>
          <a:p>
            <a:fld id="{934C9568-E3D6-45BA-A626-EF0F78B9350D}" type="slidenum">
              <a:rPr lang="en-US" smtClean="0"/>
              <a:t>42</a:t>
            </a:fld>
            <a:endParaRPr lang="en-US"/>
          </a:p>
        </p:txBody>
      </p:sp>
    </p:spTree>
    <p:extLst>
      <p:ext uri="{BB962C8B-B14F-4D97-AF65-F5344CB8AC3E}">
        <p14:creationId xmlns:p14="http://schemas.microsoft.com/office/powerpoint/2010/main" val="31484291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regards to God’s creation, how can one not fall humbled in service to what has been given. Without gratefulness in awe of His wonders, one limits awareness. True paupers fail to look up from within. Rich are the poor in spirit for they know of such a greater need than all the earth could provide.</a:t>
            </a:r>
          </a:p>
        </p:txBody>
      </p:sp>
      <p:sp>
        <p:nvSpPr>
          <p:cNvPr id="4" name="Slide Number Placeholder 3"/>
          <p:cNvSpPr>
            <a:spLocks noGrp="1"/>
          </p:cNvSpPr>
          <p:nvPr>
            <p:ph type="sldNum" sz="quarter" idx="10"/>
          </p:nvPr>
        </p:nvSpPr>
        <p:spPr/>
        <p:txBody>
          <a:bodyPr/>
          <a:lstStyle/>
          <a:p>
            <a:fld id="{934C9568-E3D6-45BA-A626-EF0F78B9350D}" type="slidenum">
              <a:rPr lang="en-US" smtClean="0"/>
              <a:t>43</a:t>
            </a:fld>
            <a:endParaRPr lang="en-US"/>
          </a:p>
        </p:txBody>
      </p:sp>
    </p:spTree>
    <p:extLst>
      <p:ext uri="{BB962C8B-B14F-4D97-AF65-F5344CB8AC3E}">
        <p14:creationId xmlns:p14="http://schemas.microsoft.com/office/powerpoint/2010/main" val="4176699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no wish for death to reign in the suffering of separation mired in the inabilities</a:t>
            </a:r>
            <a:r>
              <a:rPr lang="en-US" baseline="0" dirty="0"/>
              <a:t> of man</a:t>
            </a:r>
            <a:r>
              <a:rPr lang="en-US" dirty="0"/>
              <a:t>. He has incorporated a plan where His grace redeems those who know Him; the loyal</a:t>
            </a:r>
            <a:r>
              <a:rPr lang="en-US" baseline="0" dirty="0"/>
              <a:t> living in Him. It is not rocket science. A praising heart is a humble heart. It is in praising that heaven’s eternity draws near. Indescribable is the distant remembrance of the most familiar truth, God so dearly loves us that He did die for us. His gift of free life and love for us echoes across the heavens.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44</a:t>
            </a:fld>
            <a:endParaRPr lang="en-US"/>
          </a:p>
        </p:txBody>
      </p:sp>
    </p:spTree>
    <p:extLst>
      <p:ext uri="{BB962C8B-B14F-4D97-AF65-F5344CB8AC3E}">
        <p14:creationId xmlns:p14="http://schemas.microsoft.com/office/powerpoint/2010/main" val="1398625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abiding in His word the Spirit of truth engages further assistance, within, as the promise of the inheritance consummates. Life eternally begins now. Truth is not something hidden.</a:t>
            </a:r>
          </a:p>
        </p:txBody>
      </p:sp>
      <p:sp>
        <p:nvSpPr>
          <p:cNvPr id="4" name="Slide Number Placeholder 3"/>
          <p:cNvSpPr>
            <a:spLocks noGrp="1"/>
          </p:cNvSpPr>
          <p:nvPr>
            <p:ph type="sldNum" sz="quarter" idx="10"/>
          </p:nvPr>
        </p:nvSpPr>
        <p:spPr/>
        <p:txBody>
          <a:bodyPr/>
          <a:lstStyle/>
          <a:p>
            <a:fld id="{934C9568-E3D6-45BA-A626-EF0F78B9350D}" type="slidenum">
              <a:rPr lang="en-US" smtClean="0"/>
              <a:t>45</a:t>
            </a:fld>
            <a:endParaRPr lang="en-US"/>
          </a:p>
        </p:txBody>
      </p:sp>
    </p:spTree>
    <p:extLst>
      <p:ext uri="{BB962C8B-B14F-4D97-AF65-F5344CB8AC3E}">
        <p14:creationId xmlns:p14="http://schemas.microsoft.com/office/powerpoint/2010/main" val="32708565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those that only worship the ground before them. Unforgiving materialism void of spirit</a:t>
            </a:r>
            <a:r>
              <a:rPr lang="en-US" baseline="0" dirty="0"/>
              <a:t> only invites the downtrodden greedy.</a:t>
            </a:r>
            <a:r>
              <a:rPr lang="en-US" dirty="0"/>
              <a:t> Hypocrites abound</a:t>
            </a:r>
            <a:r>
              <a:rPr lang="en-US" baseline="0" dirty="0"/>
              <a:t> as man’s hate for man is truly our greatest enemy. Divorce from others is not divorce from self. Sacrifice leads a soul’s sinless rising. All those who walk in His light bring a greater power to the whole glory, in mercy for one another. The sharing of love was intended by Him, for His children, and His deepest hope is now for our joy in Him to overtake our miseries for without.</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46</a:t>
            </a:fld>
            <a:endParaRPr lang="en-US"/>
          </a:p>
        </p:txBody>
      </p:sp>
    </p:spTree>
    <p:extLst>
      <p:ext uri="{BB962C8B-B14F-4D97-AF65-F5344CB8AC3E}">
        <p14:creationId xmlns:p14="http://schemas.microsoft.com/office/powerpoint/2010/main" val="23594042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maintains</a:t>
            </a:r>
            <a:r>
              <a:rPr lang="en-US" baseline="0" dirty="0"/>
              <a:t> a brazen lack of conscience. Truth blazes in the face of darkness. </a:t>
            </a:r>
            <a:r>
              <a:rPr lang="en-US" dirty="0"/>
              <a:t>It takes courage to overcome any yanking tumultuous fears. Apathy has no friend in the bravery one must muster to survive. In struggles, while darkness glooms, the heart beats hard coughing to breathe. These are times that have consumed each of us. It can be a battle just to be. To see clearly with the</a:t>
            </a:r>
            <a:r>
              <a:rPr lang="en-US" baseline="0" dirty="0"/>
              <a:t> </a:t>
            </a:r>
            <a:r>
              <a:rPr lang="en-US" dirty="0"/>
              <a:t>clarity of an open heart, one must become free of the darkness that binds us; those clasping chains holding misery in our disgust. All good hearts hold regret. Accepting His forgiveness strengthens one’s resolve to be free and moves the spirit forward and upward.</a:t>
            </a:r>
          </a:p>
        </p:txBody>
      </p:sp>
      <p:sp>
        <p:nvSpPr>
          <p:cNvPr id="4" name="Slide Number Placeholder 3"/>
          <p:cNvSpPr>
            <a:spLocks noGrp="1"/>
          </p:cNvSpPr>
          <p:nvPr>
            <p:ph type="sldNum" sz="quarter" idx="10"/>
          </p:nvPr>
        </p:nvSpPr>
        <p:spPr/>
        <p:txBody>
          <a:bodyPr/>
          <a:lstStyle/>
          <a:p>
            <a:fld id="{934C9568-E3D6-45BA-A626-EF0F78B9350D}" type="slidenum">
              <a:rPr lang="en-US" smtClean="0"/>
              <a:t>47</a:t>
            </a:fld>
            <a:endParaRPr lang="en-US"/>
          </a:p>
        </p:txBody>
      </p:sp>
    </p:spTree>
    <p:extLst>
      <p:ext uri="{BB962C8B-B14F-4D97-AF65-F5344CB8AC3E}">
        <p14:creationId xmlns:p14="http://schemas.microsoft.com/office/powerpoint/2010/main" val="31333666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is the gauge to whether one is in God or not. All liars have no pity. Alone, a lying heart murders the truth.</a:t>
            </a:r>
          </a:p>
        </p:txBody>
      </p:sp>
      <p:sp>
        <p:nvSpPr>
          <p:cNvPr id="4" name="Slide Number Placeholder 3"/>
          <p:cNvSpPr>
            <a:spLocks noGrp="1"/>
          </p:cNvSpPr>
          <p:nvPr>
            <p:ph type="sldNum" sz="quarter" idx="10"/>
          </p:nvPr>
        </p:nvSpPr>
        <p:spPr/>
        <p:txBody>
          <a:bodyPr/>
          <a:lstStyle/>
          <a:p>
            <a:fld id="{934C9568-E3D6-45BA-A626-EF0F78B9350D}" type="slidenum">
              <a:rPr lang="en-US" smtClean="0"/>
              <a:t>48</a:t>
            </a:fld>
            <a:endParaRPr lang="en-US"/>
          </a:p>
        </p:txBody>
      </p:sp>
    </p:spTree>
    <p:extLst>
      <p:ext uri="{BB962C8B-B14F-4D97-AF65-F5344CB8AC3E}">
        <p14:creationId xmlns:p14="http://schemas.microsoft.com/office/powerpoint/2010/main" val="1213453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came to lift all repenting hearts. Thank God, praise the Lord, for Christ carries our sins setting us free</a:t>
            </a:r>
            <a:r>
              <a:rPr lang="en-US" baseline="0" dirty="0"/>
              <a:t> to move onward. This is the truth of His mercy, and astounding grace is found by all those loyal to Him. Brilliant is shy of His shining truth.</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49</a:t>
            </a:fld>
            <a:endParaRPr lang="en-US"/>
          </a:p>
        </p:txBody>
      </p:sp>
    </p:spTree>
    <p:extLst>
      <p:ext uri="{BB962C8B-B14F-4D97-AF65-F5344CB8AC3E}">
        <p14:creationId xmlns:p14="http://schemas.microsoft.com/office/powerpoint/2010/main" val="36482023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arrogant of heart, pointed in their determination, place self above God. In life they would mock truth buried in deception. These range from the insane knife cutting butchers, baby life torturing </a:t>
            </a:r>
            <a:r>
              <a:rPr lang="en-US" dirty="0" err="1"/>
              <a:t>primadonnas</a:t>
            </a:r>
            <a:r>
              <a:rPr lang="en-US" dirty="0"/>
              <a:t>, to the neurotics that rage across the roadways of all lands. Pray all those who hurt, God truly help us as evil surrounds the meek. The storm rages upon the remaining calm as nature herself is witness to the toxic onslaught of man’s atrocities.</a:t>
            </a:r>
          </a:p>
        </p:txBody>
      </p:sp>
      <p:sp>
        <p:nvSpPr>
          <p:cNvPr id="4" name="Slide Number Placeholder 3"/>
          <p:cNvSpPr>
            <a:spLocks noGrp="1"/>
          </p:cNvSpPr>
          <p:nvPr>
            <p:ph type="sldNum" sz="quarter" idx="10"/>
          </p:nvPr>
        </p:nvSpPr>
        <p:spPr/>
        <p:txBody>
          <a:bodyPr/>
          <a:lstStyle/>
          <a:p>
            <a:fld id="{934C9568-E3D6-45BA-A626-EF0F78B9350D}" type="slidenum">
              <a:rPr lang="en-US" smtClean="0"/>
              <a:t>50</a:t>
            </a:fld>
            <a:endParaRPr lang="en-US"/>
          </a:p>
        </p:txBody>
      </p:sp>
    </p:spTree>
    <p:extLst>
      <p:ext uri="{BB962C8B-B14F-4D97-AF65-F5344CB8AC3E}">
        <p14:creationId xmlns:p14="http://schemas.microsoft.com/office/powerpoint/2010/main" val="1941965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God’s absolute truth goes beyond what we can know. Even a lie is still part of the truth as it is an occurrence. Knowledge can never replace the value</a:t>
            </a:r>
            <a:r>
              <a:rPr lang="en-US" baseline="0" dirty="0"/>
              <a:t> of understanding. </a:t>
            </a:r>
            <a:r>
              <a:rPr lang="en-US" dirty="0"/>
              <a:t>It is not the desire of God to have His creation deceive itself. Since we cannot know absolute truth, God has endowed us with the revelation of His truths allowing us to see by faith in His Word.</a:t>
            </a:r>
            <a:r>
              <a:rPr lang="en-US" baseline="0" dirty="0"/>
              <a:t> God has given us His truth to refute otherwise uncertain conjectures of man. It is His goodness in mercy that stretches down from heaven to retrieve all who would hear the call. In the midst of curious suffering, beyond what any of us are able to fully comprehend, what has been given to each of us is individual choice to be that we are as living in “I am.” God desires that salvation from tyranny may be grasped, by all that would seize it. It is reaching out beyond the moment to something holier than all that one could ever imagine to be, or become. </a:t>
            </a:r>
            <a:r>
              <a:rPr lang="en-US" dirty="0"/>
              <a:t>Paradoxically, larger than life </a:t>
            </a:r>
            <a:r>
              <a:rPr lang="en-US" i="1" dirty="0"/>
              <a:t>is</a:t>
            </a:r>
            <a:r>
              <a:rPr lang="en-US" dirty="0"/>
              <a:t>  in the moment.</a:t>
            </a:r>
            <a:r>
              <a:rPr lang="en-US" baseline="0" dirty="0"/>
              <a:t> Faith is not something quantifiable. Faith is not taught, it is something believed. Scholars may claim power, but learning upon learning has no value without humble understanding. Finite rebellion has no place in praising His greater than infinite creation. God is in control, not that we are. What is more important, knowledge or truth? Life or death? Mere knowledge without essential understanding is void of the wisdom He calls out for in knowing His truths. He wants us to put it together in all honesty, through the gift of consciousness, where awareness becomes, to know that we are His created children. </a:t>
            </a:r>
            <a:endParaRPr lang="en-US" dirty="0"/>
          </a:p>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5</a:t>
            </a:fld>
            <a:endParaRPr lang="en-US"/>
          </a:p>
        </p:txBody>
      </p:sp>
    </p:spTree>
    <p:extLst>
      <p:ext uri="{BB962C8B-B14F-4D97-AF65-F5344CB8AC3E}">
        <p14:creationId xmlns:p14="http://schemas.microsoft.com/office/powerpoint/2010/main" val="31681365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Evil has no conscience and pursues pleasure no matter the cost. Desperation finds</a:t>
            </a:r>
            <a:r>
              <a:rPr lang="en-US" baseline="0" dirty="0"/>
              <a:t> hopeless rage in its’ breaking point.</a:t>
            </a:r>
            <a:r>
              <a:rPr lang="en-US" dirty="0"/>
              <a:t> </a:t>
            </a:r>
          </a:p>
        </p:txBody>
      </p:sp>
      <p:sp>
        <p:nvSpPr>
          <p:cNvPr id="4" name="Slide Number Placeholder 3"/>
          <p:cNvSpPr>
            <a:spLocks noGrp="1"/>
          </p:cNvSpPr>
          <p:nvPr>
            <p:ph type="sldNum" sz="quarter" idx="10"/>
          </p:nvPr>
        </p:nvSpPr>
        <p:spPr/>
        <p:txBody>
          <a:bodyPr/>
          <a:lstStyle/>
          <a:p>
            <a:fld id="{934C9568-E3D6-45BA-A626-EF0F78B9350D}" type="slidenum">
              <a:rPr lang="en-US" smtClean="0"/>
              <a:t>51</a:t>
            </a:fld>
            <a:endParaRPr lang="en-US"/>
          </a:p>
        </p:txBody>
      </p:sp>
    </p:spTree>
    <p:extLst>
      <p:ext uri="{BB962C8B-B14F-4D97-AF65-F5344CB8AC3E}">
        <p14:creationId xmlns:p14="http://schemas.microsoft.com/office/powerpoint/2010/main" val="41929229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said that the people perish where there is no truth. To find the light is to find God. Pity upon all whose death is in darkness.</a:t>
            </a:r>
          </a:p>
        </p:txBody>
      </p:sp>
      <p:sp>
        <p:nvSpPr>
          <p:cNvPr id="4" name="Slide Number Placeholder 3"/>
          <p:cNvSpPr>
            <a:spLocks noGrp="1"/>
          </p:cNvSpPr>
          <p:nvPr>
            <p:ph type="sldNum" sz="quarter" idx="10"/>
          </p:nvPr>
        </p:nvSpPr>
        <p:spPr/>
        <p:txBody>
          <a:bodyPr/>
          <a:lstStyle/>
          <a:p>
            <a:fld id="{934C9568-E3D6-45BA-A626-EF0F78B9350D}" type="slidenum">
              <a:rPr lang="en-US" smtClean="0"/>
              <a:t>52</a:t>
            </a:fld>
            <a:endParaRPr lang="en-US"/>
          </a:p>
        </p:txBody>
      </p:sp>
    </p:spTree>
    <p:extLst>
      <p:ext uri="{BB962C8B-B14F-4D97-AF65-F5344CB8AC3E}">
        <p14:creationId xmlns:p14="http://schemas.microsoft.com/office/powerpoint/2010/main" val="26160540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searching for a prize in a box of Cracker Jacks, one has to dig</a:t>
            </a:r>
            <a:r>
              <a:rPr lang="en-US" baseline="0" dirty="0"/>
              <a:t> for the truth to uncover the treasure. </a:t>
            </a:r>
            <a:r>
              <a:rPr lang="en-US" dirty="0"/>
              <a:t>In order to see the truth, one must tear back the lies that would deceive us. </a:t>
            </a:r>
            <a:r>
              <a:rPr lang="en-US" baseline="0" dirty="0"/>
              <a:t>If there is </a:t>
            </a:r>
            <a:r>
              <a:rPr lang="en-US" baseline="0"/>
              <a:t>no u</a:t>
            </a:r>
            <a:r>
              <a:rPr lang="en-US" sz="1200" kern="1200">
                <a:solidFill>
                  <a:schemeClr val="tx1"/>
                </a:solidFill>
                <a:effectLst/>
                <a:latin typeface="+mn-lt"/>
                <a:ea typeface="+mn-ea"/>
                <a:cs typeface="+mn-cs"/>
              </a:rPr>
              <a:t>nderlying</a:t>
            </a:r>
            <a:r>
              <a:rPr lang="en-US" baseline="0"/>
              <a:t> </a:t>
            </a:r>
            <a:r>
              <a:rPr lang="en-US" baseline="0" dirty="0"/>
              <a:t>guiding greater truth, how pitiable is all life. </a:t>
            </a:r>
            <a:r>
              <a:rPr lang="en-US" dirty="0"/>
              <a:t>Hard truth can be painful,</a:t>
            </a:r>
            <a:r>
              <a:rPr lang="en-US" baseline="0" dirty="0"/>
              <a:t> but it is the wall we all must climb. Many prefer the absence of His light, for the truth can be most uncomfortable for those deceived in the trickery of a lie. Comfort zones have been the death of many of souls. Truth remains over the masks of man.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53</a:t>
            </a:fld>
            <a:endParaRPr lang="en-US"/>
          </a:p>
        </p:txBody>
      </p:sp>
    </p:spTree>
    <p:extLst>
      <p:ext uri="{BB962C8B-B14F-4D97-AF65-F5344CB8AC3E}">
        <p14:creationId xmlns:p14="http://schemas.microsoft.com/office/powerpoint/2010/main" val="20484331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is intermingled with love for how can one absolve one from the other and still maintain truth?</a:t>
            </a:r>
            <a:r>
              <a:rPr lang="en-US" baseline="0" dirty="0"/>
              <a:t> What is impossible is impossible; inseparable. There is false truth. Hate is truth without merciful hope.</a:t>
            </a:r>
            <a:r>
              <a:rPr lang="en-US" dirty="0"/>
              <a:t> Hate is void of timeless unity with roots often repressed in hidden fears. What nurtures a child raises a child. Lying cowards beget cowards of the same, and so to individually rise in the goodness of God’s own truth, a break from tradition must be mustered, for surely a clean brave heart can only be realized, in life's fullest form, if</a:t>
            </a:r>
            <a:r>
              <a:rPr lang="en-US" baseline="0" dirty="0"/>
              <a:t> God is embraced</a:t>
            </a:r>
            <a:r>
              <a:rPr lang="en-US" dirty="0"/>
              <a:t>. It is a lie that our state should be separate from the godly life. It is in greatest truth that when we separate</a:t>
            </a:r>
            <a:r>
              <a:rPr lang="en-US" baseline="0" dirty="0"/>
              <a:t> God from our state that the despicable creep in, may it never be so, as it is.</a:t>
            </a:r>
            <a:r>
              <a:rPr lang="en-US" dirty="0"/>
              <a:t> Truth maintains a fearless quality in knowing something greater is ahead. Mature spirits have peaceful praise for life superseding those immaturely caught up in the disgust of anxiety. Man’s affliction against man kills many who</a:t>
            </a:r>
            <a:r>
              <a:rPr lang="en-US" baseline="0" dirty="0"/>
              <a:t> would be faithful in adopting finite scornful lies over His greater desire for the higher truths to upwell in us. To be deep is to be high. What is shallow will forever remain shallow. Lies descend to nothing while the truth eternally rises.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54</a:t>
            </a:fld>
            <a:endParaRPr lang="en-US"/>
          </a:p>
        </p:txBody>
      </p:sp>
    </p:spTree>
    <p:extLst>
      <p:ext uri="{BB962C8B-B14F-4D97-AF65-F5344CB8AC3E}">
        <p14:creationId xmlns:p14="http://schemas.microsoft.com/office/powerpoint/2010/main" val="3741231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has risen to show us how to rise, so be it! In truth, does our might of love reach out to uncover a greater light of truth? </a:t>
            </a:r>
          </a:p>
        </p:txBody>
      </p:sp>
      <p:sp>
        <p:nvSpPr>
          <p:cNvPr id="4" name="Slide Number Placeholder 3"/>
          <p:cNvSpPr>
            <a:spLocks noGrp="1"/>
          </p:cNvSpPr>
          <p:nvPr>
            <p:ph type="sldNum" sz="quarter" idx="10"/>
          </p:nvPr>
        </p:nvSpPr>
        <p:spPr/>
        <p:txBody>
          <a:bodyPr/>
          <a:lstStyle/>
          <a:p>
            <a:fld id="{934C9568-E3D6-45BA-A626-EF0F78B9350D}" type="slidenum">
              <a:rPr lang="en-US" smtClean="0"/>
              <a:t>55</a:t>
            </a:fld>
            <a:endParaRPr lang="en-US"/>
          </a:p>
        </p:txBody>
      </p:sp>
    </p:spTree>
    <p:extLst>
      <p:ext uri="{BB962C8B-B14F-4D97-AF65-F5344CB8AC3E}">
        <p14:creationId xmlns:p14="http://schemas.microsoft.com/office/powerpoint/2010/main" val="15509867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is over all.</a:t>
            </a:r>
          </a:p>
        </p:txBody>
      </p:sp>
      <p:sp>
        <p:nvSpPr>
          <p:cNvPr id="4" name="Slide Number Placeholder 3"/>
          <p:cNvSpPr>
            <a:spLocks noGrp="1"/>
          </p:cNvSpPr>
          <p:nvPr>
            <p:ph type="sldNum" sz="quarter" idx="10"/>
          </p:nvPr>
        </p:nvSpPr>
        <p:spPr/>
        <p:txBody>
          <a:bodyPr/>
          <a:lstStyle/>
          <a:p>
            <a:fld id="{934C9568-E3D6-45BA-A626-EF0F78B9350D}" type="slidenum">
              <a:rPr lang="en-US" smtClean="0"/>
              <a:t>56</a:t>
            </a:fld>
            <a:endParaRPr lang="en-US"/>
          </a:p>
        </p:txBody>
      </p:sp>
    </p:spTree>
    <p:extLst>
      <p:ext uri="{BB962C8B-B14F-4D97-AF65-F5344CB8AC3E}">
        <p14:creationId xmlns:p14="http://schemas.microsoft.com/office/powerpoint/2010/main" val="25291732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incredible</a:t>
            </a:r>
            <a:r>
              <a:rPr lang="en-US" baseline="0" dirty="0"/>
              <a:t> that truth serum is required in such a trustless world as ours. No serum is required when one’s praise is to the source of all. Honest is the face of the noble.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57</a:t>
            </a:fld>
            <a:endParaRPr lang="en-US"/>
          </a:p>
        </p:txBody>
      </p:sp>
    </p:spTree>
    <p:extLst>
      <p:ext uri="{BB962C8B-B14F-4D97-AF65-F5344CB8AC3E}">
        <p14:creationId xmlns:p14="http://schemas.microsoft.com/office/powerpoint/2010/main" val="8617847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calling us out to be righteous in all goodness holding truth as precious.</a:t>
            </a:r>
          </a:p>
        </p:txBody>
      </p:sp>
      <p:sp>
        <p:nvSpPr>
          <p:cNvPr id="4" name="Slide Number Placeholder 3"/>
          <p:cNvSpPr>
            <a:spLocks noGrp="1"/>
          </p:cNvSpPr>
          <p:nvPr>
            <p:ph type="sldNum" sz="quarter" idx="10"/>
          </p:nvPr>
        </p:nvSpPr>
        <p:spPr/>
        <p:txBody>
          <a:bodyPr/>
          <a:lstStyle/>
          <a:p>
            <a:fld id="{934C9568-E3D6-45BA-A626-EF0F78B9350D}" type="slidenum">
              <a:rPr lang="en-US" smtClean="0"/>
              <a:t>58</a:t>
            </a:fld>
            <a:endParaRPr lang="en-US"/>
          </a:p>
        </p:txBody>
      </p:sp>
    </p:spTree>
    <p:extLst>
      <p:ext uri="{BB962C8B-B14F-4D97-AF65-F5344CB8AC3E}">
        <p14:creationId xmlns:p14="http://schemas.microsoft.com/office/powerpoint/2010/main" val="2725576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stand for and in the truth holds no greater honor. Truth prepares us to withstand attacks upon our conviction when lies assault our character. One can have zeal for a lie so truth is essential to be right in the eye of God. We are instructed to use the gospel of peace as a basis for the truth that we would believe. Lies suppress the people in ignorance holding us all in the bondage of corruption. He calls for us to put on the light of His truth in the</a:t>
            </a:r>
            <a:r>
              <a:rPr lang="en-US" baseline="0" dirty="0"/>
              <a:t> face of darkness.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59</a:t>
            </a:fld>
            <a:endParaRPr lang="en-US"/>
          </a:p>
        </p:txBody>
      </p:sp>
    </p:spTree>
    <p:extLst>
      <p:ext uri="{BB962C8B-B14F-4D97-AF65-F5344CB8AC3E}">
        <p14:creationId xmlns:p14="http://schemas.microsoft.com/office/powerpoint/2010/main" val="25303661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Universally truth holds to the pillar of eternity. His truth remains</a:t>
            </a:r>
            <a:r>
              <a:rPr lang="en-US" baseline="0" dirty="0"/>
              <a:t> as all falsehoods evaporate. His word thunderously enlightens the softness of our hearts.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60</a:t>
            </a:fld>
            <a:endParaRPr lang="en-US"/>
          </a:p>
        </p:txBody>
      </p:sp>
    </p:spTree>
    <p:extLst>
      <p:ext uri="{BB962C8B-B14F-4D97-AF65-F5344CB8AC3E}">
        <p14:creationId xmlns:p14="http://schemas.microsoft.com/office/powerpoint/2010/main" val="3846330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God has given the truth of creation to itself to freely become. It is by His generous love that this commencement has occurred for His living creatures to experience, on their own, as He</a:t>
            </a:r>
            <a:r>
              <a:rPr lang="en-US" baseline="0" dirty="0"/>
              <a:t> does</a:t>
            </a:r>
            <a:r>
              <a:rPr lang="en-US" dirty="0"/>
              <a:t>. The Lord Himself</a:t>
            </a:r>
            <a:r>
              <a:rPr lang="en-US" baseline="0" dirty="0"/>
              <a:t> is the supreme instrument of truth. The light of the Lord touches each of us as we are open to the expanse. God has given the universe to itself to be real.</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6</a:t>
            </a:fld>
            <a:endParaRPr lang="en-US"/>
          </a:p>
        </p:txBody>
      </p:sp>
    </p:spTree>
    <p:extLst>
      <p:ext uri="{BB962C8B-B14F-4D97-AF65-F5344CB8AC3E}">
        <p14:creationId xmlns:p14="http://schemas.microsoft.com/office/powerpoint/2010/main" val="18379210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held by God is to know Him.</a:t>
            </a:r>
          </a:p>
        </p:txBody>
      </p:sp>
      <p:sp>
        <p:nvSpPr>
          <p:cNvPr id="4" name="Slide Number Placeholder 3"/>
          <p:cNvSpPr>
            <a:spLocks noGrp="1"/>
          </p:cNvSpPr>
          <p:nvPr>
            <p:ph type="sldNum" sz="quarter" idx="10"/>
          </p:nvPr>
        </p:nvSpPr>
        <p:spPr/>
        <p:txBody>
          <a:bodyPr/>
          <a:lstStyle/>
          <a:p>
            <a:fld id="{934C9568-E3D6-45BA-A626-EF0F78B9350D}" type="slidenum">
              <a:rPr lang="en-US" smtClean="0"/>
              <a:t>61</a:t>
            </a:fld>
            <a:endParaRPr lang="en-US"/>
          </a:p>
        </p:txBody>
      </p:sp>
    </p:spTree>
    <p:extLst>
      <p:ext uri="{BB962C8B-B14F-4D97-AF65-F5344CB8AC3E}">
        <p14:creationId xmlns:p14="http://schemas.microsoft.com/office/powerpoint/2010/main" val="41406719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reach for something yet unseen promised by God. It inspires us to be better than we are in compassion for others. As God proclaims, the spirit of truth is in Him, and to reject His reality is to adopt the spirit of error. Many claim to believe in God, but don’t care to talk about Him, either for fear or ignorance, or in todays political correctness, He has become taboo. Is God an opinion or a fact, and if opinions differ, does that change God? It</a:t>
            </a:r>
            <a:r>
              <a:rPr lang="en-US" baseline="0" dirty="0"/>
              <a:t> does not, and His truth remains over the petty arguments of man.</a:t>
            </a:r>
            <a:r>
              <a:rPr lang="en-US" dirty="0"/>
              <a:t> A society that does not talk about God</a:t>
            </a:r>
            <a:r>
              <a:rPr lang="en-US" baseline="0" dirty="0"/>
              <a:t> is abandoned by God. </a:t>
            </a:r>
            <a:r>
              <a:rPr lang="en-US" dirty="0"/>
              <a:t>Honest hearts transparent in His light beholds the epitome of truth itself. </a:t>
            </a:r>
          </a:p>
        </p:txBody>
      </p:sp>
      <p:sp>
        <p:nvSpPr>
          <p:cNvPr id="4" name="Slide Number Placeholder 3"/>
          <p:cNvSpPr>
            <a:spLocks noGrp="1"/>
          </p:cNvSpPr>
          <p:nvPr>
            <p:ph type="sldNum" sz="quarter" idx="10"/>
          </p:nvPr>
        </p:nvSpPr>
        <p:spPr/>
        <p:txBody>
          <a:bodyPr/>
          <a:lstStyle/>
          <a:p>
            <a:fld id="{934C9568-E3D6-45BA-A626-EF0F78B9350D}" type="slidenum">
              <a:rPr lang="en-US" smtClean="0"/>
              <a:t>62</a:t>
            </a:fld>
            <a:endParaRPr lang="en-US"/>
          </a:p>
        </p:txBody>
      </p:sp>
    </p:spTree>
    <p:extLst>
      <p:ext uri="{BB962C8B-B14F-4D97-AF65-F5344CB8AC3E}">
        <p14:creationId xmlns:p14="http://schemas.microsoft.com/office/powerpoint/2010/main" val="21457969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caring for others that we</a:t>
            </a:r>
            <a:r>
              <a:rPr lang="en-US" baseline="0" dirty="0"/>
              <a:t> find ourselves in harmony with the fulfillment of spirit, that God created us for, expressly to enjoy in, and this is naturally innate to His creation. As a part to edify the whole, we find unity in Him.</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63</a:t>
            </a:fld>
            <a:endParaRPr lang="en-US"/>
          </a:p>
        </p:txBody>
      </p:sp>
    </p:spTree>
    <p:extLst>
      <p:ext uri="{BB962C8B-B14F-4D97-AF65-F5344CB8AC3E}">
        <p14:creationId xmlns:p14="http://schemas.microsoft.com/office/powerpoint/2010/main" val="20309770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pure in heart; it is often lost by those that turn from God. Children should be the fresh</a:t>
            </a:r>
            <a:r>
              <a:rPr lang="en-US" baseline="0" dirty="0"/>
              <a:t> air of their parents inhalation; a welcomed rejoicing. </a:t>
            </a:r>
            <a:r>
              <a:rPr lang="en-US" dirty="0"/>
              <a:t>And if we are reduced to children void of the truth, it results in the recklessness we now witness</a:t>
            </a:r>
            <a:r>
              <a:rPr lang="en-US" baseline="0" dirty="0"/>
              <a:t> across this nation, and any nation that would abandon His teachings. Withholding God is to the demise of our children, crippling them as adults, and only perpetuates a mistrustful society of disgust and unhappiness. </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64</a:t>
            </a:fld>
            <a:endParaRPr lang="en-US"/>
          </a:p>
        </p:txBody>
      </p:sp>
    </p:spTree>
    <p:extLst>
      <p:ext uri="{BB962C8B-B14F-4D97-AF65-F5344CB8AC3E}">
        <p14:creationId xmlns:p14="http://schemas.microsoft.com/office/powerpoint/2010/main" val="27517385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completed by the Apostles, established God’s truth in His desire that man know His will through His pronouncements of truth. Come to Him and find your greater self,</a:t>
            </a:r>
            <a:r>
              <a:rPr lang="en-US" baseline="0" dirty="0"/>
              <a:t> an</a:t>
            </a:r>
            <a:r>
              <a:rPr lang="en-US" dirty="0"/>
              <a:t> unpretentious soul in the whole of Him. Harmless as a dove but wise as a waiting serpent. Would ignorance serve us, and our self-indulgent children, better?</a:t>
            </a:r>
          </a:p>
        </p:txBody>
      </p:sp>
      <p:sp>
        <p:nvSpPr>
          <p:cNvPr id="4" name="Slide Number Placeholder 3"/>
          <p:cNvSpPr>
            <a:spLocks noGrp="1"/>
          </p:cNvSpPr>
          <p:nvPr>
            <p:ph type="sldNum" sz="quarter" idx="10"/>
          </p:nvPr>
        </p:nvSpPr>
        <p:spPr/>
        <p:txBody>
          <a:bodyPr/>
          <a:lstStyle/>
          <a:p>
            <a:fld id="{934C9568-E3D6-45BA-A626-EF0F78B9350D}" type="slidenum">
              <a:rPr lang="en-US" smtClean="0"/>
              <a:t>65</a:t>
            </a:fld>
            <a:endParaRPr lang="en-US"/>
          </a:p>
        </p:txBody>
      </p:sp>
    </p:spTree>
    <p:extLst>
      <p:ext uri="{BB962C8B-B14F-4D97-AF65-F5344CB8AC3E}">
        <p14:creationId xmlns:p14="http://schemas.microsoft.com/office/powerpoint/2010/main" val="41699940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sinful unrepentant life is one that has no restraints, anything goes. It is one immersed in the sole impulsive pleasures of the flesh, regardless of the consequences to those surrounding the perpetrator. It is lust unfulfilled void of generosity. In the mercy of Jesus’ life, His grace holds to those in pursuit of His redeeming force, abiding in the improvements of spirit</a:t>
            </a:r>
            <a:r>
              <a:rPr lang="en-US" baseline="0" dirty="0"/>
              <a:t> God calls out for, in all that would be sinners. He carries the sins of those that do not turn from Him and His once delivered truths. Each true Christian is a mountain climber. It is asked, will you come or remain in your sins. To go on alone in a ditch, it is dreadful to think that there would be no sacrifice, to cover your disobedience, in the face of His judgment, especially with access into the goodness that is eternity waiting.</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66</a:t>
            </a:fld>
            <a:endParaRPr lang="en-US"/>
          </a:p>
        </p:txBody>
      </p:sp>
    </p:spTree>
    <p:extLst>
      <p:ext uri="{BB962C8B-B14F-4D97-AF65-F5344CB8AC3E}">
        <p14:creationId xmlns:p14="http://schemas.microsoft.com/office/powerpoint/2010/main" val="14592038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that remain rebelliously alone, the second death is figuratively found in the dumping grounds of burning human garbage. More</a:t>
            </a:r>
            <a:r>
              <a:rPr lang="en-US" baseline="0" dirty="0"/>
              <a:t> detrimentally, it is a place of separation from ongoing creation, and most predominately, separate from the living giving God. As polluted waste is purged, so will the destruction from the living occur for those that serve no one but self. There is no room in God’s kingdom for the selfish as they depart to the discarded. How alone is darkness with no life.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67</a:t>
            </a:fld>
            <a:endParaRPr lang="en-US"/>
          </a:p>
        </p:txBody>
      </p:sp>
    </p:spTree>
    <p:extLst>
      <p:ext uri="{BB962C8B-B14F-4D97-AF65-F5344CB8AC3E}">
        <p14:creationId xmlns:p14="http://schemas.microsoft.com/office/powerpoint/2010/main" val="24003240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be unadulterated truth that will expose each soul for what we are, bare in His light.</a:t>
            </a:r>
          </a:p>
          <a:p>
            <a:endParaRPr lang="en-US" dirty="0"/>
          </a:p>
        </p:txBody>
      </p:sp>
      <p:sp>
        <p:nvSpPr>
          <p:cNvPr id="4" name="Slide Number Placeholder 3"/>
          <p:cNvSpPr>
            <a:spLocks noGrp="1"/>
          </p:cNvSpPr>
          <p:nvPr>
            <p:ph type="sldNum" sz="quarter" idx="5"/>
          </p:nvPr>
        </p:nvSpPr>
        <p:spPr/>
        <p:txBody>
          <a:bodyPr/>
          <a:lstStyle/>
          <a:p>
            <a:fld id="{934C9568-E3D6-45BA-A626-EF0F78B9350D}" type="slidenum">
              <a:rPr lang="en-US" smtClean="0"/>
              <a:t>68</a:t>
            </a:fld>
            <a:endParaRPr lang="en-US"/>
          </a:p>
        </p:txBody>
      </p:sp>
    </p:spTree>
    <p:extLst>
      <p:ext uri="{BB962C8B-B14F-4D97-AF65-F5344CB8AC3E}">
        <p14:creationId xmlns:p14="http://schemas.microsoft.com/office/powerpoint/2010/main" val="1211882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 it is the Word in which we seek truth. Nothing is more valuable than the truth for its’ foundation builds on all that is noble. Truth serves a heart mercifully joining one with the divine. Our deeds are purely in the midst of our hearts as the pillar defining who we are. We need to keep our thoughts pure as it is in fact the pillar of our faith in the sight of God. Pray He preserves us from wicked temptations. May we be found worthy in the tower of His great living truth. More than what we think, it is about what we do.</a:t>
            </a:r>
          </a:p>
          <a:p>
            <a:endParaRPr lang="en-US" dirty="0"/>
          </a:p>
        </p:txBody>
      </p:sp>
      <p:sp>
        <p:nvSpPr>
          <p:cNvPr id="4" name="Slide Number Placeholder 3"/>
          <p:cNvSpPr>
            <a:spLocks noGrp="1"/>
          </p:cNvSpPr>
          <p:nvPr>
            <p:ph type="sldNum" sz="quarter" idx="5"/>
          </p:nvPr>
        </p:nvSpPr>
        <p:spPr/>
        <p:txBody>
          <a:bodyPr/>
          <a:lstStyle/>
          <a:p>
            <a:fld id="{934C9568-E3D6-45BA-A626-EF0F78B9350D}" type="slidenum">
              <a:rPr lang="en-US" smtClean="0"/>
              <a:t>69</a:t>
            </a:fld>
            <a:endParaRPr lang="en-US"/>
          </a:p>
        </p:txBody>
      </p:sp>
    </p:spTree>
    <p:extLst>
      <p:ext uri="{BB962C8B-B14F-4D97-AF65-F5344CB8AC3E}">
        <p14:creationId xmlns:p14="http://schemas.microsoft.com/office/powerpoint/2010/main" val="2279202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stand on the shore of time waiting for His timeless appearing.</a:t>
            </a:r>
          </a:p>
        </p:txBody>
      </p:sp>
      <p:sp>
        <p:nvSpPr>
          <p:cNvPr id="4" name="Slide Number Placeholder 3"/>
          <p:cNvSpPr>
            <a:spLocks noGrp="1"/>
          </p:cNvSpPr>
          <p:nvPr>
            <p:ph type="sldNum" sz="quarter" idx="10"/>
          </p:nvPr>
        </p:nvSpPr>
        <p:spPr/>
        <p:txBody>
          <a:bodyPr/>
          <a:lstStyle/>
          <a:p>
            <a:fld id="{934C9568-E3D6-45BA-A626-EF0F78B9350D}" type="slidenum">
              <a:rPr lang="en-US" smtClean="0"/>
              <a:t>71</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God has given the truth of creation to itself to freely become. It is by His generous love that this commencement has occurred for His living creatures to experience, on their own, as He</a:t>
            </a:r>
            <a:r>
              <a:rPr lang="en-US" baseline="0" dirty="0"/>
              <a:t> does</a:t>
            </a:r>
            <a:r>
              <a:rPr lang="en-US" dirty="0"/>
              <a:t>. The Lord Himself</a:t>
            </a:r>
            <a:r>
              <a:rPr lang="en-US" baseline="0" dirty="0"/>
              <a:t> is the supreme instrument of truth. The light of the Lord touches each of us as we are open to the expanse. God has given the universe to itself to be real.</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7</a:t>
            </a:fld>
            <a:endParaRPr lang="en-US"/>
          </a:p>
        </p:txBody>
      </p:sp>
    </p:spTree>
    <p:extLst>
      <p:ext uri="{BB962C8B-B14F-4D97-AF65-F5344CB8AC3E}">
        <p14:creationId xmlns:p14="http://schemas.microsoft.com/office/powerpoint/2010/main" val="4917146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 cover.</a:t>
            </a:r>
          </a:p>
        </p:txBody>
      </p:sp>
      <p:sp>
        <p:nvSpPr>
          <p:cNvPr id="4" name="Slide Number Placeholder 3"/>
          <p:cNvSpPr>
            <a:spLocks noGrp="1"/>
          </p:cNvSpPr>
          <p:nvPr>
            <p:ph type="sldNum" sz="quarter" idx="10"/>
          </p:nvPr>
        </p:nvSpPr>
        <p:spPr/>
        <p:txBody>
          <a:bodyPr/>
          <a:lstStyle/>
          <a:p>
            <a:fld id="{934C9568-E3D6-45BA-A626-EF0F78B9350D}" type="slidenum">
              <a:rPr lang="en-US" smtClean="0"/>
              <a:t>72</a:t>
            </a:fld>
            <a:endParaRPr lang="en-US"/>
          </a:p>
        </p:txBody>
      </p:sp>
    </p:spTree>
    <p:extLst>
      <p:ext uri="{BB962C8B-B14F-4D97-AF65-F5344CB8AC3E}">
        <p14:creationId xmlns:p14="http://schemas.microsoft.com/office/powerpoint/2010/main" val="3203545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16678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blank without the truth.</a:t>
            </a:r>
          </a:p>
        </p:txBody>
      </p:sp>
      <p:sp>
        <p:nvSpPr>
          <p:cNvPr id="4" name="Slide Number Placeholder 3"/>
          <p:cNvSpPr>
            <a:spLocks noGrp="1"/>
          </p:cNvSpPr>
          <p:nvPr>
            <p:ph type="sldNum" sz="quarter" idx="10"/>
          </p:nvPr>
        </p:nvSpPr>
        <p:spPr/>
        <p:txBody>
          <a:bodyPr/>
          <a:lstStyle/>
          <a:p>
            <a:fld id="{934C9568-E3D6-45BA-A626-EF0F78B9350D}" type="slidenum">
              <a:rPr lang="en-US" smtClean="0"/>
              <a:t>74</a:t>
            </a:fld>
            <a:endParaRPr lang="en-US"/>
          </a:p>
        </p:txBody>
      </p:sp>
    </p:spTree>
    <p:extLst>
      <p:ext uri="{BB962C8B-B14F-4D97-AF65-F5344CB8AC3E}">
        <p14:creationId xmlns:p14="http://schemas.microsoft.com/office/powerpoint/2010/main" val="320281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His merciful word that allows us to soar in spirit beyond the confines</a:t>
            </a:r>
            <a:r>
              <a:rPr lang="en-US" baseline="0" dirty="0"/>
              <a:t> that entrap us.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8</a:t>
            </a:fld>
            <a:endParaRPr lang="en-US"/>
          </a:p>
        </p:txBody>
      </p:sp>
    </p:spTree>
    <p:extLst>
      <p:ext uri="{BB962C8B-B14F-4D97-AF65-F5344CB8AC3E}">
        <p14:creationId xmlns:p14="http://schemas.microsoft.com/office/powerpoint/2010/main" val="4072346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call is to call upon Him </a:t>
            </a:r>
            <a:r>
              <a:rPr lang="en-US"/>
              <a:t>in truth of heart. </a:t>
            </a:r>
            <a:r>
              <a:rPr lang="en-US" dirty="0"/>
              <a:t>What higher ideal is that than to speak to God Himself? </a:t>
            </a:r>
          </a:p>
        </p:txBody>
      </p:sp>
      <p:sp>
        <p:nvSpPr>
          <p:cNvPr id="4" name="Slide Number Placeholder 3"/>
          <p:cNvSpPr>
            <a:spLocks noGrp="1"/>
          </p:cNvSpPr>
          <p:nvPr>
            <p:ph type="sldNum" sz="quarter" idx="10"/>
          </p:nvPr>
        </p:nvSpPr>
        <p:spPr/>
        <p:txBody>
          <a:bodyPr/>
          <a:lstStyle/>
          <a:p>
            <a:fld id="{934C9568-E3D6-45BA-A626-EF0F78B9350D}" type="slidenum">
              <a:rPr lang="en-US" smtClean="0"/>
              <a:t>9</a:t>
            </a:fld>
            <a:endParaRPr lang="en-US"/>
          </a:p>
        </p:txBody>
      </p:sp>
    </p:spTree>
    <p:extLst>
      <p:ext uri="{BB962C8B-B14F-4D97-AF65-F5344CB8AC3E}">
        <p14:creationId xmlns:p14="http://schemas.microsoft.com/office/powerpoint/2010/main" val="3822551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7EC50D-2838-4757-9AA6-0ADA839E3C0E}"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83446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95904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1690543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2672801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2401804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2111541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430308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3141085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2025269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418432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2654153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1077530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3088724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2730028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3651530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7EC50D-2838-4757-9AA6-0ADA839E3C0E}"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58363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7EC50D-2838-4757-9AA6-0ADA839E3C0E}"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873393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7EC50D-2838-4757-9AA6-0ADA839E3C0E}" type="datetimeFigureOut">
              <a:rPr lang="en-US" smtClean="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097485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7EC50D-2838-4757-9AA6-0ADA839E3C0E}" type="datetimeFigureOut">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32284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EC50D-2838-4757-9AA6-0ADA839E3C0E}" type="datetimeFigureOut">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707041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7EC50D-2838-4757-9AA6-0ADA839E3C0E}"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4088787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7EC50D-2838-4757-9AA6-0ADA839E3C0E}"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658277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EC50D-2838-4757-9AA6-0ADA839E3C0E}" type="datetimeFigureOut">
              <a:rPr lang="en-US" smtClean="0"/>
              <a:t>1/28/2021</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EC8BE-805E-4C63-99BC-34619C09B47B}" type="slidenum">
              <a:rPr lang="en-US" smtClean="0"/>
              <a:t>‹#›</a:t>
            </a:fld>
            <a:endParaRPr lang="en-US"/>
          </a:p>
        </p:txBody>
      </p:sp>
    </p:spTree>
    <p:extLst>
      <p:ext uri="{BB962C8B-B14F-4D97-AF65-F5344CB8AC3E}">
        <p14:creationId xmlns:p14="http://schemas.microsoft.com/office/powerpoint/2010/main" val="3581281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extLst>
      <p:ext uri="{BB962C8B-B14F-4D97-AF65-F5344CB8AC3E}">
        <p14:creationId xmlns:p14="http://schemas.microsoft.com/office/powerpoint/2010/main" val="3320257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tmp"/></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8.png"/><Relationship Id="rId3" Type="http://schemas.openxmlformats.org/officeDocument/2006/relationships/image" Target="../media/image22.jpg"/><Relationship Id="rId7" Type="http://schemas.openxmlformats.org/officeDocument/2006/relationships/image" Target="../media/image25.png"/><Relationship Id="rId12"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tmp"/><Relationship Id="rId10" Type="http://schemas.microsoft.com/office/2007/relationships/hdphoto" Target="../media/hdphoto3.wdp"/><Relationship Id="rId4" Type="http://schemas.openxmlformats.org/officeDocument/2006/relationships/image" Target="../media/image23.tmp"/><Relationship Id="rId9" Type="http://schemas.openxmlformats.org/officeDocument/2006/relationships/image" Target="../media/image26.png"/><Relationship Id="rId1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tmp"/></Relationships>
</file>

<file path=ppt/slides/_rels/slide29.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18" Type="http://schemas.openxmlformats.org/officeDocument/2006/relationships/image" Target="../media/image52.jpeg"/><Relationship Id="rId26" Type="http://schemas.openxmlformats.org/officeDocument/2006/relationships/image" Target="../media/image43.jpg"/><Relationship Id="rId3" Type="http://schemas.openxmlformats.org/officeDocument/2006/relationships/image" Target="../media/image1.jpg"/><Relationship Id="rId21" Type="http://schemas.openxmlformats.org/officeDocument/2006/relationships/image" Target="../media/image33.jpeg"/><Relationship Id="rId7" Type="http://schemas.openxmlformats.org/officeDocument/2006/relationships/image" Target="../media/image11.jpg"/><Relationship Id="rId12" Type="http://schemas.openxmlformats.org/officeDocument/2006/relationships/image" Target="../media/image16.jpg"/><Relationship Id="rId17" Type="http://schemas.openxmlformats.org/officeDocument/2006/relationships/image" Target="../media/image22.jpg"/><Relationship Id="rId25" Type="http://schemas.openxmlformats.org/officeDocument/2006/relationships/image" Target="../media/image40.jpg"/><Relationship Id="rId2" Type="http://schemas.openxmlformats.org/officeDocument/2006/relationships/notesSlide" Target="../notesSlides/notesSlide29.xml"/><Relationship Id="rId16" Type="http://schemas.openxmlformats.org/officeDocument/2006/relationships/image" Target="../media/image51.png"/><Relationship Id="rId20" Type="http://schemas.openxmlformats.org/officeDocument/2006/relationships/image" Target="../media/image32.jpg"/><Relationship Id="rId29" Type="http://schemas.openxmlformats.org/officeDocument/2006/relationships/image" Target="../media/image47.tmp"/><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15.jpeg"/><Relationship Id="rId24" Type="http://schemas.openxmlformats.org/officeDocument/2006/relationships/image" Target="../media/image38.jpeg"/><Relationship Id="rId5" Type="http://schemas.openxmlformats.org/officeDocument/2006/relationships/image" Target="../media/image49.png"/><Relationship Id="rId15" Type="http://schemas.openxmlformats.org/officeDocument/2006/relationships/image" Target="../media/image19.jpg"/><Relationship Id="rId23" Type="http://schemas.openxmlformats.org/officeDocument/2006/relationships/image" Target="../media/image36.jpg"/><Relationship Id="rId28" Type="http://schemas.openxmlformats.org/officeDocument/2006/relationships/image" Target="../media/image53.jpeg"/><Relationship Id="rId10" Type="http://schemas.openxmlformats.org/officeDocument/2006/relationships/image" Target="../media/image14.jpeg"/><Relationship Id="rId19" Type="http://schemas.openxmlformats.org/officeDocument/2006/relationships/image" Target="../media/image31.jpg"/><Relationship Id="rId4" Type="http://schemas.openxmlformats.org/officeDocument/2006/relationships/image" Target="../media/image48.jpeg"/><Relationship Id="rId9" Type="http://schemas.openxmlformats.org/officeDocument/2006/relationships/image" Target="../media/image13.jpg"/><Relationship Id="rId14" Type="http://schemas.openxmlformats.org/officeDocument/2006/relationships/image" Target="../media/image18.jpg"/><Relationship Id="rId22" Type="http://schemas.openxmlformats.org/officeDocument/2006/relationships/image" Target="../media/image35.jpeg"/><Relationship Id="rId27" Type="http://schemas.openxmlformats.org/officeDocument/2006/relationships/image" Target="../media/image37.jpg"/><Relationship Id="rId30"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18" Type="http://schemas.openxmlformats.org/officeDocument/2006/relationships/image" Target="../media/image65.jpeg"/><Relationship Id="rId26" Type="http://schemas.openxmlformats.org/officeDocument/2006/relationships/image" Target="../media/image37.jpg"/><Relationship Id="rId3" Type="http://schemas.openxmlformats.org/officeDocument/2006/relationships/image" Target="../media/image48.jpeg"/><Relationship Id="rId21" Type="http://schemas.openxmlformats.org/officeDocument/2006/relationships/image" Target="../media/image35.jpeg"/><Relationship Id="rId7" Type="http://schemas.openxmlformats.org/officeDocument/2006/relationships/image" Target="../media/image56.jpeg"/><Relationship Id="rId12" Type="http://schemas.openxmlformats.org/officeDocument/2006/relationships/image" Target="../media/image61.jpeg"/><Relationship Id="rId17" Type="http://schemas.openxmlformats.org/officeDocument/2006/relationships/image" Target="../media/image64.jpeg"/><Relationship Id="rId25" Type="http://schemas.openxmlformats.org/officeDocument/2006/relationships/image" Target="../media/image71.jpeg"/><Relationship Id="rId2" Type="http://schemas.openxmlformats.org/officeDocument/2006/relationships/image" Target="../media/image1.jpg"/><Relationship Id="rId16" Type="http://schemas.openxmlformats.org/officeDocument/2006/relationships/image" Target="../media/image63.jpeg"/><Relationship Id="rId20"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0.jpeg"/><Relationship Id="rId24" Type="http://schemas.openxmlformats.org/officeDocument/2006/relationships/image" Target="../media/image70.jpeg"/><Relationship Id="rId5" Type="http://schemas.openxmlformats.org/officeDocument/2006/relationships/image" Target="../media/image50.png"/><Relationship Id="rId15" Type="http://schemas.openxmlformats.org/officeDocument/2006/relationships/image" Target="../media/image51.png"/><Relationship Id="rId23" Type="http://schemas.openxmlformats.org/officeDocument/2006/relationships/image" Target="../media/image69.jpeg"/><Relationship Id="rId10" Type="http://schemas.openxmlformats.org/officeDocument/2006/relationships/image" Target="../media/image59.jpeg"/><Relationship Id="rId19" Type="http://schemas.openxmlformats.org/officeDocument/2006/relationships/image" Target="../media/image66.jpeg"/><Relationship Id="rId4" Type="http://schemas.openxmlformats.org/officeDocument/2006/relationships/image" Target="../media/image49.png"/><Relationship Id="rId9" Type="http://schemas.openxmlformats.org/officeDocument/2006/relationships/image" Target="../media/image58.jpeg"/><Relationship Id="rId14" Type="http://schemas.openxmlformats.org/officeDocument/2006/relationships/image" Target="../media/image19.jpg"/><Relationship Id="rId22" Type="http://schemas.openxmlformats.org/officeDocument/2006/relationships/image" Target="../media/image68.jpeg"/><Relationship Id="rId27"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commons.wikimedia.org/wiki/File:Embryonic_Stars_in_the_Rosette_Nebula.jpg" TargetMode="External"/><Relationship Id="rId5" Type="http://schemas.openxmlformats.org/officeDocument/2006/relationships/image" Target="../media/image77.jpeg"/><Relationship Id="rId4" Type="http://schemas.openxmlformats.org/officeDocument/2006/relationships/image" Target="../media/image76.jpg"/></Relationships>
</file>

<file path=ppt/slides/_rels/slide3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3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tmp"/><Relationship Id="rId7"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tmp"/><Relationship Id="rId4" Type="http://schemas.openxmlformats.org/officeDocument/2006/relationships/image" Target="../media/image5.png"/><Relationship Id="rId9"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6.wdp"/></Relationships>
</file>

<file path=ppt/slides/_rels/slide5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11.jp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13.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14.jpeg"/></Relationships>
</file>

<file path=ppt/slides/_rels/slide6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66.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2.tmp"/><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21.tmp"/><Relationship Id="rId5" Type="http://schemas.openxmlformats.org/officeDocument/2006/relationships/image" Target="../media/image120.tmp"/><Relationship Id="rId4" Type="http://schemas.microsoft.com/office/2007/relationships/hdphoto" Target="../media/hdphoto7.wdp"/></Relationships>
</file>

<file path=ppt/slides/_rels/slide69.xml.rels><?xml version="1.0" encoding="UTF-8" standalone="yes"?>
<Relationships xmlns="http://schemas.openxmlformats.org/package/2006/relationships"><Relationship Id="rId8" Type="http://schemas.openxmlformats.org/officeDocument/2006/relationships/image" Target="../media/image82.jpg"/><Relationship Id="rId13" Type="http://schemas.openxmlformats.org/officeDocument/2006/relationships/image" Target="../media/image90.jpg"/><Relationship Id="rId18" Type="http://schemas.openxmlformats.org/officeDocument/2006/relationships/image" Target="../media/image96.jpeg"/><Relationship Id="rId26" Type="http://schemas.openxmlformats.org/officeDocument/2006/relationships/image" Target="../media/image104.jpg"/><Relationship Id="rId39" Type="http://schemas.openxmlformats.org/officeDocument/2006/relationships/image" Target="../media/image123.jpg"/><Relationship Id="rId3" Type="http://schemas.openxmlformats.org/officeDocument/2006/relationships/image" Target="../media/image1.jpg"/><Relationship Id="rId21" Type="http://schemas.openxmlformats.org/officeDocument/2006/relationships/image" Target="../media/image99.jpeg"/><Relationship Id="rId34" Type="http://schemas.openxmlformats.org/officeDocument/2006/relationships/image" Target="../media/image113.jpeg"/><Relationship Id="rId7" Type="http://schemas.openxmlformats.org/officeDocument/2006/relationships/image" Target="../media/image80.jpg"/><Relationship Id="rId12" Type="http://schemas.openxmlformats.org/officeDocument/2006/relationships/image" Target="../media/image89.jpeg"/><Relationship Id="rId17" Type="http://schemas.openxmlformats.org/officeDocument/2006/relationships/image" Target="../media/image95.jpg"/><Relationship Id="rId25" Type="http://schemas.openxmlformats.org/officeDocument/2006/relationships/image" Target="../media/image103.jpg"/><Relationship Id="rId33" Type="http://schemas.openxmlformats.org/officeDocument/2006/relationships/image" Target="../media/image112.jpeg"/><Relationship Id="rId38" Type="http://schemas.openxmlformats.org/officeDocument/2006/relationships/image" Target="../media/image118.jpg"/><Relationship Id="rId2" Type="http://schemas.openxmlformats.org/officeDocument/2006/relationships/notesSlide" Target="../notesSlides/notesSlide68.xml"/><Relationship Id="rId16" Type="http://schemas.openxmlformats.org/officeDocument/2006/relationships/image" Target="../media/image93.jpg"/><Relationship Id="rId20" Type="http://schemas.openxmlformats.org/officeDocument/2006/relationships/image" Target="../media/image98.gif"/><Relationship Id="rId29" Type="http://schemas.openxmlformats.org/officeDocument/2006/relationships/image" Target="../media/image107.jpg"/><Relationship Id="rId1" Type="http://schemas.openxmlformats.org/officeDocument/2006/relationships/slideLayout" Target="../slideLayouts/slideLayout2.xml"/><Relationship Id="rId6" Type="http://schemas.openxmlformats.org/officeDocument/2006/relationships/image" Target="../media/image76.jpg"/><Relationship Id="rId11" Type="http://schemas.openxmlformats.org/officeDocument/2006/relationships/image" Target="../media/image85.png"/><Relationship Id="rId24" Type="http://schemas.openxmlformats.org/officeDocument/2006/relationships/image" Target="../media/image101.jpeg"/><Relationship Id="rId32" Type="http://schemas.openxmlformats.org/officeDocument/2006/relationships/image" Target="../media/image111.jpg"/><Relationship Id="rId37" Type="http://schemas.openxmlformats.org/officeDocument/2006/relationships/image" Target="../media/image117.jpg"/><Relationship Id="rId5" Type="http://schemas.openxmlformats.org/officeDocument/2006/relationships/image" Target="../media/image74.jpg"/><Relationship Id="rId15" Type="http://schemas.openxmlformats.org/officeDocument/2006/relationships/image" Target="../media/image92.jpg"/><Relationship Id="rId23" Type="http://schemas.openxmlformats.org/officeDocument/2006/relationships/image" Target="../media/image100.jpg"/><Relationship Id="rId28" Type="http://schemas.openxmlformats.org/officeDocument/2006/relationships/image" Target="../media/image106.jpg"/><Relationship Id="rId36" Type="http://schemas.openxmlformats.org/officeDocument/2006/relationships/image" Target="../media/image115.jpg"/><Relationship Id="rId10" Type="http://schemas.openxmlformats.org/officeDocument/2006/relationships/image" Target="../media/image84.png"/><Relationship Id="rId19" Type="http://schemas.openxmlformats.org/officeDocument/2006/relationships/image" Target="../media/image97.jpg"/><Relationship Id="rId31" Type="http://schemas.openxmlformats.org/officeDocument/2006/relationships/image" Target="../media/image110.jpg"/><Relationship Id="rId4" Type="http://schemas.openxmlformats.org/officeDocument/2006/relationships/image" Target="../media/image73.jpg"/><Relationship Id="rId9" Type="http://schemas.openxmlformats.org/officeDocument/2006/relationships/image" Target="../media/image83.png"/><Relationship Id="rId14" Type="http://schemas.openxmlformats.org/officeDocument/2006/relationships/image" Target="../media/image91.jpeg"/><Relationship Id="rId22" Type="http://schemas.microsoft.com/office/2007/relationships/hdphoto" Target="../media/hdphoto6.wdp"/><Relationship Id="rId27" Type="http://schemas.openxmlformats.org/officeDocument/2006/relationships/image" Target="../media/image105.jpg"/><Relationship Id="rId30" Type="http://schemas.openxmlformats.org/officeDocument/2006/relationships/image" Target="../media/image108.jpg"/><Relationship Id="rId35" Type="http://schemas.openxmlformats.org/officeDocument/2006/relationships/image" Target="../media/image114.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1.jpeg"/><Relationship Id="rId18" Type="http://schemas.openxmlformats.org/officeDocument/2006/relationships/image" Target="../media/image97.jpg"/><Relationship Id="rId26" Type="http://schemas.openxmlformats.org/officeDocument/2006/relationships/image" Target="../media/image139.jpeg"/><Relationship Id="rId3" Type="http://schemas.openxmlformats.org/officeDocument/2006/relationships/image" Target="../media/image124.jpeg"/><Relationship Id="rId21" Type="http://schemas.microsoft.com/office/2007/relationships/hdphoto" Target="../media/hdphoto6.wdp"/><Relationship Id="rId34" Type="http://schemas.openxmlformats.org/officeDocument/2006/relationships/image" Target="../media/image146.jpeg"/><Relationship Id="rId7" Type="http://schemas.openxmlformats.org/officeDocument/2006/relationships/image" Target="../media/image127.jpeg"/><Relationship Id="rId12" Type="http://schemas.openxmlformats.org/officeDocument/2006/relationships/image" Target="../media/image130.jpeg"/><Relationship Id="rId17" Type="http://schemas.openxmlformats.org/officeDocument/2006/relationships/image" Target="../media/image135.jpeg"/><Relationship Id="rId25" Type="http://schemas.openxmlformats.org/officeDocument/2006/relationships/image" Target="../media/image138.jpeg"/><Relationship Id="rId33" Type="http://schemas.openxmlformats.org/officeDocument/2006/relationships/image" Target="../media/image145.jpeg"/><Relationship Id="rId38" Type="http://schemas.openxmlformats.org/officeDocument/2006/relationships/image" Target="../media/image148.jpeg"/><Relationship Id="rId2" Type="http://schemas.openxmlformats.org/officeDocument/2006/relationships/image" Target="../media/image1.jpg"/><Relationship Id="rId16" Type="http://schemas.openxmlformats.org/officeDocument/2006/relationships/image" Target="../media/image134.jpeg"/><Relationship Id="rId20" Type="http://schemas.openxmlformats.org/officeDocument/2006/relationships/image" Target="../media/image99.jpeg"/><Relationship Id="rId29" Type="http://schemas.openxmlformats.org/officeDocument/2006/relationships/image" Target="../media/image108.jpg"/><Relationship Id="rId1" Type="http://schemas.openxmlformats.org/officeDocument/2006/relationships/slideLayout" Target="../slideLayouts/slideLayout2.xml"/><Relationship Id="rId6" Type="http://schemas.openxmlformats.org/officeDocument/2006/relationships/image" Target="../media/image126.jpeg"/><Relationship Id="rId11" Type="http://schemas.openxmlformats.org/officeDocument/2006/relationships/image" Target="../media/image129.jpeg"/><Relationship Id="rId24" Type="http://schemas.openxmlformats.org/officeDocument/2006/relationships/image" Target="../media/image103.jpg"/><Relationship Id="rId32" Type="http://schemas.openxmlformats.org/officeDocument/2006/relationships/image" Target="../media/image144.jpeg"/><Relationship Id="rId37" Type="http://schemas.openxmlformats.org/officeDocument/2006/relationships/image" Target="../media/image147.jpeg"/><Relationship Id="rId5" Type="http://schemas.openxmlformats.org/officeDocument/2006/relationships/image" Target="../media/image76.jpg"/><Relationship Id="rId15" Type="http://schemas.openxmlformats.org/officeDocument/2006/relationships/image" Target="../media/image133.jpeg"/><Relationship Id="rId23" Type="http://schemas.openxmlformats.org/officeDocument/2006/relationships/image" Target="../media/image137.jpeg"/><Relationship Id="rId28" Type="http://schemas.openxmlformats.org/officeDocument/2006/relationships/image" Target="../media/image141.jpeg"/><Relationship Id="rId36" Type="http://schemas.openxmlformats.org/officeDocument/2006/relationships/image" Target="../media/image117.jpg"/><Relationship Id="rId10" Type="http://schemas.openxmlformats.org/officeDocument/2006/relationships/image" Target="../media/image85.png"/><Relationship Id="rId19" Type="http://schemas.openxmlformats.org/officeDocument/2006/relationships/image" Target="../media/image98.gif"/><Relationship Id="rId31" Type="http://schemas.openxmlformats.org/officeDocument/2006/relationships/image" Target="../media/image143.jpeg"/><Relationship Id="rId4" Type="http://schemas.openxmlformats.org/officeDocument/2006/relationships/image" Target="../media/image125.jpeg"/><Relationship Id="rId9" Type="http://schemas.openxmlformats.org/officeDocument/2006/relationships/image" Target="../media/image84.png"/><Relationship Id="rId14" Type="http://schemas.openxmlformats.org/officeDocument/2006/relationships/image" Target="../media/image132.jpeg"/><Relationship Id="rId22" Type="http://schemas.openxmlformats.org/officeDocument/2006/relationships/image" Target="../media/image136.jpeg"/><Relationship Id="rId27" Type="http://schemas.openxmlformats.org/officeDocument/2006/relationships/image" Target="../media/image140.jpeg"/><Relationship Id="rId30" Type="http://schemas.openxmlformats.org/officeDocument/2006/relationships/image" Target="../media/image142.jpeg"/><Relationship Id="rId35" Type="http://schemas.openxmlformats.org/officeDocument/2006/relationships/image" Target="../media/image115.jpg"/></Relationships>
</file>

<file path=ppt/slides/_rels/slide71.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92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1D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3657600" cy="32004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5882"/>
          <a:stretch/>
        </p:blipFill>
        <p:spPr>
          <a:xfrm>
            <a:off x="0" y="0"/>
            <a:ext cx="9144000" cy="6858000"/>
          </a:xfrm>
          <a:prstGeom prst="rect">
            <a:avLst/>
          </a:prstGeom>
        </p:spPr>
      </p:pic>
      <p:sp>
        <p:nvSpPr>
          <p:cNvPr id="9" name="Title 1">
            <a:extLst>
              <a:ext uri="{FF2B5EF4-FFF2-40B4-BE49-F238E27FC236}">
                <a16:creationId xmlns:a16="http://schemas.microsoft.com/office/drawing/2014/main" id="{19098966-B79E-4602-9A08-797F8DDF7F0D}"/>
              </a:ext>
            </a:extLst>
          </p:cNvPr>
          <p:cNvSpPr txBox="1">
            <a:spLocks/>
          </p:cNvSpPr>
          <p:nvPr/>
        </p:nvSpPr>
        <p:spPr>
          <a:xfrm rot="20760000">
            <a:off x="4719318" y="2956780"/>
            <a:ext cx="309757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instruction</a:t>
            </a:r>
          </a:p>
        </p:txBody>
      </p:sp>
      <p:sp>
        <p:nvSpPr>
          <p:cNvPr id="11" name="Title 1">
            <a:extLst>
              <a:ext uri="{FF2B5EF4-FFF2-40B4-BE49-F238E27FC236}">
                <a16:creationId xmlns:a16="http://schemas.microsoft.com/office/drawing/2014/main" id="{4C5F8300-E2F9-4476-88DF-A67256014423}"/>
              </a:ext>
            </a:extLst>
          </p:cNvPr>
          <p:cNvSpPr txBox="1">
            <a:spLocks/>
          </p:cNvSpPr>
          <p:nvPr/>
        </p:nvSpPr>
        <p:spPr>
          <a:xfrm rot="20760000">
            <a:off x="1545038" y="3822888"/>
            <a:ext cx="244890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wisdom</a:t>
            </a:r>
          </a:p>
        </p:txBody>
      </p:sp>
      <p:sp>
        <p:nvSpPr>
          <p:cNvPr id="13" name="Title 1">
            <a:extLst>
              <a:ext uri="{FF2B5EF4-FFF2-40B4-BE49-F238E27FC236}">
                <a16:creationId xmlns:a16="http://schemas.microsoft.com/office/drawing/2014/main" id="{082C15B3-7E6E-4E95-8621-63FE80750EED}"/>
              </a:ext>
            </a:extLst>
          </p:cNvPr>
          <p:cNvSpPr txBox="1">
            <a:spLocks/>
          </p:cNvSpPr>
          <p:nvPr/>
        </p:nvSpPr>
        <p:spPr>
          <a:xfrm rot="20760000">
            <a:off x="1125231" y="4463777"/>
            <a:ext cx="418611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understanding</a:t>
            </a:r>
          </a:p>
        </p:txBody>
      </p:sp>
      <p:sp>
        <p:nvSpPr>
          <p:cNvPr id="2" name="Title 1"/>
          <p:cNvSpPr>
            <a:spLocks noGrp="1"/>
          </p:cNvSpPr>
          <p:nvPr>
            <p:ph type="title"/>
          </p:nvPr>
        </p:nvSpPr>
        <p:spPr>
          <a:xfrm rot="20770913">
            <a:off x="352626" y="2488225"/>
            <a:ext cx="8553248" cy="23923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sz="4800" b="1" dirty="0">
                <a:ln w="11430"/>
                <a:solidFill>
                  <a:srgbClr val="CC9900"/>
                </a:solidFill>
                <a:effectLst>
                  <a:glow rad="101600">
                    <a:schemeClr val="tx1"/>
                  </a:glow>
                  <a:outerShdw blurRad="80000" dist="40000" dir="5040000" algn="tl">
                    <a:srgbClr val="000000">
                      <a:alpha val="30000"/>
                    </a:srgbClr>
                  </a:outerShdw>
                </a:effectLst>
              </a:rPr>
              <a:t>Buy the truth, and do not sell it, Also wisdom and instruction and understanding.</a:t>
            </a:r>
            <a:r>
              <a:rPr lang="en-US" sz="4800" b="1" i="1" dirty="0">
                <a:ln w="11430"/>
                <a:solidFill>
                  <a:srgbClr val="CC9900"/>
                </a:solidFill>
                <a:effectLst>
                  <a:glow rad="101600">
                    <a:schemeClr val="tx1"/>
                  </a:glow>
                  <a:outerShdw blurRad="80000" dist="40000" dir="5040000" algn="tl">
                    <a:srgbClr val="000000">
                      <a:alpha val="30000"/>
                    </a:srgbClr>
                  </a:outerShdw>
                </a:effectLst>
              </a:rPr>
              <a:t> </a:t>
            </a:r>
            <a:r>
              <a:rPr lang="en-US" sz="3200" b="1" i="1" dirty="0">
                <a:ln w="11430"/>
                <a:solidFill>
                  <a:srgbClr val="CC9900"/>
                </a:solidFill>
                <a:effectLst>
                  <a:glow rad="101600">
                    <a:schemeClr val="tx1"/>
                  </a:glow>
                  <a:outerShdw blurRad="80000" dist="40000" dir="5040000" algn="tl">
                    <a:srgbClr val="000000">
                      <a:alpha val="30000"/>
                    </a:srgbClr>
                  </a:outerShdw>
                </a:effectLst>
              </a:rPr>
              <a:t>— Proverbs 23:23</a:t>
            </a:r>
            <a:r>
              <a:rPr lang="en-US" sz="3200" b="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7" name="Title 1"/>
          <p:cNvSpPr txBox="1">
            <a:spLocks/>
          </p:cNvSpPr>
          <p:nvPr/>
        </p:nvSpPr>
        <p:spPr>
          <a:xfrm rot="20754214">
            <a:off x="2067935" y="2808616"/>
            <a:ext cx="1972519" cy="102202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w="11430"/>
                <a:solidFill>
                  <a:srgbClr val="CC9900"/>
                </a:solidFill>
                <a:effectLst>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truth</a:t>
            </a:r>
          </a:p>
        </p:txBody>
      </p:sp>
      <p:sp>
        <p:nvSpPr>
          <p:cNvPr id="8" name="Title 1" hidden="1">
            <a:extLst>
              <a:ext uri="{FF2B5EF4-FFF2-40B4-BE49-F238E27FC236}">
                <a16:creationId xmlns:a16="http://schemas.microsoft.com/office/drawing/2014/main" id="{E63ED712-8C4C-4B40-B812-01BFE00F2809}"/>
              </a:ext>
            </a:extLst>
          </p:cNvPr>
          <p:cNvSpPr txBox="1">
            <a:spLocks/>
          </p:cNvSpPr>
          <p:nvPr/>
        </p:nvSpPr>
        <p:spPr>
          <a:xfrm>
            <a:off x="5105400" y="2057400"/>
            <a:ext cx="1676400" cy="838200"/>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300" b="1" dirty="0">
                <a:ln w="11430">
                  <a:noFill/>
                </a:ln>
                <a:solidFill>
                  <a:srgbClr val="CC9900"/>
                </a:solidFill>
                <a:effectLst>
                  <a:outerShdw blurRad="80000" dist="40000" dir="5040000" algn="tl">
                    <a:srgbClr val="000000">
                      <a:alpha val="30000"/>
                    </a:srgbClr>
                  </a:outerShdw>
                </a:effectLst>
              </a:rPr>
              <a:t> </a:t>
            </a:r>
            <a:r>
              <a:rPr lang="en-US" b="1" dirty="0">
                <a:ln w="11430">
                  <a:noFill/>
                </a:ln>
                <a:solidFill>
                  <a:srgbClr val="CC9900"/>
                </a:solidFill>
                <a:effectLst>
                  <a:outerShdw blurRad="80000" dist="40000" dir="5040000" algn="tl">
                    <a:srgbClr val="000000">
                      <a:alpha val="30000"/>
                    </a:srgbClr>
                  </a:outerShdw>
                </a:effectLst>
              </a:rPr>
              <a:t> </a:t>
            </a:r>
            <a:r>
              <a:rPr lang="en-US" b="1" dirty="0">
                <a:ln w="11430">
                  <a:noFill/>
                </a:ln>
                <a:solidFill>
                  <a:srgbClr val="FF0000"/>
                </a:solidFill>
                <a:effectLst>
                  <a:outerShdw blurRad="80000" dist="40000" dir="5040000" algn="tl">
                    <a:srgbClr val="000000">
                      <a:alpha val="30000"/>
                    </a:srgbClr>
                  </a:outerShdw>
                </a:effectLst>
              </a:rPr>
              <a:t>truth</a:t>
            </a:r>
            <a:endParaRPr lang="en-US" sz="3200" b="1" i="1" dirty="0">
              <a:ln w="11430">
                <a:noFill/>
              </a:ln>
              <a:solidFill>
                <a:srgbClr val="FF0000"/>
              </a:solidFill>
              <a:effectLst>
                <a:outerShdw blurRad="80000" dist="40000" dir="5040000" algn="tl">
                  <a:srgbClr val="000000">
                    <a:alpha val="30000"/>
                  </a:srgbClr>
                </a:outerShdw>
              </a:effectLst>
            </a:endParaRPr>
          </a:p>
        </p:txBody>
      </p:sp>
      <p:sp>
        <p:nvSpPr>
          <p:cNvPr id="10" name="Rectangle 2">
            <a:extLst>
              <a:ext uri="{FF2B5EF4-FFF2-40B4-BE49-F238E27FC236}">
                <a16:creationId xmlns:a16="http://schemas.microsoft.com/office/drawing/2014/main" id="{DD26ACB8-B09A-443C-B610-52553D5C9109}"/>
              </a:ext>
            </a:extLst>
          </p:cNvPr>
          <p:cNvSpPr txBox="1">
            <a:spLocks noChangeArrowheads="1"/>
          </p:cNvSpPr>
          <p:nvPr/>
        </p:nvSpPr>
        <p:spPr bwMode="auto">
          <a:xfrm rot="20760000">
            <a:off x="4650528" y="2898065"/>
            <a:ext cx="322251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instruction</a:t>
            </a:r>
            <a:endParaRPr kumimoji="0" lang="en-US" altLang="en-US" sz="4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CF3A5460-88FE-4A6D-BBA1-48AD362C48CB}"/>
              </a:ext>
            </a:extLst>
          </p:cNvPr>
          <p:cNvSpPr txBox="1">
            <a:spLocks noChangeArrowheads="1"/>
          </p:cNvSpPr>
          <p:nvPr/>
        </p:nvSpPr>
        <p:spPr bwMode="auto">
          <a:xfrm rot="20760000">
            <a:off x="1602672" y="3778863"/>
            <a:ext cx="2322816" cy="72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wisdom</a:t>
            </a:r>
            <a:endParaRPr kumimoji="0" lang="en-US" altLang="en-US" sz="4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1457950B-132E-45DF-B426-2715AF134330}"/>
              </a:ext>
            </a:extLst>
          </p:cNvPr>
          <p:cNvSpPr txBox="1">
            <a:spLocks noChangeArrowheads="1"/>
          </p:cNvSpPr>
          <p:nvPr/>
        </p:nvSpPr>
        <p:spPr bwMode="auto">
          <a:xfrm rot="20760000">
            <a:off x="1092958" y="4421818"/>
            <a:ext cx="4223408" cy="735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understanding</a:t>
            </a:r>
            <a:endParaRPr kumimoji="0" lang="en-US" altLang="en-US" sz="4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0474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00"/>
                                        <p:tgtEl>
                                          <p:spTgt spid="7"/>
                                        </p:tgtEl>
                                      </p:cBhvr>
                                    </p:animEffect>
                                    <p:set>
                                      <p:cBhvr>
                                        <p:cTn id="13" dur="1" fill="hold">
                                          <p:stCondLst>
                                            <p:cond delay="1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22" presetClass="entr" presetSubtype="8" fill="hold" grpId="0" nodeType="withEffect">
                                  <p:stCondLst>
                                    <p:cond delay="90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18" presetClass="emph" presetSubtype="0" fill="hold" grpId="1" nodeType="withEffect">
                                  <p:stCondLst>
                                    <p:cond delay="900"/>
                                  </p:stCondLst>
                                  <p:childTnLst>
                                    <p:set>
                                      <p:cBhvr override="childStyle">
                                        <p:cTn id="23" dur="500" fill="hold"/>
                                        <p:tgtEl>
                                          <p:spTgt spid="9"/>
                                        </p:tgtEl>
                                        <p:attrNameLst>
                                          <p:attrName>style.textDecorationUnderline</p:attrName>
                                        </p:attrNameLst>
                                      </p:cBhvr>
                                      <p:to>
                                        <p:strVal val="true"/>
                                      </p:to>
                                    </p:set>
                                  </p:childTnLst>
                                </p:cTn>
                              </p:par>
                              <p:par>
                                <p:cTn id="24" presetID="22" presetClass="entr" presetSubtype="8" fill="hold" grpId="0" nodeType="withEffect">
                                  <p:stCondLst>
                                    <p:cond delay="90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40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18" presetClass="emph" presetSubtype="0" fill="hold" grpId="1" nodeType="withEffect">
                                  <p:stCondLst>
                                    <p:cond delay="400"/>
                                  </p:stCondLst>
                                  <p:childTnLst>
                                    <p:set>
                                      <p:cBhvr override="childStyle">
                                        <p:cTn id="33" dur="500" fill="hold"/>
                                        <p:tgtEl>
                                          <p:spTgt spid="11"/>
                                        </p:tgtEl>
                                        <p:attrNameLst>
                                          <p:attrName>style.textDecorationUnderline</p:attrName>
                                        </p:attrNameLst>
                                      </p:cBhvr>
                                      <p:to>
                                        <p:strVal val="true"/>
                                      </p:to>
                                    </p:set>
                                  </p:childTnLst>
                                </p:cTn>
                              </p:par>
                              <p:par>
                                <p:cTn id="34" presetID="22" presetClass="entr" presetSubtype="8" fill="hold" grpId="0" nodeType="withEffect">
                                  <p:stCondLst>
                                    <p:cond delay="40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grpId="0" nodeType="withEffect">
                                  <p:stCondLst>
                                    <p:cond delay="80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par>
                                <p:cTn id="40" presetID="18" presetClass="emph" presetSubtype="0" fill="hold" grpId="1" nodeType="withEffect">
                                  <p:stCondLst>
                                    <p:cond delay="800"/>
                                  </p:stCondLst>
                                  <p:childTnLst>
                                    <p:set>
                                      <p:cBhvr override="childStyle">
                                        <p:cTn id="41" dur="500" fill="hold"/>
                                        <p:tgtEl>
                                          <p:spTgt spid="13"/>
                                        </p:tgtEl>
                                        <p:attrNameLst>
                                          <p:attrName>style.textDecorationUnderline</p:attrName>
                                        </p:attrNameLst>
                                      </p:cBhvr>
                                      <p:to>
                                        <p:strVal val="true"/>
                                      </p:to>
                                    </p:set>
                                  </p:childTnLst>
                                </p:cTn>
                              </p:par>
                              <p:par>
                                <p:cTn id="42" presetID="22" presetClass="entr" presetSubtype="8" fill="hold" grpId="0" nodeType="withEffect">
                                  <p:stCondLst>
                                    <p:cond delay="80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par>
                                <p:cTn id="45" presetID="16" presetClass="exit" presetSubtype="21" fill="hold" grpId="2" nodeType="withEffect">
                                  <p:stCondLst>
                                    <p:cond delay="0"/>
                                  </p:stCondLst>
                                  <p:childTnLst>
                                    <p:animEffect transition="out" filter="barn(inVertical)">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250"/>
                                        <p:tgtEl>
                                          <p:spTgt spid="7"/>
                                        </p:tgtEl>
                                      </p:cBhvr>
                                    </p:animEffect>
                                  </p:childTnLst>
                                </p:cTn>
                              </p:par>
                              <p:par>
                                <p:cTn id="56" presetID="6" presetClass="emph" presetSubtype="0" fill="hold" grpId="5" nodeType="withEffect">
                                  <p:stCondLst>
                                    <p:cond delay="0"/>
                                  </p:stCondLst>
                                  <p:childTnLst>
                                    <p:animScale>
                                      <p:cBhvr>
                                        <p:cTn id="57" dur="1000" fill="hold"/>
                                        <p:tgtEl>
                                          <p:spTgt spid="7"/>
                                        </p:tgtEl>
                                      </p:cBhvr>
                                      <p:by x="150000" y="150000"/>
                                    </p:animScale>
                                  </p:childTnLst>
                                </p:cTn>
                              </p:par>
                              <p:par>
                                <p:cTn id="58" presetID="6" presetClass="emph" presetSubtype="0" fill="hold" grpId="3" nodeType="withEffect">
                                  <p:stCondLst>
                                    <p:cond delay="1000"/>
                                  </p:stCondLst>
                                  <p:childTnLst>
                                    <p:animScale>
                                      <p:cBhvr>
                                        <p:cTn id="59" dur="1000" fill="hold"/>
                                        <p:tgtEl>
                                          <p:spTgt spid="7"/>
                                        </p:tgtEl>
                                      </p:cBhvr>
                                      <p:by x="60000" y="60000"/>
                                    </p:animScale>
                                  </p:childTnLst>
                                </p:cTn>
                              </p:par>
                              <p:par>
                                <p:cTn id="60" presetID="8" presetClass="emph" presetSubtype="0" fill="hold" grpId="4" nodeType="withEffect">
                                  <p:stCondLst>
                                    <p:cond delay="0"/>
                                  </p:stCondLst>
                                  <p:childTnLst>
                                    <p:animRot by="840000">
                                      <p:cBhvr>
                                        <p:cTn id="61" dur="2000" fill="hold"/>
                                        <p:tgtEl>
                                          <p:spTgt spid="7"/>
                                        </p:tgtEl>
                                        <p:attrNameLst>
                                          <p:attrName>r</p:attrName>
                                        </p:attrNameLst>
                                      </p:cBhvr>
                                    </p:animRot>
                                  </p:childTnLst>
                                </p:cTn>
                              </p:par>
                              <p:par>
                                <p:cTn id="62" presetID="0" presetClass="path" presetSubtype="0" accel="50000" decel="50000" fill="hold" grpId="2" nodeType="withEffect">
                                  <p:stCondLst>
                                    <p:cond delay="0"/>
                                  </p:stCondLst>
                                  <p:childTnLst>
                                    <p:animMotion origin="layout" path="M 2.22222E-6 2.22222E-6 C 0.0066 -0.00972 0.01771 -0.04028 0.03923 -0.05718 C 0.06076 -0.07408 0.09705 -0.09028 0.12934 -0.10116 C 0.16146 -0.11204 0.20312 -0.11968 0.23281 -0.12292 C 0.26285 -0.12616 0.2967 -0.12338 0.3125 -0.12269 " pathEditMode="relative" rAng="0" ptsTypes="AAAAA">
                                      <p:cBhvr>
                                        <p:cTn id="63" dur="2000" fill="hold"/>
                                        <p:tgtEl>
                                          <p:spTgt spid="7"/>
                                        </p:tgtEl>
                                        <p:attrNameLst>
                                          <p:attrName>ppt_x</p:attrName>
                                          <p:attrName>ppt_y</p:attrName>
                                        </p:attrNameLst>
                                      </p:cBhvr>
                                      <p:rCtr x="15625" y="-6227"/>
                                    </p:animMotion>
                                  </p:childTnLst>
                                </p:cTn>
                              </p:par>
                              <p:par>
                                <p:cTn id="64" presetID="10" presetClass="exit" presetSubtype="0" fill="hold" grpId="1" nodeType="withEffect">
                                  <p:stCondLst>
                                    <p:cond delay="0"/>
                                  </p:stCondLst>
                                  <p:childTnLst>
                                    <p:animEffect transition="out" filter="fade">
                                      <p:cBhvr>
                                        <p:cTn id="65" dur="1750"/>
                                        <p:tgtEl>
                                          <p:spTgt spid="2"/>
                                        </p:tgtEl>
                                      </p:cBhvr>
                                    </p:animEffect>
                                    <p:set>
                                      <p:cBhvr>
                                        <p:cTn id="66" dur="1" fill="hold">
                                          <p:stCondLst>
                                            <p:cond delay="1749"/>
                                          </p:stCondLst>
                                        </p:cTn>
                                        <p:tgtEl>
                                          <p:spTgt spid="2"/>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1" grpId="0"/>
      <p:bldP spid="11" grpId="1"/>
      <p:bldP spid="11" grpId="2"/>
      <p:bldP spid="13" grpId="0"/>
      <p:bldP spid="13" grpId="1"/>
      <p:bldP spid="13" grpId="2"/>
      <p:bldP spid="2" grpId="0"/>
      <p:bldP spid="2" grpId="1"/>
      <p:bldP spid="7" grpId="0"/>
      <p:bldP spid="7" grpId="1"/>
      <p:bldP spid="7" grpId="2"/>
      <p:bldP spid="7" grpId="3"/>
      <p:bldP spid="7" grpId="4"/>
      <p:bldP spid="7" grpId="5"/>
      <p:bldP spid="10" grpId="0"/>
      <p:bldP spid="10" grpId="1"/>
      <p:bldP spid="12" grpId="0"/>
      <p:bldP spid="12" grpId="1"/>
      <p:bldP spid="14" grpId="0"/>
      <p:bldP spid="1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101"/>
          <a:stretch/>
        </p:blipFill>
        <p:spPr>
          <a:xfrm>
            <a:off x="0" y="1"/>
            <a:ext cx="9220200" cy="6858000"/>
          </a:xfrm>
          <a:prstGeom prst="rect">
            <a:avLst/>
          </a:prstGeom>
        </p:spPr>
      </p:pic>
      <p:sp>
        <p:nvSpPr>
          <p:cNvPr id="7" name="Heart 10">
            <a:extLst>
              <a:ext uri="{FF2B5EF4-FFF2-40B4-BE49-F238E27FC236}">
                <a16:creationId xmlns:a16="http://schemas.microsoft.com/office/drawing/2014/main" id="{0411B61B-D407-4634-9A5D-D12EA0027168}"/>
              </a:ext>
            </a:extLst>
          </p:cNvPr>
          <p:cNvSpPr/>
          <p:nvPr/>
        </p:nvSpPr>
        <p:spPr bwMode="auto">
          <a:xfrm>
            <a:off x="4562598" y="2111171"/>
            <a:ext cx="436913" cy="442024"/>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
        <p:nvSpPr>
          <p:cNvPr id="2" name="Title 1"/>
          <p:cNvSpPr>
            <a:spLocks noGrp="1"/>
          </p:cNvSpPr>
          <p:nvPr>
            <p:ph type="title"/>
          </p:nvPr>
        </p:nvSpPr>
        <p:spPr>
          <a:xfrm>
            <a:off x="457200" y="1981200"/>
            <a:ext cx="8229600" cy="30019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Behold, You desire truth in the inward parts, And in the hidden part You will make me to know wisdom.</a:t>
            </a:r>
            <a:r>
              <a:rPr lang="en-US" b="1" i="1" dirty="0">
                <a:ln w="11430"/>
                <a:solidFill>
                  <a:srgbClr val="CC9900"/>
                </a:solidFill>
                <a:effectLst>
                  <a:glow rad="101600">
                    <a:schemeClr val="tx1"/>
                  </a:glow>
                  <a:outerShdw blurRad="80000" dist="40000" dir="5040000" algn="tl">
                    <a:srgbClr val="000000">
                      <a:alpha val="30000"/>
                    </a:srgbClr>
                  </a:outerShdw>
                </a:effectLst>
              </a:rPr>
              <a:t> </a:t>
            </a:r>
            <a:r>
              <a:rPr lang="en-US" sz="3200" b="1" i="1" dirty="0">
                <a:ln w="11430"/>
                <a:solidFill>
                  <a:srgbClr val="CC9900"/>
                </a:solidFill>
                <a:effectLst>
                  <a:glow rad="101600">
                    <a:schemeClr val="tx1"/>
                  </a:glow>
                  <a:outerShdw blurRad="80000" dist="40000" dir="5040000" algn="tl">
                    <a:srgbClr val="000000">
                      <a:alpha val="30000"/>
                    </a:srgbClr>
                  </a:outerShdw>
                </a:effectLst>
              </a:rPr>
              <a:t>— Psalms 51:6</a:t>
            </a:r>
            <a:r>
              <a:rPr lang="en-US" sz="3200" b="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5" name="Title 1"/>
          <p:cNvSpPr txBox="1">
            <a:spLocks/>
          </p:cNvSpPr>
          <p:nvPr/>
        </p:nvSpPr>
        <p:spPr>
          <a:xfrm>
            <a:off x="5105400" y="2057400"/>
            <a:ext cx="1676400" cy="8382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3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 truth</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6" name="Rectangle 4"/>
          <p:cNvSpPr>
            <a:spLocks noChangeArrowheads="1"/>
          </p:cNvSpPr>
          <p:nvPr/>
        </p:nvSpPr>
        <p:spPr bwMode="auto">
          <a:xfrm>
            <a:off x="533400" y="2590800"/>
            <a:ext cx="23622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chemeClr val="bg1"/>
                </a:solidFill>
                <a:effectLst>
                  <a:glow rad="76200">
                    <a:schemeClr val="tx1"/>
                  </a:glow>
                  <a:outerShdw blurRad="80000" dist="40000" dir="5040000" algn="tl">
                    <a:srgbClr val="000000">
                      <a:alpha val="30000"/>
                    </a:srgbClr>
                  </a:outerShdw>
                </a:effectLst>
                <a:latin typeface="+mj-lt"/>
              </a:rPr>
              <a:t>inward</a:t>
            </a:r>
            <a:endParaRPr lang="en-US" sz="3200" b="1" i="1" dirty="0">
              <a:ln w="11430">
                <a:noFill/>
              </a:ln>
              <a:solidFill>
                <a:schemeClr val="bg1"/>
              </a:solidFill>
              <a:effectLst>
                <a:glow rad="76200">
                  <a:schemeClr val="tx1"/>
                </a:glow>
                <a:outerShdw blurRad="80000" dist="40000" dir="5040000" algn="tl">
                  <a:srgbClr val="000000">
                    <a:alpha val="30000"/>
                  </a:srgbClr>
                </a:outerShdw>
              </a:effectLst>
              <a:latin typeface="+mj-lt"/>
            </a:endParaRPr>
          </a:p>
        </p:txBody>
      </p:sp>
    </p:spTree>
    <p:extLst>
      <p:ext uri="{BB962C8B-B14F-4D97-AF65-F5344CB8AC3E}">
        <p14:creationId xmlns:p14="http://schemas.microsoft.com/office/powerpoint/2010/main" val="23047495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style.rotation</p:attrName>
                                        </p:attrNameLst>
                                      </p:cBhvr>
                                      <p:tavLst>
                                        <p:tav tm="0">
                                          <p:val>
                                            <p:fltVal val="720"/>
                                          </p:val>
                                        </p:tav>
                                        <p:tav tm="100000">
                                          <p:val>
                                            <p:fltVal val="0"/>
                                          </p:val>
                                        </p:tav>
                                      </p:tavLst>
                                    </p:anim>
                                    <p:anim calcmode="lin" valueType="num">
                                      <p:cBhvr>
                                        <p:cTn id="9" dur="1250" fill="hold"/>
                                        <p:tgtEl>
                                          <p:spTgt spid="2"/>
                                        </p:tgtEl>
                                        <p:attrNameLst>
                                          <p:attrName>ppt_h</p:attrName>
                                        </p:attrNameLst>
                                      </p:cBhvr>
                                      <p:tavLst>
                                        <p:tav tm="0">
                                          <p:val>
                                            <p:fltVal val="0"/>
                                          </p:val>
                                        </p:tav>
                                        <p:tav tm="100000">
                                          <p:val>
                                            <p:strVal val="#ppt_h"/>
                                          </p:val>
                                        </p:tav>
                                      </p:tavLst>
                                    </p:anim>
                                    <p:anim calcmode="lin" valueType="num">
                                      <p:cBhvr>
                                        <p:cTn id="10" dur="125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1250"/>
                            </p:stCondLst>
                            <p:childTnLst>
                              <p:par>
                                <p:cTn id="12" presetID="10" presetClass="exit" presetSubtype="0" fill="hold" grpId="3"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750">
                                          <p:stCondLst>
                                            <p:cond delay="0"/>
                                          </p:stCondLst>
                                        </p:cTn>
                                        <p:tgtEl>
                                          <p:spTgt spid="6"/>
                                        </p:tgtEl>
                                      </p:cBhvr>
                                    </p:animEffect>
                                    <p:anim to="" calcmode="lin" valueType="num">
                                      <p:cBhvr>
                                        <p:cTn id="20" dur="75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1" dur="75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22" fill="hold">
                            <p:stCondLst>
                              <p:cond delay="750"/>
                            </p:stCondLst>
                            <p:childTnLst>
                              <p:par>
                                <p:cTn id="23" presetID="23" presetClass="exit" presetSubtype="32" fill="hold" grpId="1" nodeType="afterEffect">
                                  <p:stCondLst>
                                    <p:cond delay="0"/>
                                  </p:stCondLst>
                                  <p:childTnLst>
                                    <p:anim calcmode="lin" valueType="num">
                                      <p:cBhvr>
                                        <p:cTn id="24" dur="750"/>
                                        <p:tgtEl>
                                          <p:spTgt spid="6"/>
                                        </p:tgtEl>
                                        <p:attrNameLst>
                                          <p:attrName>ppt_w</p:attrName>
                                        </p:attrNameLst>
                                      </p:cBhvr>
                                      <p:tavLst>
                                        <p:tav tm="0">
                                          <p:val>
                                            <p:strVal val="ppt_w"/>
                                          </p:val>
                                        </p:tav>
                                        <p:tav tm="100000">
                                          <p:val>
                                            <p:fltVal val="0"/>
                                          </p:val>
                                        </p:tav>
                                      </p:tavLst>
                                    </p:anim>
                                    <p:anim calcmode="lin" valueType="num">
                                      <p:cBhvr>
                                        <p:cTn id="25" dur="750"/>
                                        <p:tgtEl>
                                          <p:spTgt spid="6"/>
                                        </p:tgtEl>
                                        <p:attrNameLst>
                                          <p:attrName>ppt_h</p:attrName>
                                        </p:attrNameLst>
                                      </p:cBhvr>
                                      <p:tavLst>
                                        <p:tav tm="0">
                                          <p:val>
                                            <p:strVal val="ppt_h"/>
                                          </p:val>
                                        </p:tav>
                                        <p:tav tm="100000">
                                          <p:val>
                                            <p:fltVal val="0"/>
                                          </p:val>
                                        </p:tav>
                                      </p:tavLst>
                                    </p:anim>
                                    <p:set>
                                      <p:cBhvr>
                                        <p:cTn id="26" dur="1" fill="hold">
                                          <p:stCondLst>
                                            <p:cond delay="74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50"/>
                                        <p:tgtEl>
                                          <p:spTgt spid="5"/>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0" presetClass="path" presetSubtype="0" accel="50000" decel="50000" fill="hold" grpId="2" nodeType="withEffect">
                                  <p:stCondLst>
                                    <p:cond delay="0"/>
                                  </p:stCondLst>
                                  <p:childTnLst>
                                    <p:animMotion origin="layout" path="M 1.11022E-16 -1.11111E-6 L -0.52639 0.16806 " pathEditMode="relative" rAng="0" ptsTypes="AA">
                                      <p:cBhvr>
                                        <p:cTn id="36" dur="2000" fill="hold"/>
                                        <p:tgtEl>
                                          <p:spTgt spid="5"/>
                                        </p:tgtEl>
                                        <p:attrNameLst>
                                          <p:attrName>ppt_x</p:attrName>
                                          <p:attrName>ppt_y</p:attrName>
                                        </p:attrNameLst>
                                      </p:cBhvr>
                                      <p:rCtr x="-26319" y="8403"/>
                                    </p:animMotion>
                                  </p:childTnLst>
                                </p:cTn>
                              </p:par>
                              <p:par>
                                <p:cTn id="37" presetID="23" presetClass="exit" presetSubtype="32" fill="hold" grpId="1" nodeType="withEffect">
                                  <p:stCondLst>
                                    <p:cond delay="0"/>
                                  </p:stCondLst>
                                  <p:childTnLst>
                                    <p:anim calcmode="lin" valueType="num">
                                      <p:cBhvr>
                                        <p:cTn id="38" dur="1500"/>
                                        <p:tgtEl>
                                          <p:spTgt spid="2"/>
                                        </p:tgtEl>
                                        <p:attrNameLst>
                                          <p:attrName>ppt_w</p:attrName>
                                        </p:attrNameLst>
                                      </p:cBhvr>
                                      <p:tavLst>
                                        <p:tav tm="0">
                                          <p:val>
                                            <p:strVal val="ppt_w"/>
                                          </p:val>
                                        </p:tav>
                                        <p:tav tm="100000">
                                          <p:val>
                                            <p:fltVal val="0"/>
                                          </p:val>
                                        </p:tav>
                                      </p:tavLst>
                                    </p:anim>
                                    <p:anim calcmode="lin" valueType="num">
                                      <p:cBhvr>
                                        <p:cTn id="39" dur="1500"/>
                                        <p:tgtEl>
                                          <p:spTgt spid="2"/>
                                        </p:tgtEl>
                                        <p:attrNameLst>
                                          <p:attrName>ppt_h</p:attrName>
                                        </p:attrNameLst>
                                      </p:cBhvr>
                                      <p:tavLst>
                                        <p:tav tm="0">
                                          <p:val>
                                            <p:strVal val="ppt_h"/>
                                          </p:val>
                                        </p:tav>
                                        <p:tav tm="100000">
                                          <p:val>
                                            <p:fltVal val="0"/>
                                          </p:val>
                                        </p:tav>
                                      </p:tavLst>
                                    </p:anim>
                                    <p:set>
                                      <p:cBhvr>
                                        <p:cTn id="40" dur="1" fill="hold">
                                          <p:stCondLst>
                                            <p:cond delay="1499"/>
                                          </p:stCondLst>
                                        </p:cTn>
                                        <p:tgtEl>
                                          <p:spTgt spid="2"/>
                                        </p:tgtEl>
                                        <p:attrNameLst>
                                          <p:attrName>style.visibility</p:attrName>
                                        </p:attrNameLst>
                                      </p:cBhvr>
                                      <p:to>
                                        <p:strVal val="hidden"/>
                                      </p:to>
                                    </p:set>
                                  </p:childTnLst>
                                </p:cTn>
                              </p:par>
                              <p:par>
                                <p:cTn id="41" presetID="0" presetClass="path" presetSubtype="0" accel="50000" decel="50000" fill="hold" grpId="2" nodeType="withEffect">
                                  <p:stCondLst>
                                    <p:cond delay="0"/>
                                  </p:stCondLst>
                                  <p:childTnLst>
                                    <p:animMotion origin="layout" path="M 0 1.11111E-6 L 0.02083 -0.17431 " pathEditMode="relative" rAng="0" ptsTypes="AA">
                                      <p:cBhvr>
                                        <p:cTn id="42" dur="1500" fill="hold"/>
                                        <p:tgtEl>
                                          <p:spTgt spid="2"/>
                                        </p:tgtEl>
                                        <p:attrNameLst>
                                          <p:attrName>ppt_x</p:attrName>
                                          <p:attrName>ppt_y</p:attrName>
                                        </p:attrNameLst>
                                      </p:cBhvr>
                                      <p:rCtr x="1042" y="-8727"/>
                                    </p:animMotion>
                                  </p:childTnLst>
                                </p:cTn>
                              </p:par>
                              <p:par>
                                <p:cTn id="43" presetID="23" presetClass="exit" presetSubtype="32" fill="hold" grpId="1" nodeType="withEffect">
                                  <p:stCondLst>
                                    <p:cond delay="150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2" nodeType="withEffect">
                                  <p:stCondLst>
                                    <p:cond delay="150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2" grpId="0"/>
      <p:bldP spid="2" grpId="1"/>
      <p:bldP spid="2" grpId="2"/>
      <p:bldP spid="5" grpId="0"/>
      <p:bldP spid="5" grpId="2"/>
      <p:bldP spid="5" grpId="3"/>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488"/>
          <a:stretch/>
        </p:blipFill>
        <p:spPr>
          <a:xfrm>
            <a:off x="0" y="0"/>
            <a:ext cx="9144000" cy="6858000"/>
          </a:xfrm>
          <a:prstGeom prst="rect">
            <a:avLst/>
          </a:prstGeom>
        </p:spPr>
      </p:pic>
      <p:sp>
        <p:nvSpPr>
          <p:cNvPr id="16" name="Title 1"/>
          <p:cNvSpPr txBox="1">
            <a:spLocks/>
          </p:cNvSpPr>
          <p:nvPr/>
        </p:nvSpPr>
        <p:spPr>
          <a:xfrm>
            <a:off x="3886200" y="3124200"/>
            <a:ext cx="27432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rgbClr val="FFFF00"/>
                  </a:solidFill>
                  <a:prstDash val="solid"/>
                </a:ln>
                <a:solidFill>
                  <a:srgbClr val="FF0000"/>
                </a:solidFill>
                <a:effectLst>
                  <a:outerShdw blurRad="63500" dir="3600000" algn="tl" rotWithShape="0">
                    <a:srgbClr val="000000">
                      <a:alpha val="70000"/>
                    </a:srgbClr>
                  </a:outerShdw>
                </a:effectLst>
              </a:rPr>
              <a:t>lead me</a:t>
            </a:r>
          </a:p>
        </p:txBody>
      </p:sp>
      <p:sp>
        <p:nvSpPr>
          <p:cNvPr id="2" name="Title 1"/>
          <p:cNvSpPr>
            <a:spLocks noGrp="1"/>
          </p:cNvSpPr>
          <p:nvPr>
            <p:ph type="title"/>
          </p:nvPr>
        </p:nvSpPr>
        <p:spPr>
          <a:xfrm>
            <a:off x="457200" y="2438400"/>
            <a:ext cx="8229600" cy="30480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Oh, send out Your light and Your truth! Let them lead me; Let them bring me to Your holy hill And to Your tabernacle. </a:t>
            </a:r>
            <a:r>
              <a:rPr lang="en-US" sz="3200" b="1" i="1" dirty="0">
                <a:ln w="11430"/>
                <a:solidFill>
                  <a:srgbClr val="CC9900"/>
                </a:solidFill>
                <a:effectLst>
                  <a:glow rad="101600">
                    <a:schemeClr val="tx1"/>
                  </a:glow>
                  <a:outerShdw blurRad="80000" dist="40000" dir="5040000" algn="tl">
                    <a:srgbClr val="000000">
                      <a:alpha val="30000"/>
                    </a:srgbClr>
                  </a:outerShdw>
                </a:effectLst>
              </a:rPr>
              <a:t>— Psalm 43:3 </a:t>
            </a:r>
          </a:p>
        </p:txBody>
      </p:sp>
      <p:sp>
        <p:nvSpPr>
          <p:cNvPr id="7" name="Title 1"/>
          <p:cNvSpPr txBox="1">
            <a:spLocks/>
          </p:cNvSpPr>
          <p:nvPr/>
        </p:nvSpPr>
        <p:spPr>
          <a:xfrm>
            <a:off x="2057400" y="4419600"/>
            <a:ext cx="33528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tabernacle</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8" name="Title 1"/>
          <p:cNvSpPr txBox="1">
            <a:spLocks/>
          </p:cNvSpPr>
          <p:nvPr/>
        </p:nvSpPr>
        <p:spPr>
          <a:xfrm>
            <a:off x="4419600" y="2438400"/>
            <a:ext cx="20574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Chest</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9" name="Title 1"/>
          <p:cNvSpPr txBox="1">
            <a:spLocks/>
          </p:cNvSpPr>
          <p:nvPr/>
        </p:nvSpPr>
        <p:spPr>
          <a:xfrm>
            <a:off x="5486400" y="1447800"/>
            <a:ext cx="27432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Treasury</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0" name="Title 1"/>
          <p:cNvSpPr txBox="1">
            <a:spLocks/>
          </p:cNvSpPr>
          <p:nvPr/>
        </p:nvSpPr>
        <p:spPr>
          <a:xfrm>
            <a:off x="2886436" y="5634941"/>
            <a:ext cx="28956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Repository</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1" name="Title 1"/>
          <p:cNvSpPr txBox="1">
            <a:spLocks/>
          </p:cNvSpPr>
          <p:nvPr/>
        </p:nvSpPr>
        <p:spPr>
          <a:xfrm>
            <a:off x="6019800" y="4876800"/>
            <a:ext cx="25146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Shelter</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2" name="Title 1"/>
          <p:cNvSpPr txBox="1">
            <a:spLocks/>
          </p:cNvSpPr>
          <p:nvPr/>
        </p:nvSpPr>
        <p:spPr>
          <a:xfrm>
            <a:off x="3733800" y="3962400"/>
            <a:ext cx="28194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Assurance</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3" name="Title 1"/>
          <p:cNvSpPr txBox="1">
            <a:spLocks/>
          </p:cNvSpPr>
          <p:nvPr/>
        </p:nvSpPr>
        <p:spPr>
          <a:xfrm>
            <a:off x="6248400" y="3200400"/>
            <a:ext cx="25146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Source</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5" name="Title 1"/>
          <p:cNvSpPr txBox="1">
            <a:spLocks/>
          </p:cNvSpPr>
          <p:nvPr/>
        </p:nvSpPr>
        <p:spPr>
          <a:xfrm>
            <a:off x="6553200" y="370390"/>
            <a:ext cx="21336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Vault</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5" name="Title 1"/>
          <p:cNvSpPr txBox="1">
            <a:spLocks/>
          </p:cNvSpPr>
          <p:nvPr/>
        </p:nvSpPr>
        <p:spPr>
          <a:xfrm>
            <a:off x="6858000" y="2438400"/>
            <a:ext cx="16002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Your</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4" name="Title 1"/>
          <p:cNvSpPr txBox="1">
            <a:spLocks/>
          </p:cNvSpPr>
          <p:nvPr/>
        </p:nvSpPr>
        <p:spPr>
          <a:xfrm>
            <a:off x="228600" y="3124200"/>
            <a:ext cx="17526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ln w="11430"/>
                <a:solidFill>
                  <a:srgbClr val="CC9900"/>
                </a:solidFill>
                <a:effectLst>
                  <a:glow rad="88900">
                    <a:schemeClr val="tx1"/>
                  </a:glow>
                  <a:outerShdw blurRad="80000" dist="40000" dir="5040000" algn="tl">
                    <a:srgbClr val="000000">
                      <a:alpha val="30000"/>
                    </a:srgbClr>
                  </a:outerShdw>
                </a:effectLst>
              </a:rPr>
              <a:t> </a:t>
            </a:r>
            <a:r>
              <a:rPr lang="en-US" sz="46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truth</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7" name="Rectangle 2">
            <a:extLst>
              <a:ext uri="{FF2B5EF4-FFF2-40B4-BE49-F238E27FC236}">
                <a16:creationId xmlns:a16="http://schemas.microsoft.com/office/drawing/2014/main" id="{173440B8-5563-4E05-A782-52E832A4701D}"/>
              </a:ext>
            </a:extLst>
          </p:cNvPr>
          <p:cNvSpPr txBox="1">
            <a:spLocks noChangeArrowheads="1"/>
          </p:cNvSpPr>
          <p:nvPr/>
        </p:nvSpPr>
        <p:spPr bwMode="auto">
          <a:xfrm>
            <a:off x="4126522" y="3241747"/>
            <a:ext cx="2236803" cy="76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lead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Title 1">
            <a:extLst>
              <a:ext uri="{FF2B5EF4-FFF2-40B4-BE49-F238E27FC236}">
                <a16:creationId xmlns:a16="http://schemas.microsoft.com/office/drawing/2014/main" id="{A7BB6C76-E73F-434F-8761-8FCD082804EF}"/>
              </a:ext>
            </a:extLst>
          </p:cNvPr>
          <p:cNvSpPr txBox="1">
            <a:spLocks/>
          </p:cNvSpPr>
          <p:nvPr/>
        </p:nvSpPr>
        <p:spPr>
          <a:xfrm>
            <a:off x="1210155" y="2423847"/>
            <a:ext cx="5492011"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send out Your light</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3162908787"/>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500" fill="hold"/>
                                        <p:tgtEl>
                                          <p:spTgt spid="18"/>
                                        </p:tgtEl>
                                        <p:attrNameLst>
                                          <p:attrName>ppt_w</p:attrName>
                                        </p:attrNameLst>
                                      </p:cBhvr>
                                      <p:tavLst>
                                        <p:tav tm="0">
                                          <p:val>
                                            <p:fltVal val="0"/>
                                          </p:val>
                                        </p:tav>
                                        <p:tav tm="100000">
                                          <p:val>
                                            <p:strVal val="#ppt_w"/>
                                          </p:val>
                                        </p:tav>
                                      </p:tavLst>
                                    </p:anim>
                                    <p:anim calcmode="lin" valueType="num">
                                      <p:cBhvr>
                                        <p:cTn id="8" dur="1500" fill="hold"/>
                                        <p:tgtEl>
                                          <p:spTgt spid="18"/>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3" nodeType="withEffect">
                                  <p:stCondLst>
                                    <p:cond delay="0"/>
                                  </p:stCondLst>
                                  <p:childTnLst>
                                    <p:animMotion origin="layout" path="M 1.11111E-6 0 L 0.40989 -0.36968 " pathEditMode="relative" rAng="0" ptsTypes="AA">
                                      <p:cBhvr>
                                        <p:cTn id="10" dur="1500" spd="-100000" fill="hold"/>
                                        <p:tgtEl>
                                          <p:spTgt spid="18"/>
                                        </p:tgtEl>
                                        <p:attrNameLst>
                                          <p:attrName>ppt_x</p:attrName>
                                          <p:attrName>ppt_y</p:attrName>
                                        </p:attrNameLst>
                                      </p:cBhvr>
                                      <p:rCtr x="20486" y="-18495"/>
                                    </p:animMotion>
                                  </p:childTnLst>
                                </p:cTn>
                              </p:par>
                              <p:par>
                                <p:cTn id="11" presetID="22" presetClass="entr" presetSubtype="8" fill="hold" grpId="0" nodeType="withEffect">
                                  <p:stCondLst>
                                    <p:cond delay="14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50"/>
                                        <p:tgtEl>
                                          <p:spTgt spid="2"/>
                                        </p:tgtEl>
                                      </p:cBhvr>
                                    </p:animEffect>
                                  </p:childTnLst>
                                </p:cTn>
                              </p:par>
                            </p:childTnLst>
                          </p:cTn>
                        </p:par>
                        <p:par>
                          <p:cTn id="14" fill="hold">
                            <p:stCondLst>
                              <p:cond delay="1950"/>
                            </p:stCondLst>
                            <p:childTnLst>
                              <p:par>
                                <p:cTn id="15" presetID="10" presetClass="exit" presetSubtype="0" fill="hold" grpId="0" nodeType="afterEffect">
                                  <p:stCondLst>
                                    <p:cond delay="0"/>
                                  </p:stCondLst>
                                  <p:childTnLst>
                                    <p:animEffect transition="out" filter="fade">
                                      <p:cBhvr>
                                        <p:cTn id="16" dur="250"/>
                                        <p:tgtEl>
                                          <p:spTgt spid="14"/>
                                        </p:tgtEl>
                                      </p:cBhvr>
                                    </p:animEffect>
                                    <p:set>
                                      <p:cBhvr>
                                        <p:cTn id="17" dur="1" fill="hold">
                                          <p:stCondLst>
                                            <p:cond delay="249"/>
                                          </p:stCondLst>
                                        </p:cTn>
                                        <p:tgtEl>
                                          <p:spTgt spid="14"/>
                                        </p:tgtEl>
                                        <p:attrNameLst>
                                          <p:attrName>style.visibility</p:attrName>
                                        </p:attrNameLst>
                                      </p:cBhvr>
                                      <p:to>
                                        <p:strVal val="hidden"/>
                                      </p:to>
                                    </p:set>
                                  </p:childTnLst>
                                </p:cTn>
                              </p:par>
                              <p:par>
                                <p:cTn id="18" presetID="10" presetClass="exit" presetSubtype="0" fill="hold" grpId="2" nodeType="withEffect">
                                  <p:stCondLst>
                                    <p:cond delay="0"/>
                                  </p:stCondLst>
                                  <p:childTnLst>
                                    <p:animEffect transition="out" filter="fade">
                                      <p:cBhvr>
                                        <p:cTn id="19" dur="250"/>
                                        <p:tgtEl>
                                          <p:spTgt spid="18"/>
                                        </p:tgtEl>
                                      </p:cBhvr>
                                    </p:animEffect>
                                    <p:set>
                                      <p:cBhvr>
                                        <p:cTn id="20" dur="1" fill="hold">
                                          <p:stCondLst>
                                            <p:cond delay="24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18" presetClass="emph" presetSubtype="0" fill="hold" grpId="1" nodeType="withEffect">
                                  <p:stCondLst>
                                    <p:cond delay="0"/>
                                  </p:stCondLst>
                                  <p:childTnLst>
                                    <p:set>
                                      <p:cBhvr override="childStyle">
                                        <p:cTn id="27" dur="500" fill="hold"/>
                                        <p:tgtEl>
                                          <p:spTgt spid="16"/>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250"/>
                                        <p:tgtEl>
                                          <p:spTgt spid="14"/>
                                        </p:tgtEl>
                                      </p:cBhvr>
                                    </p:animEffect>
                                  </p:childTnLst>
                                </p:cTn>
                              </p:par>
                              <p:par>
                                <p:cTn id="39" presetID="0" presetClass="path" presetSubtype="0" accel="50000" decel="50000" fill="hold" grpId="1" nodeType="withEffect">
                                  <p:stCondLst>
                                    <p:cond delay="0"/>
                                  </p:stCondLst>
                                  <p:childTnLst>
                                    <p:animMotion origin="layout" path="M 0 2.22222E-6 L -0.00243 -0.38889 " pathEditMode="relative" rAng="0" ptsTypes="AA">
                                      <p:cBhvr>
                                        <p:cTn id="40" dur="2500" fill="hold"/>
                                        <p:tgtEl>
                                          <p:spTgt spid="15"/>
                                        </p:tgtEl>
                                        <p:attrNameLst>
                                          <p:attrName>ppt_x</p:attrName>
                                          <p:attrName>ppt_y</p:attrName>
                                        </p:attrNameLst>
                                      </p:cBhvr>
                                      <p:rCtr x="-122" y="-19444"/>
                                    </p:animMotion>
                                  </p:childTnLst>
                                </p:cTn>
                              </p:par>
                              <p:par>
                                <p:cTn id="41" presetID="0" presetClass="path" presetSubtype="0" accel="50000" decel="50000" fill="hold" grpId="2" nodeType="withEffect">
                                  <p:stCondLst>
                                    <p:cond delay="0"/>
                                  </p:stCondLst>
                                  <p:childTnLst>
                                    <p:animMotion origin="layout" path="M 0 0 C -0.00121 0.01527 -0.00225 0.03076 -0.00243 0.05574 C -0.0026 0.08072 -0.01076 0.11772 -0.00121 0.1501 C 0.00834 0.18247 0.02309 0.22572 0.05452 0.24954 C 0.08594 0.27336 0.13611 0.28539 0.1875 0.29348 C 0.23889 0.30158 0.31129 0.29996 0.36337 0.29857 C 0.41545 0.29718 0.46667 0.29649 0.5 0.28516 C 0.53334 0.27382 0.54236 0.25787 0.56337 0.23104 C 0.5842 0.20421 0.60938 0.16675 0.62535 0.12489 C 0.64132 0.08303 0.64844 0.04117 0.65955 -0.02012 C 0.67066 -0.0814 0.68351 -0.16466 0.69254 -0.24283 C 0.70156 -0.321 0.70781 -0.40495 0.71406 -0.4889 " pathEditMode="relative" ptsTypes="aaaaaaaaaaaA">
                                      <p:cBhvr>
                                        <p:cTn id="42" dur="3000" fill="hold"/>
                                        <p:tgtEl>
                                          <p:spTgt spid="14"/>
                                        </p:tgtEl>
                                        <p:attrNameLst>
                                          <p:attrName>ppt_x</p:attrName>
                                          <p:attrName>ppt_y</p:attrName>
                                        </p:attrNameLst>
                                      </p:cBhvr>
                                    </p:animMotion>
                                  </p:childTnLst>
                                </p:cTn>
                              </p:par>
                              <p:par>
                                <p:cTn id="43" presetID="23" presetClass="exit" presetSubtype="32" fill="hold" grpId="2" nodeType="withEffect">
                                  <p:stCondLst>
                                    <p:cond delay="1000"/>
                                  </p:stCondLst>
                                  <p:childTnLst>
                                    <p:anim calcmode="lin" valueType="num">
                                      <p:cBhvr>
                                        <p:cTn id="44" dur="2500"/>
                                        <p:tgtEl>
                                          <p:spTgt spid="15"/>
                                        </p:tgtEl>
                                        <p:attrNameLst>
                                          <p:attrName>ppt_w</p:attrName>
                                        </p:attrNameLst>
                                      </p:cBhvr>
                                      <p:tavLst>
                                        <p:tav tm="0">
                                          <p:val>
                                            <p:strVal val="ppt_w"/>
                                          </p:val>
                                        </p:tav>
                                        <p:tav tm="100000">
                                          <p:val>
                                            <p:fltVal val="0"/>
                                          </p:val>
                                        </p:tav>
                                      </p:tavLst>
                                    </p:anim>
                                    <p:anim calcmode="lin" valueType="num">
                                      <p:cBhvr>
                                        <p:cTn id="45" dur="2500"/>
                                        <p:tgtEl>
                                          <p:spTgt spid="15"/>
                                        </p:tgtEl>
                                        <p:attrNameLst>
                                          <p:attrName>ppt_h</p:attrName>
                                        </p:attrNameLst>
                                      </p:cBhvr>
                                      <p:tavLst>
                                        <p:tav tm="0">
                                          <p:val>
                                            <p:strVal val="ppt_h"/>
                                          </p:val>
                                        </p:tav>
                                        <p:tav tm="100000">
                                          <p:val>
                                            <p:fltVal val="0"/>
                                          </p:val>
                                        </p:tav>
                                      </p:tavLst>
                                    </p:anim>
                                    <p:set>
                                      <p:cBhvr>
                                        <p:cTn id="46" dur="1" fill="hold">
                                          <p:stCondLst>
                                            <p:cond delay="2499"/>
                                          </p:stCondLst>
                                        </p:cTn>
                                        <p:tgtEl>
                                          <p:spTgt spid="15"/>
                                        </p:tgtEl>
                                        <p:attrNameLst>
                                          <p:attrName>style.visibility</p:attrName>
                                        </p:attrNameLst>
                                      </p:cBhvr>
                                      <p:to>
                                        <p:strVal val="hidden"/>
                                      </p:to>
                                    </p:set>
                                  </p:childTnLst>
                                </p:cTn>
                              </p:par>
                              <p:par>
                                <p:cTn id="47" presetID="23" presetClass="exit" presetSubtype="32" fill="hold" grpId="3" nodeType="withEffect">
                                  <p:stCondLst>
                                    <p:cond delay="1750"/>
                                  </p:stCondLst>
                                  <p:childTnLst>
                                    <p:anim calcmode="lin" valueType="num">
                                      <p:cBhvr>
                                        <p:cTn id="48" dur="2250"/>
                                        <p:tgtEl>
                                          <p:spTgt spid="14"/>
                                        </p:tgtEl>
                                        <p:attrNameLst>
                                          <p:attrName>ppt_w</p:attrName>
                                        </p:attrNameLst>
                                      </p:cBhvr>
                                      <p:tavLst>
                                        <p:tav tm="0">
                                          <p:val>
                                            <p:strVal val="ppt_w"/>
                                          </p:val>
                                        </p:tav>
                                        <p:tav tm="100000">
                                          <p:val>
                                            <p:fltVal val="0"/>
                                          </p:val>
                                        </p:tav>
                                      </p:tavLst>
                                    </p:anim>
                                    <p:anim calcmode="lin" valueType="num">
                                      <p:cBhvr>
                                        <p:cTn id="49" dur="2250"/>
                                        <p:tgtEl>
                                          <p:spTgt spid="14"/>
                                        </p:tgtEl>
                                        <p:attrNameLst>
                                          <p:attrName>ppt_h</p:attrName>
                                        </p:attrNameLst>
                                      </p:cBhvr>
                                      <p:tavLst>
                                        <p:tav tm="0">
                                          <p:val>
                                            <p:strVal val="ppt_h"/>
                                          </p:val>
                                        </p:tav>
                                        <p:tav tm="100000">
                                          <p:val>
                                            <p:fltVal val="0"/>
                                          </p:val>
                                        </p:tav>
                                      </p:tavLst>
                                    </p:anim>
                                    <p:set>
                                      <p:cBhvr>
                                        <p:cTn id="50" dur="1" fill="hold">
                                          <p:stCondLst>
                                            <p:cond delay="2249"/>
                                          </p:stCondLst>
                                        </p:cTn>
                                        <p:tgtEl>
                                          <p:spTgt spid="14"/>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250"/>
                                        <p:tgtEl>
                                          <p:spTgt spid="7"/>
                                        </p:tgtEl>
                                      </p:cBhvr>
                                    </p:animEffect>
                                  </p:childTnLst>
                                </p:cTn>
                              </p:par>
                              <p:par>
                                <p:cTn id="54" presetID="0" presetClass="path" presetSubtype="0" accel="50000" decel="50000" fill="hold" grpId="1" nodeType="withEffect">
                                  <p:stCondLst>
                                    <p:cond delay="0"/>
                                  </p:stCondLst>
                                  <p:childTnLst>
                                    <p:animMotion origin="layout" path="M 0.00018 -2.22222E-6 L -0.13784 -0.40092 " pathEditMode="relative" rAng="0" ptsTypes="AA">
                                      <p:cBhvr>
                                        <p:cTn id="55" dur="2000" fill="hold"/>
                                        <p:tgtEl>
                                          <p:spTgt spid="7"/>
                                        </p:tgtEl>
                                        <p:attrNameLst>
                                          <p:attrName>ppt_x</p:attrName>
                                          <p:attrName>ppt_y</p:attrName>
                                        </p:attrNameLst>
                                      </p:cBhvr>
                                      <p:rCtr x="-6910" y="-20046"/>
                                    </p:animMotion>
                                  </p:childTnLst>
                                </p:cTn>
                              </p:par>
                              <p:par>
                                <p:cTn id="56" presetID="10" presetClass="exit" presetSubtype="0" fill="hold" grpId="1" nodeType="withEffect">
                                  <p:stCondLst>
                                    <p:cond delay="0"/>
                                  </p:stCondLst>
                                  <p:childTnLst>
                                    <p:animEffect transition="out" filter="fade">
                                      <p:cBhvr>
                                        <p:cTn id="57" dur="1750"/>
                                        <p:tgtEl>
                                          <p:spTgt spid="2"/>
                                        </p:tgtEl>
                                      </p:cBhvr>
                                    </p:animEffect>
                                    <p:set>
                                      <p:cBhvr>
                                        <p:cTn id="58" dur="1" fill="hold">
                                          <p:stCondLst>
                                            <p:cond delay="1749"/>
                                          </p:stCondLst>
                                        </p:cTn>
                                        <p:tgtEl>
                                          <p:spTgt spid="2"/>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250"/>
                                        <p:tgtEl>
                                          <p:spTgt spid="16"/>
                                        </p:tgtEl>
                                      </p:cBhvr>
                                    </p:animEffect>
                                    <p:set>
                                      <p:cBhvr>
                                        <p:cTn id="64" dur="1" fill="hold">
                                          <p:stCondLst>
                                            <p:cond delay="249"/>
                                          </p:stCondLst>
                                        </p:cTn>
                                        <p:tgtEl>
                                          <p:spTgt spid="1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1500" fill="hold"/>
                                        <p:tgtEl>
                                          <p:spTgt spid="5"/>
                                        </p:tgtEl>
                                        <p:attrNameLst>
                                          <p:attrName>ppt_w</p:attrName>
                                        </p:attrNameLst>
                                      </p:cBhvr>
                                      <p:tavLst>
                                        <p:tav tm="0">
                                          <p:val>
                                            <p:fltVal val="0"/>
                                          </p:val>
                                        </p:tav>
                                        <p:tav tm="100000">
                                          <p:val>
                                            <p:strVal val="#ppt_w"/>
                                          </p:val>
                                        </p:tav>
                                      </p:tavLst>
                                    </p:anim>
                                    <p:anim calcmode="lin" valueType="num">
                                      <p:cBhvr>
                                        <p:cTn id="70" dur="1500" fill="hold"/>
                                        <p:tgtEl>
                                          <p:spTgt spid="5"/>
                                        </p:tgtEl>
                                        <p:attrNameLst>
                                          <p:attrName>ppt_h</p:attrName>
                                        </p:attrNameLst>
                                      </p:cBhvr>
                                      <p:tavLst>
                                        <p:tav tm="0">
                                          <p:val>
                                            <p:fltVal val="0"/>
                                          </p:val>
                                        </p:tav>
                                        <p:tav tm="100000">
                                          <p:val>
                                            <p:strVal val="#ppt_h"/>
                                          </p:val>
                                        </p:tav>
                                      </p:tavLst>
                                    </p:anim>
                                  </p:childTnLst>
                                </p:cTn>
                              </p:par>
                              <p:par>
                                <p:cTn id="71" presetID="0" presetClass="path" presetSubtype="0" accel="50000" decel="50000" fill="hold" grpId="1" nodeType="withEffect">
                                  <p:stCondLst>
                                    <p:cond delay="0"/>
                                  </p:stCondLst>
                                  <p:childTnLst>
                                    <p:animMotion origin="layout" path="M -3.33333E-6 -1.11933E-6 C -0.05156 -0.00092 -0.10295 -0.00162 -0.15711 0.00486 C -0.21093 0.01133 -0.27569 0.0229 -0.32413 0.03862 C -0.37257 0.05435 -0.41076 0.07378 -0.44809 0.09945 C -0.48541 0.12512 -0.5276 0.17299 -0.54843 0.19218 " pathEditMode="relative" rAng="0" ptsTypes="aaaaa">
                                      <p:cBhvr>
                                        <p:cTn id="72" dur="1500" spd="-100000" fill="hold"/>
                                        <p:tgtEl>
                                          <p:spTgt spid="5"/>
                                        </p:tgtEl>
                                        <p:attrNameLst>
                                          <p:attrName>ppt_x</p:attrName>
                                          <p:attrName>ppt_y</p:attrName>
                                        </p:attrNameLst>
                                      </p:cBhvr>
                                      <p:rCtr x="-27431" y="9528"/>
                                    </p:animMotion>
                                  </p:childTnLst>
                                </p:cTn>
                              </p:par>
                              <p:par>
                                <p:cTn id="73" presetID="23" presetClass="entr" presetSubtype="16" fill="hold" grpId="0" nodeType="withEffect">
                                  <p:stCondLst>
                                    <p:cond delay="750"/>
                                  </p:stCondLst>
                                  <p:childTnLst>
                                    <p:set>
                                      <p:cBhvr>
                                        <p:cTn id="74" dur="1" fill="hold">
                                          <p:stCondLst>
                                            <p:cond delay="0"/>
                                          </p:stCondLst>
                                        </p:cTn>
                                        <p:tgtEl>
                                          <p:spTgt spid="9"/>
                                        </p:tgtEl>
                                        <p:attrNameLst>
                                          <p:attrName>style.visibility</p:attrName>
                                        </p:attrNameLst>
                                      </p:cBhvr>
                                      <p:to>
                                        <p:strVal val="visible"/>
                                      </p:to>
                                    </p:set>
                                    <p:anim calcmode="lin" valueType="num">
                                      <p:cBhvr>
                                        <p:cTn id="75" dur="1500" fill="hold"/>
                                        <p:tgtEl>
                                          <p:spTgt spid="9"/>
                                        </p:tgtEl>
                                        <p:attrNameLst>
                                          <p:attrName>ppt_w</p:attrName>
                                        </p:attrNameLst>
                                      </p:cBhvr>
                                      <p:tavLst>
                                        <p:tav tm="0">
                                          <p:val>
                                            <p:fltVal val="0"/>
                                          </p:val>
                                        </p:tav>
                                        <p:tav tm="100000">
                                          <p:val>
                                            <p:strVal val="#ppt_w"/>
                                          </p:val>
                                        </p:tav>
                                      </p:tavLst>
                                    </p:anim>
                                    <p:anim calcmode="lin" valueType="num">
                                      <p:cBhvr>
                                        <p:cTn id="76" dur="1500" fill="hold"/>
                                        <p:tgtEl>
                                          <p:spTgt spid="9"/>
                                        </p:tgtEl>
                                        <p:attrNameLst>
                                          <p:attrName>ppt_h</p:attrName>
                                        </p:attrNameLst>
                                      </p:cBhvr>
                                      <p:tavLst>
                                        <p:tav tm="0">
                                          <p:val>
                                            <p:fltVal val="0"/>
                                          </p:val>
                                        </p:tav>
                                        <p:tav tm="100000">
                                          <p:val>
                                            <p:strVal val="#ppt_h"/>
                                          </p:val>
                                        </p:tav>
                                      </p:tavLst>
                                    </p:anim>
                                  </p:childTnLst>
                                </p:cTn>
                              </p:par>
                              <p:par>
                                <p:cTn id="77" presetID="0" presetClass="path" presetSubtype="0" accel="50000" decel="50000" fill="hold" grpId="1" nodeType="withEffect">
                                  <p:stCondLst>
                                    <p:cond delay="750"/>
                                  </p:stCondLst>
                                  <p:childTnLst>
                                    <p:animMotion origin="layout" path="M 0 0 L -0.46667 0.0333 " pathEditMode="relative" ptsTypes="AA">
                                      <p:cBhvr>
                                        <p:cTn id="78" dur="1500" spd="-100000" fill="hold"/>
                                        <p:tgtEl>
                                          <p:spTgt spid="9"/>
                                        </p:tgtEl>
                                        <p:attrNameLst>
                                          <p:attrName>ppt_x</p:attrName>
                                          <p:attrName>ppt_y</p:attrName>
                                        </p:attrNameLst>
                                      </p:cBhvr>
                                    </p:animMotion>
                                  </p:childTnLst>
                                </p:cTn>
                              </p:par>
                              <p:par>
                                <p:cTn id="79" presetID="23" presetClass="entr" presetSubtype="16" fill="hold" grpId="0" nodeType="withEffect">
                                  <p:stCondLst>
                                    <p:cond delay="1500"/>
                                  </p:stCondLst>
                                  <p:childTnLst>
                                    <p:set>
                                      <p:cBhvr>
                                        <p:cTn id="80" dur="1" fill="hold">
                                          <p:stCondLst>
                                            <p:cond delay="0"/>
                                          </p:stCondLst>
                                        </p:cTn>
                                        <p:tgtEl>
                                          <p:spTgt spid="8"/>
                                        </p:tgtEl>
                                        <p:attrNameLst>
                                          <p:attrName>style.visibility</p:attrName>
                                        </p:attrNameLst>
                                      </p:cBhvr>
                                      <p:to>
                                        <p:strVal val="visible"/>
                                      </p:to>
                                    </p:set>
                                    <p:anim calcmode="lin" valueType="num">
                                      <p:cBhvr>
                                        <p:cTn id="81" dur="1500" fill="hold"/>
                                        <p:tgtEl>
                                          <p:spTgt spid="8"/>
                                        </p:tgtEl>
                                        <p:attrNameLst>
                                          <p:attrName>ppt_w</p:attrName>
                                        </p:attrNameLst>
                                      </p:cBhvr>
                                      <p:tavLst>
                                        <p:tav tm="0">
                                          <p:val>
                                            <p:fltVal val="0"/>
                                          </p:val>
                                        </p:tav>
                                        <p:tav tm="100000">
                                          <p:val>
                                            <p:strVal val="#ppt_w"/>
                                          </p:val>
                                        </p:tav>
                                      </p:tavLst>
                                    </p:anim>
                                    <p:anim calcmode="lin" valueType="num">
                                      <p:cBhvr>
                                        <p:cTn id="82" dur="1500" fill="hold"/>
                                        <p:tgtEl>
                                          <p:spTgt spid="8"/>
                                        </p:tgtEl>
                                        <p:attrNameLst>
                                          <p:attrName>ppt_h</p:attrName>
                                        </p:attrNameLst>
                                      </p:cBhvr>
                                      <p:tavLst>
                                        <p:tav tm="0">
                                          <p:val>
                                            <p:fltVal val="0"/>
                                          </p:val>
                                        </p:tav>
                                        <p:tav tm="100000">
                                          <p:val>
                                            <p:strVal val="#ppt_h"/>
                                          </p:val>
                                        </p:tav>
                                      </p:tavLst>
                                    </p:anim>
                                  </p:childTnLst>
                                </p:cTn>
                              </p:par>
                              <p:par>
                                <p:cTn id="83" presetID="0" presetClass="path" presetSubtype="0" accel="50000" decel="50000" fill="hold" grpId="1" nodeType="withEffect">
                                  <p:stCondLst>
                                    <p:cond delay="1500"/>
                                  </p:stCondLst>
                                  <p:childTnLst>
                                    <p:animMotion origin="layout" path="M -3.33333E-6 -3.33333E-6 L -0.31076 -0.10995 " pathEditMode="relative" rAng="0" ptsTypes="AA">
                                      <p:cBhvr>
                                        <p:cTn id="84" dur="1500" spd="-100000" fill="hold"/>
                                        <p:tgtEl>
                                          <p:spTgt spid="8"/>
                                        </p:tgtEl>
                                        <p:attrNameLst>
                                          <p:attrName>ppt_x</p:attrName>
                                          <p:attrName>ppt_y</p:attrName>
                                        </p:attrNameLst>
                                      </p:cBhvr>
                                      <p:rCtr x="-15538" y="-5509"/>
                                    </p:animMotion>
                                  </p:childTnLst>
                                </p:cTn>
                              </p:par>
                              <p:par>
                                <p:cTn id="85" presetID="23" presetClass="entr" presetSubtype="16" fill="hold" grpId="0" nodeType="withEffect">
                                  <p:stCondLst>
                                    <p:cond delay="2250"/>
                                  </p:stCondLst>
                                  <p:childTnLst>
                                    <p:set>
                                      <p:cBhvr>
                                        <p:cTn id="86" dur="1" fill="hold">
                                          <p:stCondLst>
                                            <p:cond delay="0"/>
                                          </p:stCondLst>
                                        </p:cTn>
                                        <p:tgtEl>
                                          <p:spTgt spid="13"/>
                                        </p:tgtEl>
                                        <p:attrNameLst>
                                          <p:attrName>style.visibility</p:attrName>
                                        </p:attrNameLst>
                                      </p:cBhvr>
                                      <p:to>
                                        <p:strVal val="visible"/>
                                      </p:to>
                                    </p:set>
                                    <p:anim calcmode="lin" valueType="num">
                                      <p:cBhvr>
                                        <p:cTn id="87" dur="1500" fill="hold"/>
                                        <p:tgtEl>
                                          <p:spTgt spid="13"/>
                                        </p:tgtEl>
                                        <p:attrNameLst>
                                          <p:attrName>ppt_w</p:attrName>
                                        </p:attrNameLst>
                                      </p:cBhvr>
                                      <p:tavLst>
                                        <p:tav tm="0">
                                          <p:val>
                                            <p:fltVal val="0"/>
                                          </p:val>
                                        </p:tav>
                                        <p:tav tm="100000">
                                          <p:val>
                                            <p:strVal val="#ppt_w"/>
                                          </p:val>
                                        </p:tav>
                                      </p:tavLst>
                                    </p:anim>
                                    <p:anim calcmode="lin" valueType="num">
                                      <p:cBhvr>
                                        <p:cTn id="88" dur="1500" fill="hold"/>
                                        <p:tgtEl>
                                          <p:spTgt spid="13"/>
                                        </p:tgtEl>
                                        <p:attrNameLst>
                                          <p:attrName>ppt_h</p:attrName>
                                        </p:attrNameLst>
                                      </p:cBhvr>
                                      <p:tavLst>
                                        <p:tav tm="0">
                                          <p:val>
                                            <p:fltVal val="0"/>
                                          </p:val>
                                        </p:tav>
                                        <p:tav tm="100000">
                                          <p:val>
                                            <p:strVal val="#ppt_h"/>
                                          </p:val>
                                        </p:tav>
                                      </p:tavLst>
                                    </p:anim>
                                  </p:childTnLst>
                                </p:cTn>
                              </p:par>
                              <p:par>
                                <p:cTn id="89" presetID="0" presetClass="path" presetSubtype="0" accel="50000" decel="50000" fill="hold" grpId="1" nodeType="withEffect">
                                  <p:stCondLst>
                                    <p:cond delay="2250"/>
                                  </p:stCondLst>
                                  <p:childTnLst>
                                    <p:animMotion origin="layout" path="M -3.33333E-6 -4.44444E-6 C -0.03802 -0.00138 -0.07604 -0.00277 -0.1408 -0.00671 C -0.2052 -0.01064 -0.3302 -0.01018 -0.38732 -0.02361 C -0.44444 -0.03703 -0.45885 -0.05486 -0.4835 -0.08773 C -0.50816 -0.1206 -0.52465 -0.19282 -0.53559 -0.2206 " pathEditMode="relative" rAng="0" ptsTypes="aaaaa">
                                      <p:cBhvr>
                                        <p:cTn id="90" dur="1500" spd="-100000" fill="hold"/>
                                        <p:tgtEl>
                                          <p:spTgt spid="13"/>
                                        </p:tgtEl>
                                        <p:attrNameLst>
                                          <p:attrName>ppt_x</p:attrName>
                                          <p:attrName>ppt_y</p:attrName>
                                        </p:attrNameLst>
                                      </p:cBhvr>
                                      <p:rCtr x="-26788" y="-11042"/>
                                    </p:animMotion>
                                  </p:childTnLst>
                                </p:cTn>
                              </p:par>
                              <p:par>
                                <p:cTn id="91" presetID="23" presetClass="entr" presetSubtype="16" fill="hold" grpId="0" nodeType="withEffect">
                                  <p:stCondLst>
                                    <p:cond delay="3000"/>
                                  </p:stCondLst>
                                  <p:childTnLst>
                                    <p:set>
                                      <p:cBhvr>
                                        <p:cTn id="92" dur="1" fill="hold">
                                          <p:stCondLst>
                                            <p:cond delay="0"/>
                                          </p:stCondLst>
                                        </p:cTn>
                                        <p:tgtEl>
                                          <p:spTgt spid="11"/>
                                        </p:tgtEl>
                                        <p:attrNameLst>
                                          <p:attrName>style.visibility</p:attrName>
                                        </p:attrNameLst>
                                      </p:cBhvr>
                                      <p:to>
                                        <p:strVal val="visible"/>
                                      </p:to>
                                    </p:set>
                                    <p:anim calcmode="lin" valueType="num">
                                      <p:cBhvr>
                                        <p:cTn id="93" dur="1500" fill="hold"/>
                                        <p:tgtEl>
                                          <p:spTgt spid="11"/>
                                        </p:tgtEl>
                                        <p:attrNameLst>
                                          <p:attrName>ppt_w</p:attrName>
                                        </p:attrNameLst>
                                      </p:cBhvr>
                                      <p:tavLst>
                                        <p:tav tm="0">
                                          <p:val>
                                            <p:fltVal val="0"/>
                                          </p:val>
                                        </p:tav>
                                        <p:tav tm="100000">
                                          <p:val>
                                            <p:strVal val="#ppt_w"/>
                                          </p:val>
                                        </p:tav>
                                      </p:tavLst>
                                    </p:anim>
                                    <p:anim calcmode="lin" valueType="num">
                                      <p:cBhvr>
                                        <p:cTn id="94" dur="1500" fill="hold"/>
                                        <p:tgtEl>
                                          <p:spTgt spid="11"/>
                                        </p:tgtEl>
                                        <p:attrNameLst>
                                          <p:attrName>ppt_h</p:attrName>
                                        </p:attrNameLst>
                                      </p:cBhvr>
                                      <p:tavLst>
                                        <p:tav tm="0">
                                          <p:val>
                                            <p:fltVal val="0"/>
                                          </p:val>
                                        </p:tav>
                                        <p:tav tm="100000">
                                          <p:val>
                                            <p:strVal val="#ppt_h"/>
                                          </p:val>
                                        </p:tav>
                                      </p:tavLst>
                                    </p:anim>
                                  </p:childTnLst>
                                </p:cTn>
                              </p:par>
                              <p:par>
                                <p:cTn id="95" presetID="0" presetClass="path" presetSubtype="0" accel="50000" decel="50000" fill="hold" grpId="1" nodeType="withEffect">
                                  <p:stCondLst>
                                    <p:cond delay="3000"/>
                                  </p:stCondLst>
                                  <p:childTnLst>
                                    <p:animMotion origin="layout" path="M -3.33333E-6 1.11111E-6 C -0.01736 -0.00394 -0.06145 -0.00718 -0.10468 -0.02431 C -0.14791 -0.04144 -0.20538 -0.05625 -0.25937 -0.10301 C -0.31336 -0.14977 -0.38715 -0.24514 -0.42899 -0.30556 C -0.47083 -0.36597 -0.49357 -0.43218 -0.51059 -0.46551 " pathEditMode="relative" rAng="0" ptsTypes="aaaaa">
                                      <p:cBhvr>
                                        <p:cTn id="96" dur="1500" spd="-100000" fill="hold"/>
                                        <p:tgtEl>
                                          <p:spTgt spid="11"/>
                                        </p:tgtEl>
                                        <p:attrNameLst>
                                          <p:attrName>ppt_x</p:attrName>
                                          <p:attrName>ppt_y</p:attrName>
                                        </p:attrNameLst>
                                      </p:cBhvr>
                                      <p:rCtr x="-25538" y="-23287"/>
                                    </p:animMotion>
                                  </p:childTnLst>
                                </p:cTn>
                              </p:par>
                              <p:par>
                                <p:cTn id="97" presetID="23" presetClass="entr" presetSubtype="16" fill="hold" grpId="0" nodeType="withEffect">
                                  <p:stCondLst>
                                    <p:cond delay="3750"/>
                                  </p:stCondLst>
                                  <p:childTnLst>
                                    <p:set>
                                      <p:cBhvr>
                                        <p:cTn id="98" dur="1" fill="hold">
                                          <p:stCondLst>
                                            <p:cond delay="0"/>
                                          </p:stCondLst>
                                        </p:cTn>
                                        <p:tgtEl>
                                          <p:spTgt spid="10"/>
                                        </p:tgtEl>
                                        <p:attrNameLst>
                                          <p:attrName>style.visibility</p:attrName>
                                        </p:attrNameLst>
                                      </p:cBhvr>
                                      <p:to>
                                        <p:strVal val="visible"/>
                                      </p:to>
                                    </p:set>
                                    <p:anim calcmode="lin" valueType="num">
                                      <p:cBhvr>
                                        <p:cTn id="99" dur="1500" fill="hold"/>
                                        <p:tgtEl>
                                          <p:spTgt spid="10"/>
                                        </p:tgtEl>
                                        <p:attrNameLst>
                                          <p:attrName>ppt_w</p:attrName>
                                        </p:attrNameLst>
                                      </p:cBhvr>
                                      <p:tavLst>
                                        <p:tav tm="0">
                                          <p:val>
                                            <p:fltVal val="0"/>
                                          </p:val>
                                        </p:tav>
                                        <p:tav tm="100000">
                                          <p:val>
                                            <p:strVal val="#ppt_w"/>
                                          </p:val>
                                        </p:tav>
                                      </p:tavLst>
                                    </p:anim>
                                    <p:anim calcmode="lin" valueType="num">
                                      <p:cBhvr>
                                        <p:cTn id="100" dur="1500" fill="hold"/>
                                        <p:tgtEl>
                                          <p:spTgt spid="10"/>
                                        </p:tgtEl>
                                        <p:attrNameLst>
                                          <p:attrName>ppt_h</p:attrName>
                                        </p:attrNameLst>
                                      </p:cBhvr>
                                      <p:tavLst>
                                        <p:tav tm="0">
                                          <p:val>
                                            <p:fltVal val="0"/>
                                          </p:val>
                                        </p:tav>
                                        <p:tav tm="100000">
                                          <p:val>
                                            <p:strVal val="#ppt_h"/>
                                          </p:val>
                                        </p:tav>
                                      </p:tavLst>
                                    </p:anim>
                                  </p:childTnLst>
                                </p:cTn>
                              </p:par>
                              <p:par>
                                <p:cTn id="101" presetID="0" presetClass="path" presetSubtype="0" accel="50000" decel="50000" fill="hold" grpId="1" nodeType="withEffect">
                                  <p:stCondLst>
                                    <p:cond delay="3750"/>
                                  </p:stCondLst>
                                  <p:childTnLst>
                                    <p:animMotion origin="layout" path="M 1.66667E-6 2.96296E-6 C -0.00365 -0.06042 -0.00712 -0.1206 -0.02153 -0.19074 C -0.03594 -0.26088 -0.05816 -0.35625 -0.08611 -0.42037 C -0.11406 -0.48449 -0.16736 -0.54352 -0.18872 -0.57593 " pathEditMode="relative" rAng="0" ptsTypes="AAAA">
                                      <p:cBhvr>
                                        <p:cTn id="102" dur="1500" spd="-100000" fill="hold"/>
                                        <p:tgtEl>
                                          <p:spTgt spid="10"/>
                                        </p:tgtEl>
                                        <p:attrNameLst>
                                          <p:attrName>ppt_x</p:attrName>
                                          <p:attrName>ppt_y</p:attrName>
                                        </p:attrNameLst>
                                      </p:cBhvr>
                                      <p:rCtr x="-9444" y="-28796"/>
                                    </p:animMotion>
                                  </p:childTnLst>
                                </p:cTn>
                              </p:par>
                              <p:par>
                                <p:cTn id="103" presetID="23" presetClass="entr" presetSubtype="16" fill="hold" grpId="0" nodeType="withEffect">
                                  <p:stCondLst>
                                    <p:cond delay="4500"/>
                                  </p:stCondLst>
                                  <p:childTnLst>
                                    <p:set>
                                      <p:cBhvr>
                                        <p:cTn id="104" dur="1" fill="hold">
                                          <p:stCondLst>
                                            <p:cond delay="0"/>
                                          </p:stCondLst>
                                        </p:cTn>
                                        <p:tgtEl>
                                          <p:spTgt spid="12"/>
                                        </p:tgtEl>
                                        <p:attrNameLst>
                                          <p:attrName>style.visibility</p:attrName>
                                        </p:attrNameLst>
                                      </p:cBhvr>
                                      <p:to>
                                        <p:strVal val="visible"/>
                                      </p:to>
                                    </p:set>
                                    <p:anim calcmode="lin" valueType="num">
                                      <p:cBhvr>
                                        <p:cTn id="105" dur="1500" fill="hold"/>
                                        <p:tgtEl>
                                          <p:spTgt spid="12"/>
                                        </p:tgtEl>
                                        <p:attrNameLst>
                                          <p:attrName>ppt_w</p:attrName>
                                        </p:attrNameLst>
                                      </p:cBhvr>
                                      <p:tavLst>
                                        <p:tav tm="0">
                                          <p:val>
                                            <p:fltVal val="0"/>
                                          </p:val>
                                        </p:tav>
                                        <p:tav tm="100000">
                                          <p:val>
                                            <p:strVal val="#ppt_w"/>
                                          </p:val>
                                        </p:tav>
                                      </p:tavLst>
                                    </p:anim>
                                    <p:anim calcmode="lin" valueType="num">
                                      <p:cBhvr>
                                        <p:cTn id="106" dur="1500" fill="hold"/>
                                        <p:tgtEl>
                                          <p:spTgt spid="12"/>
                                        </p:tgtEl>
                                        <p:attrNameLst>
                                          <p:attrName>ppt_h</p:attrName>
                                        </p:attrNameLst>
                                      </p:cBhvr>
                                      <p:tavLst>
                                        <p:tav tm="0">
                                          <p:val>
                                            <p:fltVal val="0"/>
                                          </p:val>
                                        </p:tav>
                                        <p:tav tm="100000">
                                          <p:val>
                                            <p:strVal val="#ppt_h"/>
                                          </p:val>
                                        </p:tav>
                                      </p:tavLst>
                                    </p:anim>
                                  </p:childTnLst>
                                </p:cTn>
                              </p:par>
                              <p:par>
                                <p:cTn id="107" presetID="0" presetClass="path" presetSubtype="0" accel="50000" decel="50000" fill="hold" grpId="1" nodeType="withEffect">
                                  <p:stCondLst>
                                    <p:cond delay="4500"/>
                                  </p:stCondLst>
                                  <p:childTnLst>
                                    <p:animMotion origin="layout" path="M 0 4.44444E-6 C -0.03281 -0.01644 -0.06562 -0.03287 -0.1 -0.06065 C -0.13437 -0.08843 -0.17674 -0.122 -0.20642 -0.16713 C -0.23611 -0.21227 -0.26285 -0.29769 -0.27778 -0.33195 " pathEditMode="relative" rAng="0" ptsTypes="aaaa">
                                      <p:cBhvr>
                                        <p:cTn id="108" dur="1500" spd="-100000" fill="hold"/>
                                        <p:tgtEl>
                                          <p:spTgt spid="12"/>
                                        </p:tgtEl>
                                        <p:attrNameLst>
                                          <p:attrName>ppt_x</p:attrName>
                                          <p:attrName>ppt_y</p:attrName>
                                        </p:attrNameLst>
                                      </p:cBhvr>
                                      <p:rCtr x="-13889" y="-16597"/>
                                    </p:animMotion>
                                  </p:childTnLst>
                                </p:cTn>
                              </p:par>
                            </p:childTnLst>
                          </p:cTn>
                        </p:par>
                      </p:childTnLst>
                    </p:cTn>
                  </p:par>
                  <p:par>
                    <p:cTn id="109" fill="hold">
                      <p:stCondLst>
                        <p:cond delay="indefinite"/>
                      </p:stCondLst>
                      <p:childTnLst>
                        <p:par>
                          <p:cTn id="110" fill="hold">
                            <p:stCondLst>
                              <p:cond delay="0"/>
                            </p:stCondLst>
                            <p:childTnLst>
                              <p:par>
                                <p:cTn id="111" presetID="23" presetClass="exit" presetSubtype="32" fill="hold" grpId="2" nodeType="clickEffect">
                                  <p:stCondLst>
                                    <p:cond delay="0"/>
                                  </p:stCondLst>
                                  <p:childTnLst>
                                    <p:anim calcmode="lin" valueType="num">
                                      <p:cBhvr>
                                        <p:cTn id="112" dur="1250"/>
                                        <p:tgtEl>
                                          <p:spTgt spid="5"/>
                                        </p:tgtEl>
                                        <p:attrNameLst>
                                          <p:attrName>ppt_w</p:attrName>
                                        </p:attrNameLst>
                                      </p:cBhvr>
                                      <p:tavLst>
                                        <p:tav tm="0">
                                          <p:val>
                                            <p:strVal val="ppt_w"/>
                                          </p:val>
                                        </p:tav>
                                        <p:tav tm="100000">
                                          <p:val>
                                            <p:fltVal val="0"/>
                                          </p:val>
                                        </p:tav>
                                      </p:tavLst>
                                    </p:anim>
                                    <p:anim calcmode="lin" valueType="num">
                                      <p:cBhvr>
                                        <p:cTn id="113" dur="1250"/>
                                        <p:tgtEl>
                                          <p:spTgt spid="5"/>
                                        </p:tgtEl>
                                        <p:attrNameLst>
                                          <p:attrName>ppt_h</p:attrName>
                                        </p:attrNameLst>
                                      </p:cBhvr>
                                      <p:tavLst>
                                        <p:tav tm="0">
                                          <p:val>
                                            <p:strVal val="ppt_h"/>
                                          </p:val>
                                        </p:tav>
                                        <p:tav tm="100000">
                                          <p:val>
                                            <p:fltVal val="0"/>
                                          </p:val>
                                        </p:tav>
                                      </p:tavLst>
                                    </p:anim>
                                    <p:set>
                                      <p:cBhvr>
                                        <p:cTn id="114" dur="1" fill="hold">
                                          <p:stCondLst>
                                            <p:cond delay="1249"/>
                                          </p:stCondLst>
                                        </p:cTn>
                                        <p:tgtEl>
                                          <p:spTgt spid="5"/>
                                        </p:tgtEl>
                                        <p:attrNameLst>
                                          <p:attrName>style.visibility</p:attrName>
                                        </p:attrNameLst>
                                      </p:cBhvr>
                                      <p:to>
                                        <p:strVal val="hidden"/>
                                      </p:to>
                                    </p:set>
                                  </p:childTnLst>
                                </p:cTn>
                              </p:par>
                              <p:par>
                                <p:cTn id="115" presetID="23" presetClass="exit" presetSubtype="32" fill="hold" grpId="2" nodeType="withEffect">
                                  <p:stCondLst>
                                    <p:cond delay="0"/>
                                  </p:stCondLst>
                                  <p:childTnLst>
                                    <p:anim calcmode="lin" valueType="num">
                                      <p:cBhvr>
                                        <p:cTn id="116" dur="1250"/>
                                        <p:tgtEl>
                                          <p:spTgt spid="9"/>
                                        </p:tgtEl>
                                        <p:attrNameLst>
                                          <p:attrName>ppt_w</p:attrName>
                                        </p:attrNameLst>
                                      </p:cBhvr>
                                      <p:tavLst>
                                        <p:tav tm="0">
                                          <p:val>
                                            <p:strVal val="ppt_w"/>
                                          </p:val>
                                        </p:tav>
                                        <p:tav tm="100000">
                                          <p:val>
                                            <p:fltVal val="0"/>
                                          </p:val>
                                        </p:tav>
                                      </p:tavLst>
                                    </p:anim>
                                    <p:anim calcmode="lin" valueType="num">
                                      <p:cBhvr>
                                        <p:cTn id="117" dur="1250"/>
                                        <p:tgtEl>
                                          <p:spTgt spid="9"/>
                                        </p:tgtEl>
                                        <p:attrNameLst>
                                          <p:attrName>ppt_h</p:attrName>
                                        </p:attrNameLst>
                                      </p:cBhvr>
                                      <p:tavLst>
                                        <p:tav tm="0">
                                          <p:val>
                                            <p:strVal val="ppt_h"/>
                                          </p:val>
                                        </p:tav>
                                        <p:tav tm="100000">
                                          <p:val>
                                            <p:fltVal val="0"/>
                                          </p:val>
                                        </p:tav>
                                      </p:tavLst>
                                    </p:anim>
                                    <p:set>
                                      <p:cBhvr>
                                        <p:cTn id="118" dur="1" fill="hold">
                                          <p:stCondLst>
                                            <p:cond delay="1249"/>
                                          </p:stCondLst>
                                        </p:cTn>
                                        <p:tgtEl>
                                          <p:spTgt spid="9"/>
                                        </p:tgtEl>
                                        <p:attrNameLst>
                                          <p:attrName>style.visibility</p:attrName>
                                        </p:attrNameLst>
                                      </p:cBhvr>
                                      <p:to>
                                        <p:strVal val="hidden"/>
                                      </p:to>
                                    </p:set>
                                  </p:childTnLst>
                                </p:cTn>
                              </p:par>
                              <p:par>
                                <p:cTn id="119" presetID="23" presetClass="exit" presetSubtype="32" fill="hold" grpId="2" nodeType="withEffect">
                                  <p:stCondLst>
                                    <p:cond delay="0"/>
                                  </p:stCondLst>
                                  <p:childTnLst>
                                    <p:anim calcmode="lin" valueType="num">
                                      <p:cBhvr>
                                        <p:cTn id="120" dur="1250"/>
                                        <p:tgtEl>
                                          <p:spTgt spid="8"/>
                                        </p:tgtEl>
                                        <p:attrNameLst>
                                          <p:attrName>ppt_w</p:attrName>
                                        </p:attrNameLst>
                                      </p:cBhvr>
                                      <p:tavLst>
                                        <p:tav tm="0">
                                          <p:val>
                                            <p:strVal val="ppt_w"/>
                                          </p:val>
                                        </p:tav>
                                        <p:tav tm="100000">
                                          <p:val>
                                            <p:fltVal val="0"/>
                                          </p:val>
                                        </p:tav>
                                      </p:tavLst>
                                    </p:anim>
                                    <p:anim calcmode="lin" valueType="num">
                                      <p:cBhvr>
                                        <p:cTn id="121" dur="1250"/>
                                        <p:tgtEl>
                                          <p:spTgt spid="8"/>
                                        </p:tgtEl>
                                        <p:attrNameLst>
                                          <p:attrName>ppt_h</p:attrName>
                                        </p:attrNameLst>
                                      </p:cBhvr>
                                      <p:tavLst>
                                        <p:tav tm="0">
                                          <p:val>
                                            <p:strVal val="ppt_h"/>
                                          </p:val>
                                        </p:tav>
                                        <p:tav tm="100000">
                                          <p:val>
                                            <p:fltVal val="0"/>
                                          </p:val>
                                        </p:tav>
                                      </p:tavLst>
                                    </p:anim>
                                    <p:set>
                                      <p:cBhvr>
                                        <p:cTn id="122" dur="1" fill="hold">
                                          <p:stCondLst>
                                            <p:cond delay="1249"/>
                                          </p:stCondLst>
                                        </p:cTn>
                                        <p:tgtEl>
                                          <p:spTgt spid="8"/>
                                        </p:tgtEl>
                                        <p:attrNameLst>
                                          <p:attrName>style.visibility</p:attrName>
                                        </p:attrNameLst>
                                      </p:cBhvr>
                                      <p:to>
                                        <p:strVal val="hidden"/>
                                      </p:to>
                                    </p:set>
                                  </p:childTnLst>
                                </p:cTn>
                              </p:par>
                              <p:par>
                                <p:cTn id="123" presetID="23" presetClass="exit" presetSubtype="32" fill="hold" grpId="2" nodeType="withEffect">
                                  <p:stCondLst>
                                    <p:cond delay="0"/>
                                  </p:stCondLst>
                                  <p:childTnLst>
                                    <p:anim calcmode="lin" valueType="num">
                                      <p:cBhvr>
                                        <p:cTn id="124" dur="1250"/>
                                        <p:tgtEl>
                                          <p:spTgt spid="13"/>
                                        </p:tgtEl>
                                        <p:attrNameLst>
                                          <p:attrName>ppt_w</p:attrName>
                                        </p:attrNameLst>
                                      </p:cBhvr>
                                      <p:tavLst>
                                        <p:tav tm="0">
                                          <p:val>
                                            <p:strVal val="ppt_w"/>
                                          </p:val>
                                        </p:tav>
                                        <p:tav tm="100000">
                                          <p:val>
                                            <p:fltVal val="0"/>
                                          </p:val>
                                        </p:tav>
                                      </p:tavLst>
                                    </p:anim>
                                    <p:anim calcmode="lin" valueType="num">
                                      <p:cBhvr>
                                        <p:cTn id="125" dur="1250"/>
                                        <p:tgtEl>
                                          <p:spTgt spid="13"/>
                                        </p:tgtEl>
                                        <p:attrNameLst>
                                          <p:attrName>ppt_h</p:attrName>
                                        </p:attrNameLst>
                                      </p:cBhvr>
                                      <p:tavLst>
                                        <p:tav tm="0">
                                          <p:val>
                                            <p:strVal val="ppt_h"/>
                                          </p:val>
                                        </p:tav>
                                        <p:tav tm="100000">
                                          <p:val>
                                            <p:fltVal val="0"/>
                                          </p:val>
                                        </p:tav>
                                      </p:tavLst>
                                    </p:anim>
                                    <p:set>
                                      <p:cBhvr>
                                        <p:cTn id="126" dur="1" fill="hold">
                                          <p:stCondLst>
                                            <p:cond delay="1249"/>
                                          </p:stCondLst>
                                        </p:cTn>
                                        <p:tgtEl>
                                          <p:spTgt spid="13"/>
                                        </p:tgtEl>
                                        <p:attrNameLst>
                                          <p:attrName>style.visibility</p:attrName>
                                        </p:attrNameLst>
                                      </p:cBhvr>
                                      <p:to>
                                        <p:strVal val="hidden"/>
                                      </p:to>
                                    </p:set>
                                  </p:childTnLst>
                                </p:cTn>
                              </p:par>
                              <p:par>
                                <p:cTn id="127" presetID="23" presetClass="exit" presetSubtype="32" fill="hold" grpId="2" nodeType="withEffect">
                                  <p:stCondLst>
                                    <p:cond delay="0"/>
                                  </p:stCondLst>
                                  <p:childTnLst>
                                    <p:anim calcmode="lin" valueType="num">
                                      <p:cBhvr>
                                        <p:cTn id="128" dur="1250"/>
                                        <p:tgtEl>
                                          <p:spTgt spid="11"/>
                                        </p:tgtEl>
                                        <p:attrNameLst>
                                          <p:attrName>ppt_w</p:attrName>
                                        </p:attrNameLst>
                                      </p:cBhvr>
                                      <p:tavLst>
                                        <p:tav tm="0">
                                          <p:val>
                                            <p:strVal val="ppt_w"/>
                                          </p:val>
                                        </p:tav>
                                        <p:tav tm="100000">
                                          <p:val>
                                            <p:fltVal val="0"/>
                                          </p:val>
                                        </p:tav>
                                      </p:tavLst>
                                    </p:anim>
                                    <p:anim calcmode="lin" valueType="num">
                                      <p:cBhvr>
                                        <p:cTn id="129" dur="1250"/>
                                        <p:tgtEl>
                                          <p:spTgt spid="11"/>
                                        </p:tgtEl>
                                        <p:attrNameLst>
                                          <p:attrName>ppt_h</p:attrName>
                                        </p:attrNameLst>
                                      </p:cBhvr>
                                      <p:tavLst>
                                        <p:tav tm="0">
                                          <p:val>
                                            <p:strVal val="ppt_h"/>
                                          </p:val>
                                        </p:tav>
                                        <p:tav tm="100000">
                                          <p:val>
                                            <p:fltVal val="0"/>
                                          </p:val>
                                        </p:tav>
                                      </p:tavLst>
                                    </p:anim>
                                    <p:set>
                                      <p:cBhvr>
                                        <p:cTn id="130" dur="1" fill="hold">
                                          <p:stCondLst>
                                            <p:cond delay="1249"/>
                                          </p:stCondLst>
                                        </p:cTn>
                                        <p:tgtEl>
                                          <p:spTgt spid="11"/>
                                        </p:tgtEl>
                                        <p:attrNameLst>
                                          <p:attrName>style.visibility</p:attrName>
                                        </p:attrNameLst>
                                      </p:cBhvr>
                                      <p:to>
                                        <p:strVal val="hidden"/>
                                      </p:to>
                                    </p:set>
                                  </p:childTnLst>
                                </p:cTn>
                              </p:par>
                              <p:par>
                                <p:cTn id="131" presetID="23" presetClass="exit" presetSubtype="32" fill="hold" grpId="2" nodeType="withEffect">
                                  <p:stCondLst>
                                    <p:cond delay="0"/>
                                  </p:stCondLst>
                                  <p:childTnLst>
                                    <p:anim calcmode="lin" valueType="num">
                                      <p:cBhvr>
                                        <p:cTn id="132" dur="1250"/>
                                        <p:tgtEl>
                                          <p:spTgt spid="10"/>
                                        </p:tgtEl>
                                        <p:attrNameLst>
                                          <p:attrName>ppt_w</p:attrName>
                                        </p:attrNameLst>
                                      </p:cBhvr>
                                      <p:tavLst>
                                        <p:tav tm="0">
                                          <p:val>
                                            <p:strVal val="ppt_w"/>
                                          </p:val>
                                        </p:tav>
                                        <p:tav tm="100000">
                                          <p:val>
                                            <p:fltVal val="0"/>
                                          </p:val>
                                        </p:tav>
                                      </p:tavLst>
                                    </p:anim>
                                    <p:anim calcmode="lin" valueType="num">
                                      <p:cBhvr>
                                        <p:cTn id="133" dur="1250"/>
                                        <p:tgtEl>
                                          <p:spTgt spid="10"/>
                                        </p:tgtEl>
                                        <p:attrNameLst>
                                          <p:attrName>ppt_h</p:attrName>
                                        </p:attrNameLst>
                                      </p:cBhvr>
                                      <p:tavLst>
                                        <p:tav tm="0">
                                          <p:val>
                                            <p:strVal val="ppt_h"/>
                                          </p:val>
                                        </p:tav>
                                        <p:tav tm="100000">
                                          <p:val>
                                            <p:fltVal val="0"/>
                                          </p:val>
                                        </p:tav>
                                      </p:tavLst>
                                    </p:anim>
                                    <p:set>
                                      <p:cBhvr>
                                        <p:cTn id="134" dur="1" fill="hold">
                                          <p:stCondLst>
                                            <p:cond delay="1249"/>
                                          </p:stCondLst>
                                        </p:cTn>
                                        <p:tgtEl>
                                          <p:spTgt spid="10"/>
                                        </p:tgtEl>
                                        <p:attrNameLst>
                                          <p:attrName>style.visibility</p:attrName>
                                        </p:attrNameLst>
                                      </p:cBhvr>
                                      <p:to>
                                        <p:strVal val="hidden"/>
                                      </p:to>
                                    </p:set>
                                  </p:childTnLst>
                                </p:cTn>
                              </p:par>
                              <p:par>
                                <p:cTn id="135" presetID="23" presetClass="exit" presetSubtype="32" fill="hold" grpId="2" nodeType="withEffect">
                                  <p:stCondLst>
                                    <p:cond delay="0"/>
                                  </p:stCondLst>
                                  <p:childTnLst>
                                    <p:anim calcmode="lin" valueType="num">
                                      <p:cBhvr>
                                        <p:cTn id="136" dur="1250"/>
                                        <p:tgtEl>
                                          <p:spTgt spid="12"/>
                                        </p:tgtEl>
                                        <p:attrNameLst>
                                          <p:attrName>ppt_w</p:attrName>
                                        </p:attrNameLst>
                                      </p:cBhvr>
                                      <p:tavLst>
                                        <p:tav tm="0">
                                          <p:val>
                                            <p:strVal val="ppt_w"/>
                                          </p:val>
                                        </p:tav>
                                        <p:tav tm="100000">
                                          <p:val>
                                            <p:fltVal val="0"/>
                                          </p:val>
                                        </p:tav>
                                      </p:tavLst>
                                    </p:anim>
                                    <p:anim calcmode="lin" valueType="num">
                                      <p:cBhvr>
                                        <p:cTn id="137" dur="1250"/>
                                        <p:tgtEl>
                                          <p:spTgt spid="12"/>
                                        </p:tgtEl>
                                        <p:attrNameLst>
                                          <p:attrName>ppt_h</p:attrName>
                                        </p:attrNameLst>
                                      </p:cBhvr>
                                      <p:tavLst>
                                        <p:tav tm="0">
                                          <p:val>
                                            <p:strVal val="ppt_h"/>
                                          </p:val>
                                        </p:tav>
                                        <p:tav tm="100000">
                                          <p:val>
                                            <p:fltVal val="0"/>
                                          </p:val>
                                        </p:tav>
                                      </p:tavLst>
                                    </p:anim>
                                    <p:set>
                                      <p:cBhvr>
                                        <p:cTn id="138" dur="1" fill="hold">
                                          <p:stCondLst>
                                            <p:cond delay="1249"/>
                                          </p:stCondLst>
                                        </p:cTn>
                                        <p:tgtEl>
                                          <p:spTgt spid="12"/>
                                        </p:tgtEl>
                                        <p:attrNameLst>
                                          <p:attrName>style.visibility</p:attrName>
                                        </p:attrNameLst>
                                      </p:cBhvr>
                                      <p:to>
                                        <p:strVal val="hidden"/>
                                      </p:to>
                                    </p:set>
                                  </p:childTnLst>
                                </p:cTn>
                              </p:par>
                              <p:par>
                                <p:cTn id="139" presetID="0" presetClass="path" presetSubtype="0" accel="50000" decel="50000" fill="hold" grpId="3" nodeType="withEffect">
                                  <p:stCondLst>
                                    <p:cond delay="0"/>
                                  </p:stCondLst>
                                  <p:childTnLst>
                                    <p:animMotion origin="layout" path="M 1.66667E-6 2.96296E-6 L 0.3717 -0.84283 " pathEditMode="relative" rAng="0" ptsTypes="AA">
                                      <p:cBhvr>
                                        <p:cTn id="140" dur="1250" fill="hold"/>
                                        <p:tgtEl>
                                          <p:spTgt spid="10"/>
                                        </p:tgtEl>
                                        <p:attrNameLst>
                                          <p:attrName>ppt_x</p:attrName>
                                          <p:attrName>ppt_y</p:attrName>
                                        </p:attrNameLst>
                                      </p:cBhvr>
                                      <p:rCtr x="18576" y="-42153"/>
                                    </p:animMotion>
                                  </p:childTnLst>
                                </p:cTn>
                              </p:par>
                              <p:par>
                                <p:cTn id="141" presetID="0" presetClass="path" presetSubtype="0" accel="50000" decel="50000" fill="hold" grpId="3" nodeType="withEffect">
                                  <p:stCondLst>
                                    <p:cond delay="0"/>
                                  </p:stCondLst>
                                  <p:childTnLst>
                                    <p:animMotion origin="layout" path="M -3.33333E-6 1.11111E-6 L 0.04966 -0.73195 " pathEditMode="relative" rAng="0" ptsTypes="AA">
                                      <p:cBhvr>
                                        <p:cTn id="142" dur="1250" fill="hold"/>
                                        <p:tgtEl>
                                          <p:spTgt spid="11"/>
                                        </p:tgtEl>
                                        <p:attrNameLst>
                                          <p:attrName>ppt_x</p:attrName>
                                          <p:attrName>ppt_y</p:attrName>
                                        </p:attrNameLst>
                                      </p:cBhvr>
                                      <p:rCtr x="2483" y="-36597"/>
                                    </p:animMotion>
                                  </p:childTnLst>
                                </p:cTn>
                              </p:par>
                              <p:par>
                                <p:cTn id="143" presetID="0" presetClass="path" presetSubtype="0" accel="50000" decel="50000" fill="hold" grpId="3" nodeType="withEffect">
                                  <p:stCondLst>
                                    <p:cond delay="0"/>
                                  </p:stCondLst>
                                  <p:childTnLst>
                                    <p:animMotion origin="layout" path="M 0 0 L 0.28333 -0.59945 " pathEditMode="relative" ptsTypes="AA">
                                      <p:cBhvr>
                                        <p:cTn id="144" dur="1250" fill="hold"/>
                                        <p:tgtEl>
                                          <p:spTgt spid="12"/>
                                        </p:tgtEl>
                                        <p:attrNameLst>
                                          <p:attrName>ppt_x</p:attrName>
                                          <p:attrName>ppt_y</p:attrName>
                                        </p:attrNameLst>
                                      </p:cBhvr>
                                    </p:animMotion>
                                  </p:childTnLst>
                                </p:cTn>
                              </p:par>
                              <p:par>
                                <p:cTn id="145" presetID="0" presetClass="path" presetSubtype="0" accel="50000" decel="50000" fill="hold" grpId="3" nodeType="withEffect">
                                  <p:stCondLst>
                                    <p:cond delay="0"/>
                                  </p:stCondLst>
                                  <p:childTnLst>
                                    <p:animMotion origin="layout" path="M 0 0 L 0.025 -0.48844 " pathEditMode="relative" ptsTypes="AA">
                                      <p:cBhvr>
                                        <p:cTn id="146" dur="1250" fill="hold"/>
                                        <p:tgtEl>
                                          <p:spTgt spid="13"/>
                                        </p:tgtEl>
                                        <p:attrNameLst>
                                          <p:attrName>ppt_x</p:attrName>
                                          <p:attrName>ppt_y</p:attrName>
                                        </p:attrNameLst>
                                      </p:cBhvr>
                                    </p:animMotion>
                                  </p:childTnLst>
                                </p:cTn>
                              </p:par>
                              <p:par>
                                <p:cTn id="147" presetID="0" presetClass="path" presetSubtype="0" accel="50000" decel="50000" fill="hold" grpId="3" nodeType="withEffect">
                                  <p:stCondLst>
                                    <p:cond delay="0"/>
                                  </p:stCondLst>
                                  <p:childTnLst>
                                    <p:animMotion origin="layout" path="M -3.33333E-6 -3.33333E-6 L 0.25 -0.37685 " pathEditMode="relative" rAng="0" ptsTypes="AA">
                                      <p:cBhvr>
                                        <p:cTn id="148" dur="1250" fill="hold"/>
                                        <p:tgtEl>
                                          <p:spTgt spid="8"/>
                                        </p:tgtEl>
                                        <p:attrNameLst>
                                          <p:attrName>ppt_x</p:attrName>
                                          <p:attrName>ppt_y</p:attrName>
                                        </p:attrNameLst>
                                      </p:cBhvr>
                                      <p:rCtr x="12500" y="-18843"/>
                                    </p:animMotion>
                                  </p:childTnLst>
                                </p:cTn>
                              </p:par>
                              <p:par>
                                <p:cTn id="149" presetID="0" presetClass="path" presetSubtype="0" accel="50000" decel="50000" fill="hold" grpId="3" nodeType="withEffect">
                                  <p:stCondLst>
                                    <p:cond delay="0"/>
                                  </p:stCondLst>
                                  <p:childTnLst>
                                    <p:animMotion origin="layout" path="M 1.11022E-16 1.11111E-6 L 0.09566 -0.23218 " pathEditMode="relative" rAng="0" ptsTypes="AA">
                                      <p:cBhvr>
                                        <p:cTn id="150" dur="1250" fill="hold"/>
                                        <p:tgtEl>
                                          <p:spTgt spid="9"/>
                                        </p:tgtEl>
                                        <p:attrNameLst>
                                          <p:attrName>ppt_x</p:attrName>
                                          <p:attrName>ppt_y</p:attrName>
                                        </p:attrNameLst>
                                      </p:cBhvr>
                                      <p:rCtr x="4774" y="-11620"/>
                                    </p:animMotion>
                                  </p:childTnLst>
                                </p:cTn>
                              </p:par>
                              <p:par>
                                <p:cTn id="151" presetID="0" presetClass="path" presetSubtype="0" accel="50000" decel="50000" fill="hold" grpId="3" nodeType="withEffect">
                                  <p:stCondLst>
                                    <p:cond delay="0"/>
                                  </p:stCondLst>
                                  <p:childTnLst>
                                    <p:animMotion origin="layout" path="M -3.33333E-6 -2.96296E-6 L 0.01216 -0.075 " pathEditMode="relative" rAng="0" ptsTypes="AA">
                                      <p:cBhvr>
                                        <p:cTn id="152" dur="1250" fill="hold"/>
                                        <p:tgtEl>
                                          <p:spTgt spid="5"/>
                                        </p:tgtEl>
                                        <p:attrNameLst>
                                          <p:attrName>ppt_x</p:attrName>
                                          <p:attrName>ppt_y</p:attrName>
                                        </p:attrNameLst>
                                      </p:cBhvr>
                                      <p:rCtr x="608" y="-37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2" grpId="0"/>
      <p:bldP spid="2" grpId="1"/>
      <p:bldP spid="7" grpId="0"/>
      <p:bldP spid="7" grpId="1"/>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5" grpId="0"/>
      <p:bldP spid="5" grpId="1"/>
      <p:bldP spid="5" grpId="2"/>
      <p:bldP spid="5" grpId="3"/>
      <p:bldP spid="15" grpId="0"/>
      <p:bldP spid="15" grpId="1"/>
      <p:bldP spid="15" grpId="2"/>
      <p:bldP spid="14" grpId="0"/>
      <p:bldP spid="14" grpId="1"/>
      <p:bldP spid="14" grpId="2"/>
      <p:bldP spid="14" grpId="3"/>
      <p:bldP spid="17" grpId="0"/>
      <p:bldP spid="17" grpId="1"/>
      <p:bldP spid="18" grpId="0"/>
      <p:bldP spid="18" grpId="2"/>
      <p:bldP spid="18" grpId="3"/>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1269"/>
          <a:stretch/>
        </p:blipFill>
        <p:spPr>
          <a:xfrm>
            <a:off x="0" y="0"/>
            <a:ext cx="9144000" cy="6858000"/>
          </a:xfrm>
          <a:prstGeom prst="rect">
            <a:avLst/>
          </a:prstGeom>
        </p:spPr>
      </p:pic>
      <p:sp>
        <p:nvSpPr>
          <p:cNvPr id="42" name="Title 1">
            <a:extLst>
              <a:ext uri="{FF2B5EF4-FFF2-40B4-BE49-F238E27FC236}">
                <a16:creationId xmlns:a16="http://schemas.microsoft.com/office/drawing/2014/main" id="{E7E571FD-D55F-43AE-96FA-ACAD4AB002EA}"/>
              </a:ext>
            </a:extLst>
          </p:cNvPr>
          <p:cNvSpPr txBox="1">
            <a:spLocks/>
          </p:cNvSpPr>
          <p:nvPr/>
        </p:nvSpPr>
        <p:spPr>
          <a:xfrm rot="20980707">
            <a:off x="3403298" y="1859361"/>
            <a:ext cx="335750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speaks truth</a:t>
            </a:r>
          </a:p>
        </p:txBody>
      </p:sp>
      <p:sp>
        <p:nvSpPr>
          <p:cNvPr id="35" name="Title 1">
            <a:extLst>
              <a:ext uri="{FF2B5EF4-FFF2-40B4-BE49-F238E27FC236}">
                <a16:creationId xmlns:a16="http://schemas.microsoft.com/office/drawing/2014/main" id="{71B182B8-36A7-48C9-B09D-06C5314DFC6E}"/>
              </a:ext>
            </a:extLst>
          </p:cNvPr>
          <p:cNvSpPr txBox="1">
            <a:spLocks/>
          </p:cNvSpPr>
          <p:nvPr/>
        </p:nvSpPr>
        <p:spPr>
          <a:xfrm>
            <a:off x="1898451" y="3905250"/>
            <a:ext cx="526768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works righteousness</a:t>
            </a:r>
          </a:p>
        </p:txBody>
      </p:sp>
      <p:sp>
        <p:nvSpPr>
          <p:cNvPr id="37" name="Title 1">
            <a:extLst>
              <a:ext uri="{FF2B5EF4-FFF2-40B4-BE49-F238E27FC236}">
                <a16:creationId xmlns:a16="http://schemas.microsoft.com/office/drawing/2014/main" id="{64EA76BF-262E-4C87-A647-D4AEA2AA1291}"/>
              </a:ext>
            </a:extLst>
          </p:cNvPr>
          <p:cNvSpPr txBox="1">
            <a:spLocks/>
          </p:cNvSpPr>
          <p:nvPr/>
        </p:nvSpPr>
        <p:spPr>
          <a:xfrm>
            <a:off x="783550" y="4581049"/>
            <a:ext cx="748510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speaks the truth in his heart</a:t>
            </a:r>
          </a:p>
        </p:txBody>
      </p:sp>
      <p:sp>
        <p:nvSpPr>
          <p:cNvPr id="33" name="Title 1">
            <a:extLst>
              <a:ext uri="{FF2B5EF4-FFF2-40B4-BE49-F238E27FC236}">
                <a16:creationId xmlns:a16="http://schemas.microsoft.com/office/drawing/2014/main" id="{ABA84810-017C-4D4F-A539-E706D7A9A1AF}"/>
              </a:ext>
            </a:extLst>
          </p:cNvPr>
          <p:cNvSpPr txBox="1">
            <a:spLocks/>
          </p:cNvSpPr>
          <p:nvPr/>
        </p:nvSpPr>
        <p:spPr>
          <a:xfrm>
            <a:off x="3247192" y="3242310"/>
            <a:ext cx="452473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walks uprightly</a:t>
            </a:r>
          </a:p>
        </p:txBody>
      </p:sp>
      <p:sp>
        <p:nvSpPr>
          <p:cNvPr id="7" name="Title 1"/>
          <p:cNvSpPr txBox="1">
            <a:spLocks/>
          </p:cNvSpPr>
          <p:nvPr/>
        </p:nvSpPr>
        <p:spPr>
          <a:xfrm>
            <a:off x="609600" y="1676400"/>
            <a:ext cx="37338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tabernacle</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2" name="Title 1"/>
          <p:cNvSpPr>
            <a:spLocks noGrp="1"/>
          </p:cNvSpPr>
          <p:nvPr>
            <p:ph type="title"/>
          </p:nvPr>
        </p:nvSpPr>
        <p:spPr>
          <a:xfrm>
            <a:off x="990600" y="838200"/>
            <a:ext cx="7239000" cy="52578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LORD, who may abide in Your tabernacle? Who may dwell  in Your holy hill?                         He who walks uprightly,     And works righteousness, And speaks the truth in his heart; </a:t>
            </a:r>
            <a:r>
              <a:rPr lang="en-US" sz="3200" b="1" i="1" dirty="0">
                <a:ln w="11430"/>
                <a:solidFill>
                  <a:srgbClr val="CC9900"/>
                </a:solidFill>
                <a:effectLst>
                  <a:glow rad="101600">
                    <a:schemeClr val="tx1"/>
                  </a:glow>
                  <a:outerShdw blurRad="80000" dist="40000" dir="5040000" algn="tl">
                    <a:srgbClr val="000000">
                      <a:alpha val="30000"/>
                    </a:srgbClr>
                  </a:outerShdw>
                </a:effectLst>
              </a:rPr>
              <a:t>— Psalms 15:1-2 </a:t>
            </a:r>
          </a:p>
        </p:txBody>
      </p:sp>
      <p:sp>
        <p:nvSpPr>
          <p:cNvPr id="5" name="Rectangle 4"/>
          <p:cNvSpPr>
            <a:spLocks noChangeArrowheads="1"/>
          </p:cNvSpPr>
          <p:nvPr/>
        </p:nvSpPr>
        <p:spPr bwMode="auto">
          <a:xfrm rot="20961201">
            <a:off x="815988" y="1772160"/>
            <a:ext cx="7010400" cy="3079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CC9900"/>
                </a:solidFill>
                <a:effectLst>
                  <a:glow rad="101600">
                    <a:schemeClr val="tx1"/>
                  </a:glow>
                  <a:outerShdw blurRad="80000" dist="40000" dir="5040000" algn="tl">
                    <a:srgbClr val="000000">
                      <a:alpha val="30000"/>
                    </a:srgbClr>
                  </a:outerShdw>
                </a:effectLst>
                <a:latin typeface="+mj-lt"/>
              </a:rPr>
              <a:t>He who speaks truth    declares righteousness,         But a false witness, deceit.     </a:t>
            </a:r>
            <a:r>
              <a:rPr lang="en-US" sz="3200" b="1" i="1" dirty="0">
                <a:ln w="11430"/>
                <a:solidFill>
                  <a:srgbClr val="CC9900"/>
                </a:solidFill>
                <a:effectLst>
                  <a:glow rad="101600">
                    <a:schemeClr val="tx1"/>
                  </a:glow>
                  <a:outerShdw blurRad="80000" dist="40000" dir="5040000" algn="tl">
                    <a:srgbClr val="000000">
                      <a:alpha val="30000"/>
                    </a:srgbClr>
                  </a:outerShdw>
                </a:effectLst>
                <a:latin typeface="+mj-lt"/>
              </a:rPr>
              <a:t>— Proverbs 12:17</a:t>
            </a:r>
            <a:r>
              <a:rPr lang="en-US" sz="4000" b="1" i="1" dirty="0">
                <a:ln w="11430"/>
                <a:solidFill>
                  <a:srgbClr val="CC9900"/>
                </a:solidFill>
                <a:effectLst>
                  <a:glow rad="101600">
                    <a:schemeClr val="tx1"/>
                  </a:glow>
                  <a:outerShdw blurRad="80000" dist="40000" dir="5040000" algn="tl">
                    <a:srgbClr val="000000">
                      <a:alpha val="30000"/>
                    </a:srgbClr>
                  </a:outerShdw>
                </a:effectLst>
                <a:latin typeface="+mj-lt"/>
              </a:rPr>
              <a:t> </a:t>
            </a:r>
            <a:r>
              <a:rPr lang="en-US" sz="3200" b="1" i="1" dirty="0">
                <a:ln w="11430"/>
                <a:solidFill>
                  <a:srgbClr val="CC9900"/>
                </a:solidFill>
                <a:effectLst>
                  <a:glow rad="101600">
                    <a:schemeClr val="tx1"/>
                  </a:glow>
                  <a:outerShdw blurRad="80000" dist="40000" dir="5040000" algn="tl">
                    <a:srgbClr val="000000">
                      <a:alpha val="30000"/>
                    </a:srgbClr>
                  </a:outerShdw>
                </a:effectLst>
                <a:latin typeface="+mj-lt"/>
              </a:rPr>
              <a:t> </a:t>
            </a:r>
            <a:endParaRPr lang="en-US" sz="3200" b="1" i="1" dirty="0">
              <a:ln w="11430"/>
              <a:solidFill>
                <a:srgbClr val="CC9900"/>
              </a:solidFill>
              <a:effectLst>
                <a:glow rad="101600">
                  <a:schemeClr val="tx1"/>
                </a:glow>
                <a:outerShdw blurRad="80000" dist="40000" dir="5040000" algn="tl">
                  <a:srgbClr val="000000">
                    <a:alpha val="30000"/>
                  </a:srgbClr>
                </a:outerShdw>
              </a:effectLst>
              <a:latin typeface="+mj-lt"/>
              <a:ea typeface="+mj-ea"/>
              <a:cs typeface="+mj-cs"/>
            </a:endParaRPr>
          </a:p>
        </p:txBody>
      </p:sp>
      <p:sp>
        <p:nvSpPr>
          <p:cNvPr id="8" name="Title 1"/>
          <p:cNvSpPr txBox="1">
            <a:spLocks/>
          </p:cNvSpPr>
          <p:nvPr/>
        </p:nvSpPr>
        <p:spPr>
          <a:xfrm>
            <a:off x="457200" y="960438"/>
            <a:ext cx="8229600" cy="5059362"/>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80000" dist="40000" dir="5040000" algn="tl">
                    <a:srgbClr val="000000">
                      <a:alpha val="30000"/>
                    </a:srgbClr>
                  </a:outerShdw>
                </a:effectLst>
              </a:rPr>
              <a:t>And do not present your members as instruments of unrighteousness to sin, but present yourselves to God as being alive from the dead, and your members as instruments    </a:t>
            </a:r>
            <a:r>
              <a:rPr lang="en-US" b="1" dirty="0">
                <a:ln w="11430"/>
                <a:solidFill>
                  <a:srgbClr val="CC9900"/>
                </a:solidFill>
                <a:effectLst>
                  <a:glow rad="76200">
                    <a:schemeClr val="tx1"/>
                  </a:glow>
                  <a:outerShdw blurRad="80000" dist="40000" dir="5040000" algn="tl">
                    <a:srgbClr val="000000">
                      <a:alpha val="30000"/>
                    </a:srgbClr>
                  </a:outerShdw>
                </a:effectLst>
              </a:rPr>
              <a:t>of righteousness to God.                  </a:t>
            </a:r>
            <a:r>
              <a:rPr lang="en-US" sz="3200" b="1" i="1" dirty="0">
                <a:ln w="11430"/>
                <a:solidFill>
                  <a:srgbClr val="CC9900"/>
                </a:solidFill>
                <a:effectLst>
                  <a:glow rad="101600">
                    <a:schemeClr val="tx1"/>
                  </a:glow>
                  <a:outerShdw blurRad="80000" dist="40000" dir="5040000" algn="tl">
                    <a:srgbClr val="000000">
                      <a:alpha val="30000"/>
                    </a:srgbClr>
                  </a:outerShdw>
                </a:effectLst>
              </a:rPr>
              <a:t>— Romans 6:13</a:t>
            </a:r>
            <a:r>
              <a:rPr lang="en-US" sz="4000" b="1" i="1" dirty="0">
                <a:ln w="11430"/>
                <a:solidFill>
                  <a:srgbClr val="CC9900"/>
                </a:solidFill>
                <a:effectLst>
                  <a:glow rad="101600">
                    <a:schemeClr val="tx1"/>
                  </a:glow>
                  <a:outerShdw blurRad="80000" dist="40000" dir="5040000" algn="tl">
                    <a:srgbClr val="000000">
                      <a:alpha val="30000"/>
                    </a:srgbClr>
                  </a:outerShdw>
                </a:effectLst>
              </a:rPr>
              <a:t> </a:t>
            </a:r>
            <a:r>
              <a:rPr lang="en-US" sz="32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6" name="Title 1"/>
          <p:cNvSpPr txBox="1">
            <a:spLocks/>
          </p:cNvSpPr>
          <p:nvPr/>
        </p:nvSpPr>
        <p:spPr>
          <a:xfrm>
            <a:off x="3048000" y="3657600"/>
            <a:ext cx="4237298" cy="11430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sz="45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righteousness</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9" name="Rectangle 4"/>
          <p:cNvSpPr>
            <a:spLocks noChangeArrowheads="1"/>
          </p:cNvSpPr>
          <p:nvPr/>
        </p:nvSpPr>
        <p:spPr bwMode="auto">
          <a:xfrm>
            <a:off x="4724400" y="3581400"/>
            <a:ext cx="4191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80000" dist="40000" dir="5040000" algn="tl">
                    <a:srgbClr val="000000">
                      <a:alpha val="30000"/>
                    </a:srgbClr>
                  </a:outerShdw>
                </a:effectLst>
                <a:latin typeface="+mj-lt"/>
                <a:ea typeface="+mj-ea"/>
                <a:cs typeface="+mj-cs"/>
              </a:rPr>
              <a:t>as</a:t>
            </a:r>
            <a:r>
              <a:rPr lang="en-US" sz="4400" b="1" dirty="0">
                <a:ln w="11430">
                  <a:noFill/>
                </a:ln>
                <a:solidFill>
                  <a:schemeClr val="bg1"/>
                </a:solidFill>
                <a:effectLst>
                  <a:outerShdw blurRad="80000" dist="40000" dir="5040000" algn="tl">
                    <a:srgbClr val="000000">
                      <a:alpha val="30000"/>
                    </a:srgbClr>
                  </a:outerShdw>
                </a:effectLst>
                <a:latin typeface="+mj-lt"/>
              </a:rPr>
              <a:t> </a:t>
            </a:r>
            <a:r>
              <a:rPr lang="en-US" sz="4400" b="1" dirty="0">
                <a:ln w="11430"/>
                <a:solidFill>
                  <a:schemeClr val="bg1"/>
                </a:solidFill>
                <a:effectLst>
                  <a:glow rad="63500">
                    <a:schemeClr val="tx1"/>
                  </a:glow>
                  <a:outerShdw blurRad="80000" dist="40000" dir="5040000" algn="tl">
                    <a:srgbClr val="000000">
                      <a:alpha val="30000"/>
                    </a:srgbClr>
                  </a:outerShdw>
                </a:effectLst>
                <a:latin typeface="+mj-lt"/>
                <a:ea typeface="+mj-ea"/>
                <a:cs typeface="+mj-cs"/>
              </a:rPr>
              <a:t>instruments</a:t>
            </a:r>
          </a:p>
        </p:txBody>
      </p:sp>
      <p:sp>
        <p:nvSpPr>
          <p:cNvPr id="10" name="Rectangle 4"/>
          <p:cNvSpPr>
            <a:spLocks noChangeArrowheads="1"/>
          </p:cNvSpPr>
          <p:nvPr/>
        </p:nvSpPr>
        <p:spPr bwMode="auto">
          <a:xfrm>
            <a:off x="5334000" y="4419600"/>
            <a:ext cx="2286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80000" dist="40000" dir="5040000" algn="tl">
                    <a:srgbClr val="000000">
                      <a:alpha val="30000"/>
                    </a:srgbClr>
                  </a:outerShdw>
                </a:effectLst>
                <a:latin typeface="+mj-lt"/>
                <a:ea typeface="+mj-ea"/>
                <a:cs typeface="+mj-cs"/>
              </a:rPr>
              <a:t>to God</a:t>
            </a:r>
          </a:p>
        </p:txBody>
      </p:sp>
      <p:sp>
        <p:nvSpPr>
          <p:cNvPr id="13" name="Title 1"/>
          <p:cNvSpPr txBox="1">
            <a:spLocks/>
          </p:cNvSpPr>
          <p:nvPr/>
        </p:nvSpPr>
        <p:spPr>
          <a:xfrm>
            <a:off x="5562600" y="4014216"/>
            <a:ext cx="1752600" cy="17224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cs typeface="Aharoni" panose="02010803020104030203" pitchFamily="2" charset="-79"/>
              </a:rPr>
              <a:t>G</a:t>
            </a:r>
          </a:p>
        </p:txBody>
      </p:sp>
      <p:sp>
        <p:nvSpPr>
          <p:cNvPr id="14" name="Title 1"/>
          <p:cNvSpPr txBox="1">
            <a:spLocks/>
          </p:cNvSpPr>
          <p:nvPr/>
        </p:nvSpPr>
        <p:spPr>
          <a:xfrm>
            <a:off x="6096000" y="4014216"/>
            <a:ext cx="1524000" cy="17224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cs typeface="Aharoni" panose="02010803020104030203" pitchFamily="2" charset="-79"/>
              </a:rPr>
              <a:t>O</a:t>
            </a:r>
          </a:p>
        </p:txBody>
      </p:sp>
      <p:sp>
        <p:nvSpPr>
          <p:cNvPr id="15" name="Title 1"/>
          <p:cNvSpPr txBox="1">
            <a:spLocks/>
          </p:cNvSpPr>
          <p:nvPr/>
        </p:nvSpPr>
        <p:spPr>
          <a:xfrm>
            <a:off x="6400800" y="4014216"/>
            <a:ext cx="1524000" cy="17224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cs typeface="Aharoni" panose="02010803020104030203" pitchFamily="2" charset="-79"/>
              </a:rPr>
              <a:t>D</a:t>
            </a:r>
          </a:p>
        </p:txBody>
      </p:sp>
      <p:sp>
        <p:nvSpPr>
          <p:cNvPr id="16" name="Title 1"/>
          <p:cNvSpPr txBox="1">
            <a:spLocks/>
          </p:cNvSpPr>
          <p:nvPr/>
        </p:nvSpPr>
        <p:spPr>
          <a:xfrm>
            <a:off x="5638800" y="4014216"/>
            <a:ext cx="1600200" cy="17224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cs typeface="Aharoni" panose="02010803020104030203" pitchFamily="2" charset="-79"/>
              </a:rPr>
              <a:t>G</a:t>
            </a:r>
          </a:p>
        </p:txBody>
      </p:sp>
      <p:sp>
        <p:nvSpPr>
          <p:cNvPr id="17" name="Title 1"/>
          <p:cNvSpPr txBox="1">
            <a:spLocks/>
          </p:cNvSpPr>
          <p:nvPr/>
        </p:nvSpPr>
        <p:spPr>
          <a:xfrm>
            <a:off x="6096000" y="4014216"/>
            <a:ext cx="1524000" cy="17224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cs typeface="Aharoni" panose="02010803020104030203" pitchFamily="2" charset="-79"/>
              </a:rPr>
              <a:t>O</a:t>
            </a:r>
          </a:p>
        </p:txBody>
      </p:sp>
      <p:sp>
        <p:nvSpPr>
          <p:cNvPr id="18" name="Title 1"/>
          <p:cNvSpPr txBox="1">
            <a:spLocks/>
          </p:cNvSpPr>
          <p:nvPr/>
        </p:nvSpPr>
        <p:spPr>
          <a:xfrm>
            <a:off x="6400800" y="4014216"/>
            <a:ext cx="1524000" cy="17224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cs typeface="Aharoni" panose="02010803020104030203" pitchFamily="2" charset="-79"/>
              </a:rPr>
              <a:t>D</a:t>
            </a:r>
          </a:p>
        </p:txBody>
      </p:sp>
      <p:sp>
        <p:nvSpPr>
          <p:cNvPr id="19" name="Title 1"/>
          <p:cNvSpPr txBox="1">
            <a:spLocks/>
          </p:cNvSpPr>
          <p:nvPr/>
        </p:nvSpPr>
        <p:spPr>
          <a:xfrm>
            <a:off x="5638800" y="4014216"/>
            <a:ext cx="1600200" cy="17224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cs typeface="Aharoni" panose="02010803020104030203" pitchFamily="2" charset="-79"/>
              </a:rPr>
              <a:t>G</a:t>
            </a:r>
          </a:p>
        </p:txBody>
      </p:sp>
      <p:sp>
        <p:nvSpPr>
          <p:cNvPr id="20" name="Title 1"/>
          <p:cNvSpPr txBox="1">
            <a:spLocks/>
          </p:cNvSpPr>
          <p:nvPr/>
        </p:nvSpPr>
        <p:spPr>
          <a:xfrm>
            <a:off x="6096000" y="4014216"/>
            <a:ext cx="1524000" cy="17224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cs typeface="Aharoni" panose="02010803020104030203" pitchFamily="2" charset="-79"/>
              </a:rPr>
              <a:t>O</a:t>
            </a:r>
          </a:p>
        </p:txBody>
      </p:sp>
      <p:sp>
        <p:nvSpPr>
          <p:cNvPr id="21" name="Title 1"/>
          <p:cNvSpPr txBox="1">
            <a:spLocks/>
          </p:cNvSpPr>
          <p:nvPr/>
        </p:nvSpPr>
        <p:spPr>
          <a:xfrm>
            <a:off x="6400800" y="4014216"/>
            <a:ext cx="1524000" cy="17224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cs typeface="Aharoni" panose="02010803020104030203" pitchFamily="2" charset="-79"/>
              </a:rPr>
              <a:t>D</a:t>
            </a:r>
          </a:p>
        </p:txBody>
      </p:sp>
      <p:sp>
        <p:nvSpPr>
          <p:cNvPr id="22" name="Title 1"/>
          <p:cNvSpPr txBox="1">
            <a:spLocks/>
          </p:cNvSpPr>
          <p:nvPr/>
        </p:nvSpPr>
        <p:spPr>
          <a:xfrm>
            <a:off x="5638800" y="4014216"/>
            <a:ext cx="1600200" cy="17224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cs typeface="Aharoni" panose="02010803020104030203" pitchFamily="2" charset="-79"/>
              </a:rPr>
              <a:t>G</a:t>
            </a:r>
          </a:p>
        </p:txBody>
      </p:sp>
      <p:sp>
        <p:nvSpPr>
          <p:cNvPr id="23" name="Title 1"/>
          <p:cNvSpPr txBox="1">
            <a:spLocks/>
          </p:cNvSpPr>
          <p:nvPr/>
        </p:nvSpPr>
        <p:spPr>
          <a:xfrm>
            <a:off x="6096000" y="4014216"/>
            <a:ext cx="1524000" cy="17224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cs typeface="Aharoni" panose="02010803020104030203" pitchFamily="2" charset="-79"/>
              </a:rPr>
              <a:t>O</a:t>
            </a:r>
          </a:p>
        </p:txBody>
      </p:sp>
      <p:sp>
        <p:nvSpPr>
          <p:cNvPr id="24" name="Title 1"/>
          <p:cNvSpPr txBox="1">
            <a:spLocks/>
          </p:cNvSpPr>
          <p:nvPr/>
        </p:nvSpPr>
        <p:spPr>
          <a:xfrm>
            <a:off x="6400800" y="4014216"/>
            <a:ext cx="1524000" cy="17224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cs typeface="Aharoni" panose="02010803020104030203" pitchFamily="2" charset="-79"/>
              </a:rPr>
              <a:t>D</a:t>
            </a:r>
          </a:p>
        </p:txBody>
      </p:sp>
      <p:sp>
        <p:nvSpPr>
          <p:cNvPr id="26" name="Title 1"/>
          <p:cNvSpPr txBox="1">
            <a:spLocks/>
          </p:cNvSpPr>
          <p:nvPr/>
        </p:nvSpPr>
        <p:spPr>
          <a:xfrm>
            <a:off x="5105400" y="4008438"/>
            <a:ext cx="3429000" cy="1706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ysClr val="windowText" lastClr="000000"/>
                  </a:solidFill>
                </a:ln>
                <a:solidFill>
                  <a:schemeClr val="bg1"/>
                </a:solidFill>
                <a:effectLst>
                  <a:glow rad="63500">
                    <a:schemeClr val="tx1"/>
                  </a:glow>
                </a:effectLst>
                <a:cs typeface="Aharoni" panose="02010803020104030203" pitchFamily="2" charset="-79"/>
              </a:rPr>
              <a:t>GOD</a:t>
            </a:r>
          </a:p>
        </p:txBody>
      </p:sp>
      <p:sp>
        <p:nvSpPr>
          <p:cNvPr id="29" name="Title 1"/>
          <p:cNvSpPr txBox="1">
            <a:spLocks/>
          </p:cNvSpPr>
          <p:nvPr/>
        </p:nvSpPr>
        <p:spPr>
          <a:xfrm>
            <a:off x="457200" y="960438"/>
            <a:ext cx="8229600" cy="5059362"/>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80000" dist="40000" dir="5040000" algn="tl">
                    <a:srgbClr val="000000">
                      <a:alpha val="30000"/>
                    </a:srgbClr>
                  </a:outerShdw>
                </a:effectLst>
              </a:rPr>
              <a:t>And do not present your members as instruments of unrighteousness to sin, but present yourselves to God as being alive from the dead, and your members as instruments</a:t>
            </a:r>
          </a:p>
          <a:p>
            <a:pPr algn="l"/>
            <a:r>
              <a:rPr lang="en-US" b="1" dirty="0">
                <a:ln w="11430"/>
                <a:solidFill>
                  <a:srgbClr val="CC9900"/>
                </a:solidFill>
                <a:effectLst>
                  <a:glow rad="101600">
                    <a:schemeClr val="tx1"/>
                  </a:glow>
                  <a:outerShdw blurRad="80000" dist="40000" dir="5040000" algn="tl">
                    <a:srgbClr val="000000">
                      <a:alpha val="30000"/>
                    </a:srgbClr>
                  </a:outerShdw>
                </a:effectLst>
              </a:rPr>
              <a:t>    </a:t>
            </a:r>
            <a:r>
              <a:rPr lang="en-US" sz="4000" b="1" dirty="0">
                <a:ln w="11430"/>
                <a:solidFill>
                  <a:srgbClr val="CC9900"/>
                </a:solidFill>
                <a:effectLst>
                  <a:glow rad="101600">
                    <a:schemeClr val="tx1"/>
                  </a:glow>
                  <a:outerShdw blurRad="80000" dist="40000" dir="5040000" algn="tl">
                    <a:srgbClr val="000000">
                      <a:alpha val="30000"/>
                    </a:srgbClr>
                  </a:outerShdw>
                </a:effectLst>
              </a:rPr>
              <a:t> </a:t>
            </a:r>
            <a:r>
              <a:rPr lang="en-US" sz="3900" b="1" dirty="0">
                <a:ln w="11430"/>
                <a:solidFill>
                  <a:srgbClr val="CC9900"/>
                </a:solidFill>
                <a:effectLst>
                  <a:glow rad="101600">
                    <a:schemeClr val="tx1"/>
                  </a:glow>
                  <a:outerShdw blurRad="80000" dist="40000" dir="5040000" algn="tl">
                    <a:srgbClr val="000000">
                      <a:alpha val="30000"/>
                    </a:srgbClr>
                  </a:outerShdw>
                </a:effectLst>
              </a:rPr>
              <a:t>     </a:t>
            </a:r>
            <a:r>
              <a:rPr lang="en-US" b="1" dirty="0">
                <a:ln w="11430"/>
                <a:solidFill>
                  <a:srgbClr val="CC9900"/>
                </a:solidFill>
                <a:effectLst>
                  <a:glow rad="101600">
                    <a:schemeClr val="tx1"/>
                  </a:glow>
                  <a:outerShdw blurRad="80000" dist="40000" dir="5040000" algn="tl">
                    <a:srgbClr val="000000">
                      <a:alpha val="30000"/>
                    </a:srgbClr>
                  </a:outerShdw>
                </a:effectLst>
              </a:rPr>
              <a:t>of righteousness to</a:t>
            </a:r>
          </a:p>
          <a:p>
            <a:r>
              <a:rPr lang="en-US" sz="3200" b="1" i="1" dirty="0">
                <a:ln w="11430"/>
                <a:solidFill>
                  <a:srgbClr val="CC9900"/>
                </a:solidFill>
                <a:effectLst>
                  <a:glow rad="101600">
                    <a:schemeClr val="tx1"/>
                  </a:glow>
                  <a:outerShdw blurRad="80000" dist="40000" dir="5040000" algn="tl">
                    <a:srgbClr val="000000">
                      <a:alpha val="30000"/>
                    </a:srgbClr>
                  </a:outerShdw>
                </a:effectLst>
              </a:rPr>
              <a:t>— Romans 6:13</a:t>
            </a:r>
            <a:r>
              <a:rPr lang="en-US" sz="4000" b="1" i="1" dirty="0">
                <a:ln w="11430"/>
                <a:solidFill>
                  <a:srgbClr val="CC9900"/>
                </a:solidFill>
                <a:effectLst>
                  <a:glow rad="101600">
                    <a:schemeClr val="tx1"/>
                  </a:glow>
                  <a:outerShdw blurRad="80000" dist="40000" dir="5040000" algn="tl">
                    <a:srgbClr val="000000">
                      <a:alpha val="30000"/>
                    </a:srgbClr>
                  </a:outerShdw>
                </a:effectLst>
              </a:rPr>
              <a:t> </a:t>
            </a:r>
            <a:r>
              <a:rPr lang="en-US" sz="32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25" name="Rectangle 4"/>
          <p:cNvSpPr>
            <a:spLocks noChangeArrowheads="1"/>
          </p:cNvSpPr>
          <p:nvPr/>
        </p:nvSpPr>
        <p:spPr bwMode="auto">
          <a:xfrm>
            <a:off x="4693186" y="4425108"/>
            <a:ext cx="2243769" cy="885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80000" dist="40000" dir="5040000" algn="tl">
                    <a:srgbClr val="000000">
                      <a:alpha val="30000"/>
                    </a:srgbClr>
                  </a:outerShdw>
                </a:effectLst>
                <a:latin typeface="+mj-lt"/>
                <a:ea typeface="+mj-ea"/>
                <a:cs typeface="+mj-cs"/>
              </a:rPr>
              <a:t> </a:t>
            </a:r>
            <a:r>
              <a:rPr lang="en-US" sz="3000" b="1" dirty="0">
                <a:ln w="11430"/>
                <a:solidFill>
                  <a:schemeClr val="bg1"/>
                </a:solidFill>
                <a:effectLst>
                  <a:glow rad="63500">
                    <a:schemeClr val="tx1"/>
                  </a:glow>
                  <a:outerShdw blurRad="80000" dist="40000" dir="5040000" algn="tl">
                    <a:srgbClr val="000000">
                      <a:alpha val="30000"/>
                    </a:srgbClr>
                  </a:outerShdw>
                </a:effectLst>
                <a:latin typeface="+mj-lt"/>
                <a:ea typeface="+mj-ea"/>
                <a:cs typeface="+mj-cs"/>
              </a:rPr>
              <a:t> </a:t>
            </a:r>
            <a:r>
              <a:rPr lang="en-US" sz="4400" b="1" dirty="0">
                <a:ln w="11430"/>
                <a:solidFill>
                  <a:schemeClr val="bg1"/>
                </a:solidFill>
                <a:effectLst>
                  <a:glow rad="63500">
                    <a:schemeClr val="tx1"/>
                  </a:glow>
                  <a:outerShdw blurRad="80000" dist="40000" dir="5040000" algn="tl">
                    <a:srgbClr val="000000">
                      <a:alpha val="30000"/>
                    </a:srgbClr>
                  </a:outerShdw>
                </a:effectLst>
                <a:latin typeface="+mj-lt"/>
                <a:ea typeface="+mj-ea"/>
                <a:cs typeface="+mj-cs"/>
              </a:rPr>
              <a:t>to</a:t>
            </a:r>
          </a:p>
        </p:txBody>
      </p:sp>
      <p:sp>
        <p:nvSpPr>
          <p:cNvPr id="30" name="Rectangle 4"/>
          <p:cNvSpPr>
            <a:spLocks noChangeArrowheads="1"/>
          </p:cNvSpPr>
          <p:nvPr/>
        </p:nvSpPr>
        <p:spPr bwMode="auto">
          <a:xfrm>
            <a:off x="4710065" y="4408583"/>
            <a:ext cx="2209800" cy="91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80000" dist="40000" dir="5040000" algn="tl">
                    <a:srgbClr val="000000">
                      <a:alpha val="30000"/>
                    </a:srgbClr>
                  </a:outerShdw>
                </a:effectLst>
                <a:latin typeface="+mj-lt"/>
                <a:ea typeface="+mj-ea"/>
                <a:cs typeface="+mj-cs"/>
              </a:rPr>
              <a:t> </a:t>
            </a:r>
            <a:r>
              <a:rPr lang="en-US" sz="3000" b="1" dirty="0">
                <a:ln w="11430"/>
                <a:solidFill>
                  <a:schemeClr val="bg1"/>
                </a:solidFill>
                <a:effectLst>
                  <a:glow rad="63500">
                    <a:schemeClr val="tx1"/>
                  </a:glow>
                  <a:outerShdw blurRad="80000" dist="40000" dir="5040000" algn="tl">
                    <a:srgbClr val="000000">
                      <a:alpha val="30000"/>
                    </a:srgbClr>
                  </a:outerShdw>
                </a:effectLst>
                <a:latin typeface="+mj-lt"/>
                <a:ea typeface="+mj-ea"/>
                <a:cs typeface="+mj-cs"/>
              </a:rPr>
              <a:t> </a:t>
            </a:r>
            <a:r>
              <a:rPr lang="en-US" sz="4400" b="1" dirty="0">
                <a:ln w="11430"/>
                <a:solidFill>
                  <a:schemeClr val="bg1"/>
                </a:solidFill>
                <a:effectLst>
                  <a:glow rad="63500">
                    <a:schemeClr val="tx1"/>
                  </a:glow>
                  <a:outerShdw blurRad="80000" dist="40000" dir="5040000" algn="tl">
                    <a:srgbClr val="000000">
                      <a:alpha val="30000"/>
                    </a:srgbClr>
                  </a:outerShdw>
                </a:effectLst>
                <a:latin typeface="+mj-lt"/>
                <a:ea typeface="+mj-ea"/>
                <a:cs typeface="+mj-cs"/>
              </a:rPr>
              <a:t>to</a:t>
            </a:r>
          </a:p>
        </p:txBody>
      </p:sp>
      <p:sp>
        <p:nvSpPr>
          <p:cNvPr id="28" name="Title 1"/>
          <p:cNvSpPr txBox="1">
            <a:spLocks/>
          </p:cNvSpPr>
          <p:nvPr/>
        </p:nvSpPr>
        <p:spPr>
          <a:xfrm>
            <a:off x="7315200" y="2362200"/>
            <a:ext cx="12192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 to</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31" name="Title 1"/>
          <p:cNvSpPr txBox="1">
            <a:spLocks/>
          </p:cNvSpPr>
          <p:nvPr/>
        </p:nvSpPr>
        <p:spPr>
          <a:xfrm>
            <a:off x="76200" y="3026664"/>
            <a:ext cx="19050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God</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34" name="Rectangle 2">
            <a:extLst>
              <a:ext uri="{FF2B5EF4-FFF2-40B4-BE49-F238E27FC236}">
                <a16:creationId xmlns:a16="http://schemas.microsoft.com/office/drawing/2014/main" id="{065A9636-BD8E-40EC-9D74-040FABC8B5F7}"/>
              </a:ext>
            </a:extLst>
          </p:cNvPr>
          <p:cNvSpPr txBox="1">
            <a:spLocks noChangeArrowheads="1"/>
          </p:cNvSpPr>
          <p:nvPr/>
        </p:nvSpPr>
        <p:spPr bwMode="auto">
          <a:xfrm>
            <a:off x="3455669" y="3174340"/>
            <a:ext cx="4103369" cy="764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walks uprightly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6" name="Rectangle 2">
            <a:extLst>
              <a:ext uri="{FF2B5EF4-FFF2-40B4-BE49-F238E27FC236}">
                <a16:creationId xmlns:a16="http://schemas.microsoft.com/office/drawing/2014/main" id="{3246ACCE-BCB5-4FDC-A969-23BD7A34FBFD}"/>
              </a:ext>
            </a:extLst>
          </p:cNvPr>
          <p:cNvSpPr txBox="1">
            <a:spLocks noChangeArrowheads="1"/>
          </p:cNvSpPr>
          <p:nvPr/>
        </p:nvSpPr>
        <p:spPr bwMode="auto">
          <a:xfrm>
            <a:off x="1819274" y="3848233"/>
            <a:ext cx="5440682" cy="75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works righteousness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Title 1"/>
          <p:cNvSpPr txBox="1">
            <a:spLocks/>
          </p:cNvSpPr>
          <p:nvPr/>
        </p:nvSpPr>
        <p:spPr>
          <a:xfrm>
            <a:off x="4800600" y="4317207"/>
            <a:ext cx="1214438" cy="11668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ysClr val="windowText" lastClr="000000"/>
                  </a:solidFill>
                  <a:prstDash val="solid"/>
                </a:ln>
                <a:solidFill>
                  <a:srgbClr val="00FF00"/>
                </a:solidFill>
                <a:effectLst>
                  <a:outerShdw blurRad="63500" dir="3600000" algn="tl" rotWithShape="0">
                    <a:srgbClr val="000000">
                      <a:alpha val="70000"/>
                    </a:srgbClr>
                  </a:outerShdw>
                </a:effectLst>
              </a:rPr>
              <a:t>in</a:t>
            </a:r>
          </a:p>
        </p:txBody>
      </p:sp>
      <p:sp>
        <p:nvSpPr>
          <p:cNvPr id="38" name="Rectangle 2">
            <a:extLst>
              <a:ext uri="{FF2B5EF4-FFF2-40B4-BE49-F238E27FC236}">
                <a16:creationId xmlns:a16="http://schemas.microsoft.com/office/drawing/2014/main" id="{901D9A05-4680-4296-96B3-5EAC6EA92F5D}"/>
              </a:ext>
            </a:extLst>
          </p:cNvPr>
          <p:cNvSpPr txBox="1">
            <a:spLocks noChangeArrowheads="1"/>
          </p:cNvSpPr>
          <p:nvPr/>
        </p:nvSpPr>
        <p:spPr bwMode="auto">
          <a:xfrm>
            <a:off x="915827" y="4526413"/>
            <a:ext cx="7235191" cy="75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speaks the truth in his 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Rectangle 6">
            <a:extLst>
              <a:ext uri="{FF2B5EF4-FFF2-40B4-BE49-F238E27FC236}">
                <a16:creationId xmlns:a16="http://schemas.microsoft.com/office/drawing/2014/main" id="{675AD3E8-0593-420D-9D9D-B07D10F80DE2}"/>
              </a:ext>
            </a:extLst>
          </p:cNvPr>
          <p:cNvSpPr>
            <a:spLocks noChangeArrowheads="1"/>
          </p:cNvSpPr>
          <p:nvPr/>
        </p:nvSpPr>
        <p:spPr bwMode="auto">
          <a:xfrm>
            <a:off x="5001041" y="4417417"/>
            <a:ext cx="807626" cy="95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9" name="Rectangle 6">
            <a:extLst>
              <a:ext uri="{FF2B5EF4-FFF2-40B4-BE49-F238E27FC236}">
                <a16:creationId xmlns:a16="http://schemas.microsoft.com/office/drawing/2014/main" id="{1CA20E8A-7ED2-4530-A171-87B0BBEC57C8}"/>
              </a:ext>
            </a:extLst>
          </p:cNvPr>
          <p:cNvSpPr>
            <a:spLocks noChangeArrowheads="1"/>
          </p:cNvSpPr>
          <p:nvPr/>
        </p:nvSpPr>
        <p:spPr bwMode="auto">
          <a:xfrm>
            <a:off x="2948860" y="3093928"/>
            <a:ext cx="807626" cy="95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40" name="Rectangle 6">
            <a:extLst>
              <a:ext uri="{FF2B5EF4-FFF2-40B4-BE49-F238E27FC236}">
                <a16:creationId xmlns:a16="http://schemas.microsoft.com/office/drawing/2014/main" id="{17B7661C-F4E2-4A59-98AE-07AB3CB40631}"/>
              </a:ext>
            </a:extLst>
          </p:cNvPr>
          <p:cNvSpPr>
            <a:spLocks noChangeArrowheads="1"/>
          </p:cNvSpPr>
          <p:nvPr/>
        </p:nvSpPr>
        <p:spPr bwMode="auto">
          <a:xfrm>
            <a:off x="1370581" y="3782861"/>
            <a:ext cx="807626" cy="95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41" name="Rectangle 6">
            <a:extLst>
              <a:ext uri="{FF2B5EF4-FFF2-40B4-BE49-F238E27FC236}">
                <a16:creationId xmlns:a16="http://schemas.microsoft.com/office/drawing/2014/main" id="{F89B87EB-E317-478F-8F04-F8355EE59813}"/>
              </a:ext>
            </a:extLst>
          </p:cNvPr>
          <p:cNvSpPr>
            <a:spLocks noChangeArrowheads="1"/>
          </p:cNvSpPr>
          <p:nvPr/>
        </p:nvSpPr>
        <p:spPr bwMode="auto">
          <a:xfrm>
            <a:off x="456181" y="4446740"/>
            <a:ext cx="807626" cy="95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3" name="Multiplication Sign 2">
            <a:extLst>
              <a:ext uri="{FF2B5EF4-FFF2-40B4-BE49-F238E27FC236}">
                <a16:creationId xmlns:a16="http://schemas.microsoft.com/office/drawing/2014/main" id="{0389DED3-8A06-46BC-97D6-C98B0FC87017}"/>
              </a:ext>
            </a:extLst>
          </p:cNvPr>
          <p:cNvSpPr/>
          <p:nvPr/>
        </p:nvSpPr>
        <p:spPr>
          <a:xfrm rot="20940000">
            <a:off x="5681562" y="3008440"/>
            <a:ext cx="1816274" cy="56367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
            <a:extLst>
              <a:ext uri="{FF2B5EF4-FFF2-40B4-BE49-F238E27FC236}">
                <a16:creationId xmlns:a16="http://schemas.microsoft.com/office/drawing/2014/main" id="{B44E2E67-000F-47C2-AF4D-0119A759A131}"/>
              </a:ext>
            </a:extLst>
          </p:cNvPr>
          <p:cNvSpPr txBox="1">
            <a:spLocks noChangeArrowheads="1"/>
          </p:cNvSpPr>
          <p:nvPr/>
        </p:nvSpPr>
        <p:spPr bwMode="auto">
          <a:xfrm rot="20987541">
            <a:off x="3351745" y="1802331"/>
            <a:ext cx="34462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speaks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0474958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18" presetClass="emph" presetSubtype="0" fill="hold" grpId="1" nodeType="withEffect">
                                  <p:stCondLst>
                                    <p:cond delay="0"/>
                                  </p:stCondLst>
                                  <p:childTnLst>
                                    <p:set>
                                      <p:cBhvr override="childStyle">
                                        <p:cTn id="21" dur="500" fill="hold"/>
                                        <p:tgtEl>
                                          <p:spTgt spid="33"/>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600"/>
                                        <p:tgtEl>
                                          <p:spTgt spid="35"/>
                                        </p:tgtEl>
                                      </p:cBhvr>
                                    </p:animEffect>
                                  </p:childTnLst>
                                </p:cTn>
                              </p:par>
                              <p:par>
                                <p:cTn id="28" presetID="18" presetClass="emph" presetSubtype="0" fill="hold" grpId="1" nodeType="withEffect">
                                  <p:stCondLst>
                                    <p:cond delay="400"/>
                                  </p:stCondLst>
                                  <p:childTnLst>
                                    <p:set>
                                      <p:cBhvr override="childStyle">
                                        <p:cTn id="29" dur="600" fill="hold"/>
                                        <p:tgtEl>
                                          <p:spTgt spid="35"/>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600"/>
                                        <p:tgtEl>
                                          <p:spTgt spid="36"/>
                                        </p:tgtEl>
                                      </p:cBhvr>
                                    </p:animEffect>
                                  </p:childTnLst>
                                </p:cTn>
                              </p:par>
                              <p:par>
                                <p:cTn id="33" presetID="22" presetClass="entr" presetSubtype="8" fill="hold" grpId="0" nodeType="withEffect">
                                  <p:stCondLst>
                                    <p:cond delay="900"/>
                                  </p:stCondLst>
                                  <p:childTnLst>
                                    <p:set>
                                      <p:cBhvr>
                                        <p:cTn id="34" dur="1" fill="hold">
                                          <p:stCondLst>
                                            <p:cond delay="0"/>
                                          </p:stCondLst>
                                        </p:cTn>
                                        <p:tgtEl>
                                          <p:spTgt spid="37"/>
                                        </p:tgtEl>
                                        <p:attrNameLst>
                                          <p:attrName>style.visibility</p:attrName>
                                        </p:attrNameLst>
                                      </p:cBhvr>
                                      <p:to>
                                        <p:strVal val="visible"/>
                                      </p:to>
                                    </p:set>
                                    <p:animEffect transition="in" filter="wipe(left)">
                                      <p:cBhvr>
                                        <p:cTn id="35" dur="750"/>
                                        <p:tgtEl>
                                          <p:spTgt spid="37"/>
                                        </p:tgtEl>
                                      </p:cBhvr>
                                    </p:animEffect>
                                  </p:childTnLst>
                                </p:cTn>
                              </p:par>
                              <p:par>
                                <p:cTn id="36" presetID="18" presetClass="emph" presetSubtype="0" fill="hold" grpId="1" nodeType="withEffect">
                                  <p:stCondLst>
                                    <p:cond delay="900"/>
                                  </p:stCondLst>
                                  <p:childTnLst>
                                    <p:set>
                                      <p:cBhvr override="childStyle">
                                        <p:cTn id="37" dur="750" fill="hold"/>
                                        <p:tgtEl>
                                          <p:spTgt spid="37"/>
                                        </p:tgtEl>
                                        <p:attrNameLst>
                                          <p:attrName>style.textDecorationUnderline</p:attrName>
                                        </p:attrNameLst>
                                      </p:cBhvr>
                                      <p:to>
                                        <p:strVal val="true"/>
                                      </p:to>
                                    </p:set>
                                  </p:childTnLst>
                                </p:cTn>
                              </p:par>
                              <p:par>
                                <p:cTn id="38" presetID="22" presetClass="entr" presetSubtype="8" fill="hold" grpId="0" nodeType="withEffect">
                                  <p:stCondLst>
                                    <p:cond delay="900"/>
                                  </p:stCondLst>
                                  <p:childTnLst>
                                    <p:set>
                                      <p:cBhvr>
                                        <p:cTn id="39" dur="1" fill="hold">
                                          <p:stCondLst>
                                            <p:cond delay="0"/>
                                          </p:stCondLst>
                                        </p:cTn>
                                        <p:tgtEl>
                                          <p:spTgt spid="38"/>
                                        </p:tgtEl>
                                        <p:attrNameLst>
                                          <p:attrName>style.visibility</p:attrName>
                                        </p:attrNameLst>
                                      </p:cBhvr>
                                      <p:to>
                                        <p:strVal val="visible"/>
                                      </p:to>
                                    </p:set>
                                    <p:animEffect transition="in" filter="wipe(left)">
                                      <p:cBhvr>
                                        <p:cTn id="40" dur="75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0-#ppt_w/2"/>
                                          </p:val>
                                        </p:tav>
                                        <p:tav tm="100000">
                                          <p:val>
                                            <p:strVal val="#ppt_x"/>
                                          </p:val>
                                        </p:tav>
                                      </p:tavLst>
                                    </p:anim>
                                    <p:anim calcmode="lin" valueType="num">
                                      <p:cBhvr additive="base">
                                        <p:cTn id="46" dur="500" fill="hold"/>
                                        <p:tgtEl>
                                          <p:spTgt spid="39"/>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25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0-#ppt_w/2"/>
                                          </p:val>
                                        </p:tav>
                                        <p:tav tm="100000">
                                          <p:val>
                                            <p:strVal val="#ppt_x"/>
                                          </p:val>
                                        </p:tav>
                                      </p:tavLst>
                                    </p:anim>
                                    <p:anim calcmode="lin" valueType="num">
                                      <p:cBhvr additive="base">
                                        <p:cTn id="50" dur="500" fill="hold"/>
                                        <p:tgtEl>
                                          <p:spTgt spid="40"/>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50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0-#ppt_w/2"/>
                                          </p:val>
                                        </p:tav>
                                        <p:tav tm="100000">
                                          <p:val>
                                            <p:strVal val="#ppt_x"/>
                                          </p:val>
                                        </p:tav>
                                      </p:tavLst>
                                    </p:anim>
                                    <p:anim calcmode="lin" valueType="num">
                                      <p:cBhvr additive="base">
                                        <p:cTn id="54" dur="500" fill="hold"/>
                                        <p:tgtEl>
                                          <p:spTgt spid="41"/>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125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par>
                                <p:cTn id="58" presetID="18" presetClass="emph" presetSubtype="0" fill="hold" grpId="1" nodeType="withEffect">
                                  <p:stCondLst>
                                    <p:cond delay="1250"/>
                                  </p:stCondLst>
                                  <p:childTnLst>
                                    <p:set>
                                      <p:cBhvr override="childStyle">
                                        <p:cTn id="59" dur="500" fill="hold"/>
                                        <p:tgtEl>
                                          <p:spTgt spid="12"/>
                                        </p:tgtEl>
                                        <p:attrNameLst>
                                          <p:attrName>style.textDecorationUnderline</p:attrName>
                                        </p:attrNameLst>
                                      </p:cBhvr>
                                      <p:to>
                                        <p:strVal val="true"/>
                                      </p:to>
                                    </p:set>
                                  </p:childTnLst>
                                </p:cTn>
                              </p:par>
                              <p:par>
                                <p:cTn id="60" presetID="0" presetClass="entr" presetSubtype="0" fill="hold" grpId="0" nodeType="withEffect">
                                  <p:stCondLst>
                                    <p:cond delay="1500"/>
                                  </p:stCondLst>
                                  <p:childTnLst>
                                    <p:set>
                                      <p:cBhvr>
                                        <p:cTn id="61" dur="1" fill="hold">
                                          <p:stCondLst>
                                            <p:cond delay="0"/>
                                          </p:stCondLst>
                                        </p:cTn>
                                        <p:tgtEl>
                                          <p:spTgt spid="32"/>
                                        </p:tgtEl>
                                        <p:attrNameLst>
                                          <p:attrName>style.visibility</p:attrName>
                                        </p:attrNameLst>
                                      </p:cBhvr>
                                      <p:to>
                                        <p:strVal val="visible"/>
                                      </p:to>
                                    </p:set>
                                    <p:animEffect transition="in" filter="dissolve">
                                      <p:cBhvr>
                                        <p:cTn id="62" dur="500">
                                          <p:stCondLst>
                                            <p:cond delay="0"/>
                                          </p:stCondLst>
                                        </p:cTn>
                                        <p:tgtEl>
                                          <p:spTgt spid="32"/>
                                        </p:tgtEl>
                                      </p:cBhvr>
                                    </p:animEffect>
                                    <p:anim to="" calcmode="lin" valueType="num">
                                      <p:cBhvr>
                                        <p:cTn id="63" dur="500" fill="hold">
                                          <p:stCondLst>
                                            <p:cond delay="0"/>
                                          </p:stCondLst>
                                        </p:cTn>
                                        <p:tgtEl>
                                          <p:spTgt spid="32"/>
                                        </p:tgtEl>
                                        <p:attrNameLst>
                                          <p:attrName>ppt_w</p:attrName>
                                        </p:attrNameLst>
                                      </p:cBhvr>
                                      <p:tavLst>
                                        <p:tav tm="0">
                                          <p:val>
                                            <p:strVal val="#ppt_w*4"/>
                                          </p:val>
                                        </p:tav>
                                        <p:tav tm="100000">
                                          <p:val>
                                            <p:strVal val="#ppt_w"/>
                                          </p:val>
                                        </p:tav>
                                      </p:tavLst>
                                    </p:anim>
                                    <p:anim to="" calcmode="lin" valueType="num">
                                      <p:cBhvr>
                                        <p:cTn id="64" dur="500" fill="hold">
                                          <p:stCondLst>
                                            <p:cond delay="0"/>
                                          </p:stCondLst>
                                        </p:cTn>
                                        <p:tgtEl>
                                          <p:spTgt spid="32"/>
                                        </p:tgtEl>
                                        <p:attrNameLst>
                                          <p:attrName>ppt_h</p:attrName>
                                        </p:attrNameLst>
                                      </p:cBhvr>
                                      <p:tavLst>
                                        <p:tav tm="0">
                                          <p:val>
                                            <p:strVal val="#ppt_h*4"/>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250"/>
                                        <p:tgtEl>
                                          <p:spTgt spid="6"/>
                                        </p:tgtEl>
                                      </p:cBhvr>
                                    </p:animEffect>
                                  </p:childTnLst>
                                </p:cTn>
                              </p:par>
                              <p:par>
                                <p:cTn id="70" presetID="8" presetClass="emph" presetSubtype="0" fill="hold" grpId="2" nodeType="withEffect">
                                  <p:stCondLst>
                                    <p:cond delay="250"/>
                                  </p:stCondLst>
                                  <p:childTnLst>
                                    <p:animRot by="-636000">
                                      <p:cBhvr>
                                        <p:cTn id="71" dur="1250" fill="hold"/>
                                        <p:tgtEl>
                                          <p:spTgt spid="6"/>
                                        </p:tgtEl>
                                        <p:attrNameLst>
                                          <p:attrName>r</p:attrName>
                                        </p:attrNameLst>
                                      </p:cBhvr>
                                    </p:animRot>
                                  </p:childTnLst>
                                </p:cTn>
                              </p:par>
                              <p:par>
                                <p:cTn id="72" presetID="0" presetClass="path" presetSubtype="0" accel="50000" decel="50000" fill="hold" grpId="1" nodeType="withEffect">
                                  <p:stCondLst>
                                    <p:cond delay="250"/>
                                  </p:stCondLst>
                                  <p:childTnLst>
                                    <p:animMotion origin="layout" path="M -5.55556E-7 3.33333E-6 C -0.00052 -0.01158 -0.00087 -0.02315 -0.00139 -0.04051 C -0.00191 -0.05787 -0.00156 -0.07801 -0.0026 -0.10463 C -0.00365 -0.13125 -0.0066 -0.18033 -0.00764 -0.20023 " pathEditMode="relative" rAng="0" ptsTypes="aaaa">
                                      <p:cBhvr>
                                        <p:cTn id="73" dur="1250" fill="hold"/>
                                        <p:tgtEl>
                                          <p:spTgt spid="6"/>
                                        </p:tgtEl>
                                        <p:attrNameLst>
                                          <p:attrName>ppt_x</p:attrName>
                                          <p:attrName>ppt_y</p:attrName>
                                        </p:attrNameLst>
                                      </p:cBhvr>
                                      <p:rCtr x="-382" y="-10023"/>
                                    </p:animMotion>
                                  </p:childTnLst>
                                </p:cTn>
                              </p:par>
                              <p:par>
                                <p:cTn id="74" presetID="15" presetClass="exit" presetSubtype="0" fill="hold" grpId="1" nodeType="withEffect">
                                  <p:stCondLst>
                                    <p:cond delay="250"/>
                                  </p:stCondLst>
                                  <p:childTnLst>
                                    <p:anim calcmode="lin" valueType="num">
                                      <p:cBhvr>
                                        <p:cTn id="75" dur="1000"/>
                                        <p:tgtEl>
                                          <p:spTgt spid="2"/>
                                        </p:tgtEl>
                                        <p:attrNameLst>
                                          <p:attrName>ppt_w</p:attrName>
                                        </p:attrNameLst>
                                      </p:cBhvr>
                                      <p:tavLst>
                                        <p:tav tm="0">
                                          <p:val>
                                            <p:strVal val="ppt_w"/>
                                          </p:val>
                                        </p:tav>
                                        <p:tav tm="100000">
                                          <p:val>
                                            <p:fltVal val="0"/>
                                          </p:val>
                                        </p:tav>
                                      </p:tavLst>
                                    </p:anim>
                                    <p:anim calcmode="lin" valueType="num">
                                      <p:cBhvr>
                                        <p:cTn id="76" dur="1000"/>
                                        <p:tgtEl>
                                          <p:spTgt spid="2"/>
                                        </p:tgtEl>
                                        <p:attrNameLst>
                                          <p:attrName>ppt_h</p:attrName>
                                        </p:attrNameLst>
                                      </p:cBhvr>
                                      <p:tavLst>
                                        <p:tav tm="0">
                                          <p:val>
                                            <p:strVal val="ppt_h"/>
                                          </p:val>
                                        </p:tav>
                                        <p:tav tm="100000">
                                          <p:val>
                                            <p:fltVal val="0"/>
                                          </p:val>
                                        </p:tav>
                                      </p:tavLst>
                                    </p:anim>
                                    <p:anim calcmode="lin" valueType="num">
                                      <p:cBhvr>
                                        <p:cTn id="77" dur="10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8" dur="10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9" dur="1" fill="hold">
                                          <p:stCondLst>
                                            <p:cond delay="999"/>
                                          </p:stCondLst>
                                        </p:cTn>
                                        <p:tgtEl>
                                          <p:spTgt spid="2"/>
                                        </p:tgtEl>
                                        <p:attrNameLst>
                                          <p:attrName>style.visibility</p:attrName>
                                        </p:attrNameLst>
                                      </p:cBhvr>
                                      <p:to>
                                        <p:strVal val="hidden"/>
                                      </p:to>
                                    </p:set>
                                  </p:childTnLst>
                                </p:cTn>
                              </p:par>
                              <p:par>
                                <p:cTn id="80" presetID="15" presetClass="exit" presetSubtype="0" fill="hold" grpId="1" nodeType="withEffect">
                                  <p:stCondLst>
                                    <p:cond delay="250"/>
                                  </p:stCondLst>
                                  <p:childTnLst>
                                    <p:anim calcmode="lin" valueType="num">
                                      <p:cBhvr>
                                        <p:cTn id="81" dur="1000"/>
                                        <p:tgtEl>
                                          <p:spTgt spid="32"/>
                                        </p:tgtEl>
                                        <p:attrNameLst>
                                          <p:attrName>ppt_w</p:attrName>
                                        </p:attrNameLst>
                                      </p:cBhvr>
                                      <p:tavLst>
                                        <p:tav tm="0">
                                          <p:val>
                                            <p:strVal val="ppt_w"/>
                                          </p:val>
                                        </p:tav>
                                        <p:tav tm="100000">
                                          <p:val>
                                            <p:fltVal val="0"/>
                                          </p:val>
                                        </p:tav>
                                      </p:tavLst>
                                    </p:anim>
                                    <p:anim calcmode="lin" valueType="num">
                                      <p:cBhvr>
                                        <p:cTn id="82" dur="1000"/>
                                        <p:tgtEl>
                                          <p:spTgt spid="32"/>
                                        </p:tgtEl>
                                        <p:attrNameLst>
                                          <p:attrName>ppt_h</p:attrName>
                                        </p:attrNameLst>
                                      </p:cBhvr>
                                      <p:tavLst>
                                        <p:tav tm="0">
                                          <p:val>
                                            <p:strVal val="ppt_h"/>
                                          </p:val>
                                        </p:tav>
                                        <p:tav tm="100000">
                                          <p:val>
                                            <p:fltVal val="0"/>
                                          </p:val>
                                        </p:tav>
                                      </p:tavLst>
                                    </p:anim>
                                    <p:anim calcmode="lin" valueType="num">
                                      <p:cBhvr>
                                        <p:cTn id="83" dur="1000"/>
                                        <p:tgtEl>
                                          <p:spTgt spid="3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4" dur="1000"/>
                                        <p:tgtEl>
                                          <p:spTgt spid="3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5" dur="1" fill="hold">
                                          <p:stCondLst>
                                            <p:cond delay="999"/>
                                          </p:stCondLst>
                                        </p:cTn>
                                        <p:tgtEl>
                                          <p:spTgt spid="32"/>
                                        </p:tgtEl>
                                        <p:attrNameLst>
                                          <p:attrName>style.visibility</p:attrName>
                                        </p:attrNameLst>
                                      </p:cBhvr>
                                      <p:to>
                                        <p:strVal val="hidden"/>
                                      </p:to>
                                    </p:set>
                                  </p:childTnLst>
                                </p:cTn>
                              </p:par>
                              <p:par>
                                <p:cTn id="86" presetID="15" presetClass="exit" presetSubtype="0" fill="hold" grpId="1" nodeType="withEffect">
                                  <p:stCondLst>
                                    <p:cond delay="250"/>
                                  </p:stCondLst>
                                  <p:childTnLst>
                                    <p:anim calcmode="lin" valueType="num">
                                      <p:cBhvr>
                                        <p:cTn id="87" dur="1000"/>
                                        <p:tgtEl>
                                          <p:spTgt spid="36"/>
                                        </p:tgtEl>
                                        <p:attrNameLst>
                                          <p:attrName>ppt_w</p:attrName>
                                        </p:attrNameLst>
                                      </p:cBhvr>
                                      <p:tavLst>
                                        <p:tav tm="0">
                                          <p:val>
                                            <p:strVal val="ppt_w"/>
                                          </p:val>
                                        </p:tav>
                                        <p:tav tm="100000">
                                          <p:val>
                                            <p:fltVal val="0"/>
                                          </p:val>
                                        </p:tav>
                                      </p:tavLst>
                                    </p:anim>
                                    <p:anim calcmode="lin" valueType="num">
                                      <p:cBhvr>
                                        <p:cTn id="88" dur="1000"/>
                                        <p:tgtEl>
                                          <p:spTgt spid="36"/>
                                        </p:tgtEl>
                                        <p:attrNameLst>
                                          <p:attrName>ppt_h</p:attrName>
                                        </p:attrNameLst>
                                      </p:cBhvr>
                                      <p:tavLst>
                                        <p:tav tm="0">
                                          <p:val>
                                            <p:strVal val="ppt_h"/>
                                          </p:val>
                                        </p:tav>
                                        <p:tav tm="100000">
                                          <p:val>
                                            <p:fltVal val="0"/>
                                          </p:val>
                                        </p:tav>
                                      </p:tavLst>
                                    </p:anim>
                                    <p:anim calcmode="lin" valueType="num">
                                      <p:cBhvr>
                                        <p:cTn id="89" dur="1000"/>
                                        <p:tgtEl>
                                          <p:spTgt spid="3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0" dur="1000"/>
                                        <p:tgtEl>
                                          <p:spTgt spid="3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1" dur="1" fill="hold">
                                          <p:stCondLst>
                                            <p:cond delay="999"/>
                                          </p:stCondLst>
                                        </p:cTn>
                                        <p:tgtEl>
                                          <p:spTgt spid="36"/>
                                        </p:tgtEl>
                                        <p:attrNameLst>
                                          <p:attrName>style.visibility</p:attrName>
                                        </p:attrNameLst>
                                      </p:cBhvr>
                                      <p:to>
                                        <p:strVal val="hidden"/>
                                      </p:to>
                                    </p:set>
                                  </p:childTnLst>
                                </p:cTn>
                              </p:par>
                              <p:par>
                                <p:cTn id="92" presetID="15" presetClass="exit" presetSubtype="0" fill="hold" grpId="1" nodeType="withEffect">
                                  <p:stCondLst>
                                    <p:cond delay="250"/>
                                  </p:stCondLst>
                                  <p:childTnLst>
                                    <p:anim calcmode="lin" valueType="num">
                                      <p:cBhvr>
                                        <p:cTn id="93" dur="1000"/>
                                        <p:tgtEl>
                                          <p:spTgt spid="34"/>
                                        </p:tgtEl>
                                        <p:attrNameLst>
                                          <p:attrName>ppt_w</p:attrName>
                                        </p:attrNameLst>
                                      </p:cBhvr>
                                      <p:tavLst>
                                        <p:tav tm="0">
                                          <p:val>
                                            <p:strVal val="ppt_w"/>
                                          </p:val>
                                        </p:tav>
                                        <p:tav tm="100000">
                                          <p:val>
                                            <p:fltVal val="0"/>
                                          </p:val>
                                        </p:tav>
                                      </p:tavLst>
                                    </p:anim>
                                    <p:anim calcmode="lin" valueType="num">
                                      <p:cBhvr>
                                        <p:cTn id="94" dur="1000"/>
                                        <p:tgtEl>
                                          <p:spTgt spid="34"/>
                                        </p:tgtEl>
                                        <p:attrNameLst>
                                          <p:attrName>ppt_h</p:attrName>
                                        </p:attrNameLst>
                                      </p:cBhvr>
                                      <p:tavLst>
                                        <p:tav tm="0">
                                          <p:val>
                                            <p:strVal val="ppt_h"/>
                                          </p:val>
                                        </p:tav>
                                        <p:tav tm="100000">
                                          <p:val>
                                            <p:fltVal val="0"/>
                                          </p:val>
                                        </p:tav>
                                      </p:tavLst>
                                    </p:anim>
                                    <p:anim calcmode="lin" valueType="num">
                                      <p:cBhvr>
                                        <p:cTn id="95" dur="1000"/>
                                        <p:tgtEl>
                                          <p:spTgt spid="3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6" dur="1000"/>
                                        <p:tgtEl>
                                          <p:spTgt spid="3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7" dur="1" fill="hold">
                                          <p:stCondLst>
                                            <p:cond delay="999"/>
                                          </p:stCondLst>
                                        </p:cTn>
                                        <p:tgtEl>
                                          <p:spTgt spid="34"/>
                                        </p:tgtEl>
                                        <p:attrNameLst>
                                          <p:attrName>style.visibility</p:attrName>
                                        </p:attrNameLst>
                                      </p:cBhvr>
                                      <p:to>
                                        <p:strVal val="hidden"/>
                                      </p:to>
                                    </p:set>
                                  </p:childTnLst>
                                </p:cTn>
                              </p:par>
                              <p:par>
                                <p:cTn id="98" presetID="15" presetClass="exit" presetSubtype="0" fill="hold" grpId="2" nodeType="withEffect">
                                  <p:stCondLst>
                                    <p:cond delay="250"/>
                                  </p:stCondLst>
                                  <p:childTnLst>
                                    <p:anim calcmode="lin" valueType="num">
                                      <p:cBhvr>
                                        <p:cTn id="99" dur="1000"/>
                                        <p:tgtEl>
                                          <p:spTgt spid="37"/>
                                        </p:tgtEl>
                                        <p:attrNameLst>
                                          <p:attrName>ppt_w</p:attrName>
                                        </p:attrNameLst>
                                      </p:cBhvr>
                                      <p:tavLst>
                                        <p:tav tm="0">
                                          <p:val>
                                            <p:strVal val="ppt_w"/>
                                          </p:val>
                                        </p:tav>
                                        <p:tav tm="100000">
                                          <p:val>
                                            <p:fltVal val="0"/>
                                          </p:val>
                                        </p:tav>
                                      </p:tavLst>
                                    </p:anim>
                                    <p:anim calcmode="lin" valueType="num">
                                      <p:cBhvr>
                                        <p:cTn id="100" dur="1000"/>
                                        <p:tgtEl>
                                          <p:spTgt spid="37"/>
                                        </p:tgtEl>
                                        <p:attrNameLst>
                                          <p:attrName>ppt_h</p:attrName>
                                        </p:attrNameLst>
                                      </p:cBhvr>
                                      <p:tavLst>
                                        <p:tav tm="0">
                                          <p:val>
                                            <p:strVal val="ppt_h"/>
                                          </p:val>
                                        </p:tav>
                                        <p:tav tm="100000">
                                          <p:val>
                                            <p:fltVal val="0"/>
                                          </p:val>
                                        </p:tav>
                                      </p:tavLst>
                                    </p:anim>
                                    <p:anim calcmode="lin" valueType="num">
                                      <p:cBhvr>
                                        <p:cTn id="101" dur="1000"/>
                                        <p:tgtEl>
                                          <p:spTgt spid="3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2" dur="1000"/>
                                        <p:tgtEl>
                                          <p:spTgt spid="3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3" dur="1" fill="hold">
                                          <p:stCondLst>
                                            <p:cond delay="999"/>
                                          </p:stCondLst>
                                        </p:cTn>
                                        <p:tgtEl>
                                          <p:spTgt spid="37"/>
                                        </p:tgtEl>
                                        <p:attrNameLst>
                                          <p:attrName>style.visibility</p:attrName>
                                        </p:attrNameLst>
                                      </p:cBhvr>
                                      <p:to>
                                        <p:strVal val="hidden"/>
                                      </p:to>
                                    </p:set>
                                  </p:childTnLst>
                                </p:cTn>
                              </p:par>
                              <p:par>
                                <p:cTn id="104" presetID="15" presetClass="exit" presetSubtype="0" fill="hold" grpId="1" nodeType="withEffect">
                                  <p:stCondLst>
                                    <p:cond delay="250"/>
                                  </p:stCondLst>
                                  <p:childTnLst>
                                    <p:anim calcmode="lin" valueType="num">
                                      <p:cBhvr>
                                        <p:cTn id="105" dur="1000"/>
                                        <p:tgtEl>
                                          <p:spTgt spid="38"/>
                                        </p:tgtEl>
                                        <p:attrNameLst>
                                          <p:attrName>ppt_w</p:attrName>
                                        </p:attrNameLst>
                                      </p:cBhvr>
                                      <p:tavLst>
                                        <p:tav tm="0">
                                          <p:val>
                                            <p:strVal val="ppt_w"/>
                                          </p:val>
                                        </p:tav>
                                        <p:tav tm="100000">
                                          <p:val>
                                            <p:fltVal val="0"/>
                                          </p:val>
                                        </p:tav>
                                      </p:tavLst>
                                    </p:anim>
                                    <p:anim calcmode="lin" valueType="num">
                                      <p:cBhvr>
                                        <p:cTn id="106" dur="1000"/>
                                        <p:tgtEl>
                                          <p:spTgt spid="38"/>
                                        </p:tgtEl>
                                        <p:attrNameLst>
                                          <p:attrName>ppt_h</p:attrName>
                                        </p:attrNameLst>
                                      </p:cBhvr>
                                      <p:tavLst>
                                        <p:tav tm="0">
                                          <p:val>
                                            <p:strVal val="ppt_h"/>
                                          </p:val>
                                        </p:tav>
                                        <p:tav tm="100000">
                                          <p:val>
                                            <p:fltVal val="0"/>
                                          </p:val>
                                        </p:tav>
                                      </p:tavLst>
                                    </p:anim>
                                    <p:anim calcmode="lin" valueType="num">
                                      <p:cBhvr>
                                        <p:cTn id="107" dur="1000"/>
                                        <p:tgtEl>
                                          <p:spTgt spid="3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8" dur="1000"/>
                                        <p:tgtEl>
                                          <p:spTgt spid="3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9" dur="1" fill="hold">
                                          <p:stCondLst>
                                            <p:cond delay="999"/>
                                          </p:stCondLst>
                                        </p:cTn>
                                        <p:tgtEl>
                                          <p:spTgt spid="38"/>
                                        </p:tgtEl>
                                        <p:attrNameLst>
                                          <p:attrName>style.visibility</p:attrName>
                                        </p:attrNameLst>
                                      </p:cBhvr>
                                      <p:to>
                                        <p:strVal val="hidden"/>
                                      </p:to>
                                    </p:set>
                                  </p:childTnLst>
                                </p:cTn>
                              </p:par>
                              <p:par>
                                <p:cTn id="110" presetID="15" presetClass="exit" presetSubtype="0" fill="hold" grpId="2" nodeType="withEffect">
                                  <p:stCondLst>
                                    <p:cond delay="250"/>
                                  </p:stCondLst>
                                  <p:childTnLst>
                                    <p:anim calcmode="lin" valueType="num">
                                      <p:cBhvr>
                                        <p:cTn id="111" dur="1000"/>
                                        <p:tgtEl>
                                          <p:spTgt spid="33"/>
                                        </p:tgtEl>
                                        <p:attrNameLst>
                                          <p:attrName>ppt_w</p:attrName>
                                        </p:attrNameLst>
                                      </p:cBhvr>
                                      <p:tavLst>
                                        <p:tav tm="0">
                                          <p:val>
                                            <p:strVal val="ppt_w"/>
                                          </p:val>
                                        </p:tav>
                                        <p:tav tm="100000">
                                          <p:val>
                                            <p:fltVal val="0"/>
                                          </p:val>
                                        </p:tav>
                                      </p:tavLst>
                                    </p:anim>
                                    <p:anim calcmode="lin" valueType="num">
                                      <p:cBhvr>
                                        <p:cTn id="112" dur="1000"/>
                                        <p:tgtEl>
                                          <p:spTgt spid="33"/>
                                        </p:tgtEl>
                                        <p:attrNameLst>
                                          <p:attrName>ppt_h</p:attrName>
                                        </p:attrNameLst>
                                      </p:cBhvr>
                                      <p:tavLst>
                                        <p:tav tm="0">
                                          <p:val>
                                            <p:strVal val="ppt_h"/>
                                          </p:val>
                                        </p:tav>
                                        <p:tav tm="100000">
                                          <p:val>
                                            <p:fltVal val="0"/>
                                          </p:val>
                                        </p:tav>
                                      </p:tavLst>
                                    </p:anim>
                                    <p:anim calcmode="lin" valueType="num">
                                      <p:cBhvr>
                                        <p:cTn id="113" dur="1000"/>
                                        <p:tgtEl>
                                          <p:spTgt spid="3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14" dur="1000"/>
                                        <p:tgtEl>
                                          <p:spTgt spid="3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15" dur="1" fill="hold">
                                          <p:stCondLst>
                                            <p:cond delay="999"/>
                                          </p:stCondLst>
                                        </p:cTn>
                                        <p:tgtEl>
                                          <p:spTgt spid="33"/>
                                        </p:tgtEl>
                                        <p:attrNameLst>
                                          <p:attrName>style.visibility</p:attrName>
                                        </p:attrNameLst>
                                      </p:cBhvr>
                                      <p:to>
                                        <p:strVal val="hidden"/>
                                      </p:to>
                                    </p:set>
                                  </p:childTnLst>
                                </p:cTn>
                              </p:par>
                              <p:par>
                                <p:cTn id="116" presetID="15" presetClass="exit" presetSubtype="0" fill="hold" grpId="2" nodeType="withEffect">
                                  <p:stCondLst>
                                    <p:cond delay="250"/>
                                  </p:stCondLst>
                                  <p:childTnLst>
                                    <p:anim calcmode="lin" valueType="num">
                                      <p:cBhvr>
                                        <p:cTn id="117" dur="1000"/>
                                        <p:tgtEl>
                                          <p:spTgt spid="35"/>
                                        </p:tgtEl>
                                        <p:attrNameLst>
                                          <p:attrName>ppt_w</p:attrName>
                                        </p:attrNameLst>
                                      </p:cBhvr>
                                      <p:tavLst>
                                        <p:tav tm="0">
                                          <p:val>
                                            <p:strVal val="ppt_w"/>
                                          </p:val>
                                        </p:tav>
                                        <p:tav tm="100000">
                                          <p:val>
                                            <p:fltVal val="0"/>
                                          </p:val>
                                        </p:tav>
                                      </p:tavLst>
                                    </p:anim>
                                    <p:anim calcmode="lin" valueType="num">
                                      <p:cBhvr>
                                        <p:cTn id="118" dur="1000"/>
                                        <p:tgtEl>
                                          <p:spTgt spid="35"/>
                                        </p:tgtEl>
                                        <p:attrNameLst>
                                          <p:attrName>ppt_h</p:attrName>
                                        </p:attrNameLst>
                                      </p:cBhvr>
                                      <p:tavLst>
                                        <p:tav tm="0">
                                          <p:val>
                                            <p:strVal val="ppt_h"/>
                                          </p:val>
                                        </p:tav>
                                        <p:tav tm="100000">
                                          <p:val>
                                            <p:fltVal val="0"/>
                                          </p:val>
                                        </p:tav>
                                      </p:tavLst>
                                    </p:anim>
                                    <p:anim calcmode="lin" valueType="num">
                                      <p:cBhvr>
                                        <p:cTn id="119" dur="1000"/>
                                        <p:tgtEl>
                                          <p:spTgt spid="3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20" dur="1000"/>
                                        <p:tgtEl>
                                          <p:spTgt spid="3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1" dur="1" fill="hold">
                                          <p:stCondLst>
                                            <p:cond delay="999"/>
                                          </p:stCondLst>
                                        </p:cTn>
                                        <p:tgtEl>
                                          <p:spTgt spid="35"/>
                                        </p:tgtEl>
                                        <p:attrNameLst>
                                          <p:attrName>style.visibility</p:attrName>
                                        </p:attrNameLst>
                                      </p:cBhvr>
                                      <p:to>
                                        <p:strVal val="hidden"/>
                                      </p:to>
                                    </p:set>
                                  </p:childTnLst>
                                </p:cTn>
                              </p:par>
                              <p:par>
                                <p:cTn id="122" presetID="15" presetClass="exit" presetSubtype="0" fill="hold" grpId="2" nodeType="withEffect">
                                  <p:stCondLst>
                                    <p:cond delay="250"/>
                                  </p:stCondLst>
                                  <p:childTnLst>
                                    <p:anim calcmode="lin" valueType="num">
                                      <p:cBhvr>
                                        <p:cTn id="123" dur="1000"/>
                                        <p:tgtEl>
                                          <p:spTgt spid="12"/>
                                        </p:tgtEl>
                                        <p:attrNameLst>
                                          <p:attrName>ppt_w</p:attrName>
                                        </p:attrNameLst>
                                      </p:cBhvr>
                                      <p:tavLst>
                                        <p:tav tm="0">
                                          <p:val>
                                            <p:strVal val="ppt_w"/>
                                          </p:val>
                                        </p:tav>
                                        <p:tav tm="100000">
                                          <p:val>
                                            <p:fltVal val="0"/>
                                          </p:val>
                                        </p:tav>
                                      </p:tavLst>
                                    </p:anim>
                                    <p:anim calcmode="lin" valueType="num">
                                      <p:cBhvr>
                                        <p:cTn id="124" dur="1000"/>
                                        <p:tgtEl>
                                          <p:spTgt spid="12"/>
                                        </p:tgtEl>
                                        <p:attrNameLst>
                                          <p:attrName>ppt_h</p:attrName>
                                        </p:attrNameLst>
                                      </p:cBhvr>
                                      <p:tavLst>
                                        <p:tav tm="0">
                                          <p:val>
                                            <p:strVal val="ppt_h"/>
                                          </p:val>
                                        </p:tav>
                                        <p:tav tm="100000">
                                          <p:val>
                                            <p:fltVal val="0"/>
                                          </p:val>
                                        </p:tav>
                                      </p:tavLst>
                                    </p:anim>
                                    <p:anim calcmode="lin" valueType="num">
                                      <p:cBhvr>
                                        <p:cTn id="125" dur="1000"/>
                                        <p:tgtEl>
                                          <p:spTgt spid="1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26" dur="1000"/>
                                        <p:tgtEl>
                                          <p:spTgt spid="1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7" dur="1" fill="hold">
                                          <p:stCondLst>
                                            <p:cond delay="999"/>
                                          </p:stCondLst>
                                        </p:cTn>
                                        <p:tgtEl>
                                          <p:spTgt spid="1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250"/>
                                        <p:tgtEl>
                                          <p:spTgt spid="39"/>
                                        </p:tgtEl>
                                      </p:cBhvr>
                                    </p:animEffect>
                                    <p:set>
                                      <p:cBhvr>
                                        <p:cTn id="130" dur="1" fill="hold">
                                          <p:stCondLst>
                                            <p:cond delay="249"/>
                                          </p:stCondLst>
                                        </p:cTn>
                                        <p:tgtEl>
                                          <p:spTgt spid="39"/>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250"/>
                                        <p:tgtEl>
                                          <p:spTgt spid="40"/>
                                        </p:tgtEl>
                                      </p:cBhvr>
                                    </p:animEffect>
                                    <p:set>
                                      <p:cBhvr>
                                        <p:cTn id="133" dur="1" fill="hold">
                                          <p:stCondLst>
                                            <p:cond delay="249"/>
                                          </p:stCondLst>
                                        </p:cTn>
                                        <p:tgtEl>
                                          <p:spTgt spid="40"/>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250"/>
                                        <p:tgtEl>
                                          <p:spTgt spid="41"/>
                                        </p:tgtEl>
                                      </p:cBhvr>
                                    </p:animEffect>
                                    <p:set>
                                      <p:cBhvr>
                                        <p:cTn id="136" dur="1" fill="hold">
                                          <p:stCondLst>
                                            <p:cond delay="249"/>
                                          </p:stCondLst>
                                        </p:cTn>
                                        <p:tgtEl>
                                          <p:spTgt spid="41"/>
                                        </p:tgtEl>
                                        <p:attrNameLst>
                                          <p:attrName>style.visibility</p:attrName>
                                        </p:attrNameLst>
                                      </p:cBhvr>
                                      <p:to>
                                        <p:strVal val="hidden"/>
                                      </p:to>
                                    </p:set>
                                  </p:childTnLst>
                                </p:cTn>
                              </p:par>
                              <p:par>
                                <p:cTn id="137" presetID="0" presetClass="entr" presetSubtype="0" fill="hold" grpId="0" nodeType="withEffect">
                                  <p:stCondLst>
                                    <p:cond delay="750"/>
                                  </p:stCondLst>
                                  <p:childTnLst>
                                    <p:set>
                                      <p:cBhvr>
                                        <p:cTn id="138" dur="1" fill="hold">
                                          <p:stCondLst>
                                            <p:cond delay="0"/>
                                          </p:stCondLst>
                                        </p:cTn>
                                        <p:tgtEl>
                                          <p:spTgt spid="5"/>
                                        </p:tgtEl>
                                        <p:attrNameLst>
                                          <p:attrName>style.visibility</p:attrName>
                                        </p:attrNameLst>
                                      </p:cBhvr>
                                      <p:to>
                                        <p:strVal val="visible"/>
                                      </p:to>
                                    </p:set>
                                    <p:animEffect transition="in" filter="dissolve">
                                      <p:cBhvr>
                                        <p:cTn id="139" dur="500">
                                          <p:stCondLst>
                                            <p:cond delay="0"/>
                                          </p:stCondLst>
                                        </p:cTn>
                                        <p:tgtEl>
                                          <p:spTgt spid="5"/>
                                        </p:tgtEl>
                                      </p:cBhvr>
                                    </p:animEffect>
                                    <p:anim to="" calcmode="lin" valueType="num">
                                      <p:cBhvr>
                                        <p:cTn id="140"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41"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42"/>
                                        </p:tgtEl>
                                        <p:attrNameLst>
                                          <p:attrName>style.visibility</p:attrName>
                                        </p:attrNameLst>
                                      </p:cBhvr>
                                      <p:to>
                                        <p:strVal val="visible"/>
                                      </p:to>
                                    </p:set>
                                    <p:animEffect transition="in" filter="wipe(left)">
                                      <p:cBhvr>
                                        <p:cTn id="146" dur="500"/>
                                        <p:tgtEl>
                                          <p:spTgt spid="42"/>
                                        </p:tgtEl>
                                      </p:cBhvr>
                                    </p:animEffect>
                                  </p:childTnLst>
                                </p:cTn>
                              </p:par>
                              <p:par>
                                <p:cTn id="147" presetID="18" presetClass="emph" presetSubtype="0" fill="hold" grpId="1" nodeType="withEffect">
                                  <p:stCondLst>
                                    <p:cond delay="0"/>
                                  </p:stCondLst>
                                  <p:childTnLst>
                                    <p:set>
                                      <p:cBhvr override="childStyle">
                                        <p:cTn id="148" dur="500" fill="hold"/>
                                        <p:tgtEl>
                                          <p:spTgt spid="42"/>
                                        </p:tgtEl>
                                        <p:attrNameLst>
                                          <p:attrName>style.textDecorationUnderline</p:attrName>
                                        </p:attrNameLst>
                                      </p:cBhvr>
                                      <p:to>
                                        <p:strVal val="true"/>
                                      </p:to>
                                    </p:set>
                                  </p:childTnLst>
                                </p:cTn>
                              </p:par>
                              <p:par>
                                <p:cTn id="149" presetID="22" presetClass="entr" presetSubtype="8" fill="hold" grpId="0" nodeType="withEffect">
                                  <p:stCondLst>
                                    <p:cond delay="0"/>
                                  </p:stCondLst>
                                  <p:childTnLst>
                                    <p:set>
                                      <p:cBhvr>
                                        <p:cTn id="150" dur="1" fill="hold">
                                          <p:stCondLst>
                                            <p:cond delay="0"/>
                                          </p:stCondLst>
                                        </p:cTn>
                                        <p:tgtEl>
                                          <p:spTgt spid="43"/>
                                        </p:tgtEl>
                                        <p:attrNameLst>
                                          <p:attrName>style.visibility</p:attrName>
                                        </p:attrNameLst>
                                      </p:cBhvr>
                                      <p:to>
                                        <p:strVal val="visible"/>
                                      </p:to>
                                    </p:set>
                                    <p:animEffect transition="in" filter="wipe(left)">
                                      <p:cBhvr>
                                        <p:cTn id="151" dur="500"/>
                                        <p:tgtEl>
                                          <p:spTgt spid="43"/>
                                        </p:tgtEl>
                                      </p:cBhvr>
                                    </p:animEffect>
                                  </p:childTnLst>
                                </p:cTn>
                              </p:par>
                              <p:par>
                                <p:cTn id="152" presetID="0" presetClass="entr" presetSubtype="0" fill="hold" grpId="0" nodeType="withEffect">
                                  <p:stCondLst>
                                    <p:cond delay="750"/>
                                  </p:stCondLst>
                                  <p:childTnLst>
                                    <p:set>
                                      <p:cBhvr>
                                        <p:cTn id="153" dur="1" fill="hold">
                                          <p:stCondLst>
                                            <p:cond delay="0"/>
                                          </p:stCondLst>
                                        </p:cTn>
                                        <p:tgtEl>
                                          <p:spTgt spid="3"/>
                                        </p:tgtEl>
                                        <p:attrNameLst>
                                          <p:attrName>style.visibility</p:attrName>
                                        </p:attrNameLst>
                                      </p:cBhvr>
                                      <p:to>
                                        <p:strVal val="visible"/>
                                      </p:to>
                                    </p:set>
                                    <p:animEffect transition="in" filter="dissolve">
                                      <p:cBhvr>
                                        <p:cTn id="154" dur="500">
                                          <p:stCondLst>
                                            <p:cond delay="0"/>
                                          </p:stCondLst>
                                        </p:cTn>
                                        <p:tgtEl>
                                          <p:spTgt spid="3"/>
                                        </p:tgtEl>
                                      </p:cBhvr>
                                    </p:animEffect>
                                    <p:anim to="" calcmode="lin" valueType="num">
                                      <p:cBhvr>
                                        <p:cTn id="155"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56"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grpId="2" nodeType="clickEffect">
                                  <p:stCondLst>
                                    <p:cond delay="0"/>
                                  </p:stCondLst>
                                  <p:childTnLst>
                                    <p:animEffect transition="out" filter="fade">
                                      <p:cBhvr>
                                        <p:cTn id="160" dur="250"/>
                                        <p:tgtEl>
                                          <p:spTgt spid="42"/>
                                        </p:tgtEl>
                                      </p:cBhvr>
                                    </p:animEffect>
                                    <p:set>
                                      <p:cBhvr>
                                        <p:cTn id="161" dur="1" fill="hold">
                                          <p:stCondLst>
                                            <p:cond delay="249"/>
                                          </p:stCondLst>
                                        </p:cTn>
                                        <p:tgtEl>
                                          <p:spTgt spid="42"/>
                                        </p:tgtEl>
                                        <p:attrNameLst>
                                          <p:attrName>style.visibility</p:attrName>
                                        </p:attrNameLst>
                                      </p:cBhvr>
                                      <p:to>
                                        <p:strVal val="hidden"/>
                                      </p:to>
                                    </p:set>
                                  </p:childTnLst>
                                </p:cTn>
                              </p:par>
                              <p:par>
                                <p:cTn id="162" presetID="0" presetClass="exit" presetSubtype="0" fill="hold" grpId="1" nodeType="withEffect">
                                  <p:stCondLst>
                                    <p:cond delay="250"/>
                                  </p:stCondLst>
                                  <p:childTnLst>
                                    <p:set>
                                      <p:cBhvr>
                                        <p:cTn id="163" dur="1" fill="hold">
                                          <p:stCondLst>
                                            <p:cond delay="999"/>
                                          </p:stCondLst>
                                        </p:cTn>
                                        <p:tgtEl>
                                          <p:spTgt spid="5"/>
                                        </p:tgtEl>
                                        <p:attrNameLst>
                                          <p:attrName>style.visibility</p:attrName>
                                        </p:attrNameLst>
                                      </p:cBhvr>
                                      <p:to>
                                        <p:strVal val="hidden"/>
                                      </p:to>
                                    </p:set>
                                    <p:animEffect transition="out" filter="dissolve">
                                      <p:cBhvr>
                                        <p:cTn id="164" dur="1000">
                                          <p:stCondLst>
                                            <p:cond delay="0"/>
                                          </p:stCondLst>
                                        </p:cTn>
                                        <p:tgtEl>
                                          <p:spTgt spid="5"/>
                                        </p:tgtEl>
                                      </p:cBhvr>
                                    </p:animEffect>
                                    <p:anim to="" calcmode="lin" valueType="num">
                                      <p:cBhvr>
                                        <p:cTn id="165"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66"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167" presetID="0" presetClass="exit" presetSubtype="0" fill="hold" grpId="1" nodeType="withEffect">
                                  <p:stCondLst>
                                    <p:cond delay="250"/>
                                  </p:stCondLst>
                                  <p:childTnLst>
                                    <p:set>
                                      <p:cBhvr>
                                        <p:cTn id="168" dur="1" fill="hold">
                                          <p:stCondLst>
                                            <p:cond delay="999"/>
                                          </p:stCondLst>
                                        </p:cTn>
                                        <p:tgtEl>
                                          <p:spTgt spid="43"/>
                                        </p:tgtEl>
                                        <p:attrNameLst>
                                          <p:attrName>style.visibility</p:attrName>
                                        </p:attrNameLst>
                                      </p:cBhvr>
                                      <p:to>
                                        <p:strVal val="hidden"/>
                                      </p:to>
                                    </p:set>
                                    <p:animEffect transition="out" filter="dissolve">
                                      <p:cBhvr>
                                        <p:cTn id="169" dur="1000">
                                          <p:stCondLst>
                                            <p:cond delay="0"/>
                                          </p:stCondLst>
                                        </p:cTn>
                                        <p:tgtEl>
                                          <p:spTgt spid="43"/>
                                        </p:tgtEl>
                                      </p:cBhvr>
                                    </p:animEffect>
                                    <p:anim to="" calcmode="lin" valueType="num">
                                      <p:cBhvr>
                                        <p:cTn id="170" dur="1000" fill="hold">
                                          <p:stCondLst>
                                            <p:cond delay="0"/>
                                          </p:stCondLst>
                                        </p:cTn>
                                        <p:tgtEl>
                                          <p:spTgt spid="43"/>
                                        </p:tgtEl>
                                        <p:attrNameLst>
                                          <p:attrName>ppt_w</p:attrName>
                                        </p:attrNameLst>
                                      </p:cBhvr>
                                      <p:tavLst>
                                        <p:tav tm="0">
                                          <p:val>
                                            <p:strVal val="#ppt_w"/>
                                          </p:val>
                                        </p:tav>
                                        <p:tav tm="100000">
                                          <p:val>
                                            <p:strVal val="#ppt_w*4"/>
                                          </p:val>
                                        </p:tav>
                                      </p:tavLst>
                                    </p:anim>
                                    <p:anim to="" calcmode="lin" valueType="num">
                                      <p:cBhvr>
                                        <p:cTn id="171" dur="1000" fill="hold">
                                          <p:stCondLst>
                                            <p:cond delay="0"/>
                                          </p:stCondLst>
                                        </p:cTn>
                                        <p:tgtEl>
                                          <p:spTgt spid="43"/>
                                        </p:tgtEl>
                                        <p:attrNameLst>
                                          <p:attrName>ppt_h</p:attrName>
                                        </p:attrNameLst>
                                      </p:cBhvr>
                                      <p:tavLst>
                                        <p:tav tm="0">
                                          <p:val>
                                            <p:strVal val="#ppt_h"/>
                                          </p:val>
                                        </p:tav>
                                        <p:tav tm="100000">
                                          <p:val>
                                            <p:strVal val="#ppt_h*4"/>
                                          </p:val>
                                        </p:tav>
                                      </p:tavLst>
                                    </p:anim>
                                  </p:childTnLst>
                                </p:cTn>
                              </p:par>
                              <p:par>
                                <p:cTn id="172" presetID="42" presetClass="path" presetSubtype="0" accel="50000" decel="50000" fill="hold" grpId="2" nodeType="withEffect">
                                  <p:stCondLst>
                                    <p:cond delay="250"/>
                                  </p:stCondLst>
                                  <p:childTnLst>
                                    <p:animMotion origin="layout" path="M -1.11111E-6 4.44444E-6 L -0.13368 0.19328 " pathEditMode="relative" rAng="0" ptsTypes="AA">
                                      <p:cBhvr>
                                        <p:cTn id="173" dur="1000" fill="hold"/>
                                        <p:tgtEl>
                                          <p:spTgt spid="43"/>
                                        </p:tgtEl>
                                        <p:attrNameLst>
                                          <p:attrName>ppt_x</p:attrName>
                                          <p:attrName>ppt_y</p:attrName>
                                        </p:attrNameLst>
                                      </p:cBhvr>
                                      <p:rCtr x="-6684" y="9653"/>
                                    </p:animMotion>
                                  </p:childTnLst>
                                </p:cTn>
                              </p:par>
                              <p:par>
                                <p:cTn id="174" presetID="0" presetClass="exit" presetSubtype="0" fill="hold" grpId="1" nodeType="withEffect">
                                  <p:stCondLst>
                                    <p:cond delay="250"/>
                                  </p:stCondLst>
                                  <p:childTnLst>
                                    <p:set>
                                      <p:cBhvr>
                                        <p:cTn id="175" dur="1" fill="hold">
                                          <p:stCondLst>
                                            <p:cond delay="999"/>
                                          </p:stCondLst>
                                        </p:cTn>
                                        <p:tgtEl>
                                          <p:spTgt spid="3"/>
                                        </p:tgtEl>
                                        <p:attrNameLst>
                                          <p:attrName>style.visibility</p:attrName>
                                        </p:attrNameLst>
                                      </p:cBhvr>
                                      <p:to>
                                        <p:strVal val="hidden"/>
                                      </p:to>
                                    </p:set>
                                    <p:animEffect transition="out" filter="dissolve">
                                      <p:cBhvr>
                                        <p:cTn id="176" dur="1000">
                                          <p:stCondLst>
                                            <p:cond delay="0"/>
                                          </p:stCondLst>
                                        </p:cTn>
                                        <p:tgtEl>
                                          <p:spTgt spid="3"/>
                                        </p:tgtEl>
                                      </p:cBhvr>
                                    </p:animEffect>
                                    <p:anim to="" calcmode="lin" valueType="num">
                                      <p:cBhvr>
                                        <p:cTn id="177" dur="1000" fill="hold">
                                          <p:stCondLst>
                                            <p:cond delay="0"/>
                                          </p:stCondLst>
                                        </p:cTn>
                                        <p:tgtEl>
                                          <p:spTgt spid="3"/>
                                        </p:tgtEl>
                                        <p:attrNameLst>
                                          <p:attrName>ppt_w</p:attrName>
                                        </p:attrNameLst>
                                      </p:cBhvr>
                                      <p:tavLst>
                                        <p:tav tm="0">
                                          <p:val>
                                            <p:strVal val="#ppt_w"/>
                                          </p:val>
                                        </p:tav>
                                        <p:tav tm="100000">
                                          <p:val>
                                            <p:strVal val="#ppt_w*4"/>
                                          </p:val>
                                        </p:tav>
                                      </p:tavLst>
                                    </p:anim>
                                    <p:anim to="" calcmode="lin" valueType="num">
                                      <p:cBhvr>
                                        <p:cTn id="178" dur="1000" fill="hold">
                                          <p:stCondLst>
                                            <p:cond delay="0"/>
                                          </p:stCondLst>
                                        </p:cTn>
                                        <p:tgtEl>
                                          <p:spTgt spid="3"/>
                                        </p:tgtEl>
                                        <p:attrNameLst>
                                          <p:attrName>ppt_h</p:attrName>
                                        </p:attrNameLst>
                                      </p:cBhvr>
                                      <p:tavLst>
                                        <p:tav tm="0">
                                          <p:val>
                                            <p:strVal val="#ppt_h"/>
                                          </p:val>
                                        </p:tav>
                                        <p:tav tm="100000">
                                          <p:val>
                                            <p:strVal val="#ppt_h*4"/>
                                          </p:val>
                                        </p:tav>
                                      </p:tavLst>
                                    </p:anim>
                                  </p:childTnLst>
                                </p:cTn>
                              </p:par>
                              <p:par>
                                <p:cTn id="179" presetID="8" presetClass="emph" presetSubtype="0" fill="hold" grpId="3" nodeType="withEffect">
                                  <p:stCondLst>
                                    <p:cond delay="250"/>
                                  </p:stCondLst>
                                  <p:childTnLst>
                                    <p:animRot by="636000">
                                      <p:cBhvr>
                                        <p:cTn id="180" dur="1750" fill="hold"/>
                                        <p:tgtEl>
                                          <p:spTgt spid="6"/>
                                        </p:tgtEl>
                                        <p:attrNameLst>
                                          <p:attrName>r</p:attrName>
                                        </p:attrNameLst>
                                      </p:cBhvr>
                                    </p:animRot>
                                  </p:childTnLst>
                                </p:cTn>
                              </p:par>
                              <p:par>
                                <p:cTn id="181" presetID="0" presetClass="path" presetSubtype="0" accel="50000" decel="14000" fill="hold" grpId="4" nodeType="withEffect">
                                  <p:stCondLst>
                                    <p:cond delay="250"/>
                                  </p:stCondLst>
                                  <p:childTnLst>
                                    <p:animMotion origin="layout" path="M -0.00764 -0.20005 C -0.01215 -0.18062 -0.02274 -0.11818 -0.03455 -0.08326 C -0.04635 -0.04834 -0.0599 -0.01989 -0.07882 0.00948 C -0.09774 0.03885 -0.13385 0.07516 -0.14826 0.0925 " pathEditMode="relative" rAng="0" ptsTypes="aaaa">
                                      <p:cBhvr>
                                        <p:cTn id="182" dur="1750" fill="hold"/>
                                        <p:tgtEl>
                                          <p:spTgt spid="6"/>
                                        </p:tgtEl>
                                        <p:attrNameLst>
                                          <p:attrName>ppt_x</p:attrName>
                                          <p:attrName>ppt_y</p:attrName>
                                        </p:attrNameLst>
                                      </p:cBhvr>
                                      <p:rCtr x="-7031" y="14616"/>
                                    </p:animMotion>
                                  </p:childTnLst>
                                </p:cTn>
                              </p:par>
                              <p:par>
                                <p:cTn id="183" presetID="2" presetClass="entr" presetSubtype="6" fill="hold" grpId="0" nodeType="withEffect">
                                  <p:stCondLst>
                                    <p:cond delay="1250"/>
                                  </p:stCondLst>
                                  <p:childTnLst>
                                    <p:set>
                                      <p:cBhvr>
                                        <p:cTn id="184" dur="1" fill="hold">
                                          <p:stCondLst>
                                            <p:cond delay="0"/>
                                          </p:stCondLst>
                                        </p:cTn>
                                        <p:tgtEl>
                                          <p:spTgt spid="8"/>
                                        </p:tgtEl>
                                        <p:attrNameLst>
                                          <p:attrName>style.visibility</p:attrName>
                                        </p:attrNameLst>
                                      </p:cBhvr>
                                      <p:to>
                                        <p:strVal val="visible"/>
                                      </p:to>
                                    </p:set>
                                    <p:anim calcmode="lin" valueType="num">
                                      <p:cBhvr additive="base">
                                        <p:cTn id="185" dur="1000" fill="hold"/>
                                        <p:tgtEl>
                                          <p:spTgt spid="8"/>
                                        </p:tgtEl>
                                        <p:attrNameLst>
                                          <p:attrName>ppt_x</p:attrName>
                                        </p:attrNameLst>
                                      </p:cBhvr>
                                      <p:tavLst>
                                        <p:tav tm="0">
                                          <p:val>
                                            <p:strVal val="1+#ppt_w/2"/>
                                          </p:val>
                                        </p:tav>
                                        <p:tav tm="100000">
                                          <p:val>
                                            <p:strVal val="#ppt_x"/>
                                          </p:val>
                                        </p:tav>
                                      </p:tavLst>
                                    </p:anim>
                                    <p:anim calcmode="lin" valueType="num">
                                      <p:cBhvr additive="base">
                                        <p:cTn id="186" dur="1000" fill="hold"/>
                                        <p:tgtEl>
                                          <p:spTgt spid="8"/>
                                        </p:tgtEl>
                                        <p:attrNameLst>
                                          <p:attrName>ppt_y</p:attrName>
                                        </p:attrNameLst>
                                      </p:cBhvr>
                                      <p:tavLst>
                                        <p:tav tm="0">
                                          <p:val>
                                            <p:strVal val="1+#ppt_h/2"/>
                                          </p:val>
                                        </p:tav>
                                        <p:tav tm="100000">
                                          <p:val>
                                            <p:strVal val="#ppt_y"/>
                                          </p:val>
                                        </p:tav>
                                      </p:tavLst>
                                    </p:anim>
                                  </p:childTnLst>
                                </p:cTn>
                              </p:par>
                            </p:childTnLst>
                          </p:cTn>
                        </p:par>
                        <p:par>
                          <p:cTn id="187" fill="hold">
                            <p:stCondLst>
                              <p:cond delay="2250"/>
                            </p:stCondLst>
                            <p:childTnLst>
                              <p:par>
                                <p:cTn id="188" presetID="10" presetClass="exit" presetSubtype="0" fill="hold" grpId="5" nodeType="afterEffect">
                                  <p:stCondLst>
                                    <p:cond delay="0"/>
                                  </p:stCondLst>
                                  <p:childTnLst>
                                    <p:animEffect transition="out" filter="fade">
                                      <p:cBhvr>
                                        <p:cTn id="189" dur="250"/>
                                        <p:tgtEl>
                                          <p:spTgt spid="6"/>
                                        </p:tgtEl>
                                      </p:cBhvr>
                                    </p:animEffect>
                                    <p:set>
                                      <p:cBhvr>
                                        <p:cTn id="190" dur="1" fill="hold">
                                          <p:stCondLst>
                                            <p:cond delay="249"/>
                                          </p:stCondLst>
                                        </p:cTn>
                                        <p:tgtEl>
                                          <p:spTgt spid="6"/>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0" presetClass="entr" presetSubtype="0" fill="hold" grpId="0" nodeType="clickEffect">
                                  <p:stCondLst>
                                    <p:cond delay="0"/>
                                  </p:stCondLst>
                                  <p:childTnLst>
                                    <p:set>
                                      <p:cBhvr>
                                        <p:cTn id="194" dur="1" fill="hold">
                                          <p:stCondLst>
                                            <p:cond delay="0"/>
                                          </p:stCondLst>
                                        </p:cTn>
                                        <p:tgtEl>
                                          <p:spTgt spid="9"/>
                                        </p:tgtEl>
                                        <p:attrNameLst>
                                          <p:attrName>style.visibility</p:attrName>
                                        </p:attrNameLst>
                                      </p:cBhvr>
                                      <p:to>
                                        <p:strVal val="visible"/>
                                      </p:to>
                                    </p:set>
                                    <p:animEffect transition="in" filter="dissolve">
                                      <p:cBhvr>
                                        <p:cTn id="195" dur="500">
                                          <p:stCondLst>
                                            <p:cond delay="0"/>
                                          </p:stCondLst>
                                        </p:cTn>
                                        <p:tgtEl>
                                          <p:spTgt spid="9"/>
                                        </p:tgtEl>
                                      </p:cBhvr>
                                    </p:animEffect>
                                    <p:anim to="" calcmode="lin" valueType="num">
                                      <p:cBhvr>
                                        <p:cTn id="196"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197"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198" fill="hold">
                      <p:stCondLst>
                        <p:cond delay="indefinite"/>
                      </p:stCondLst>
                      <p:childTnLst>
                        <p:par>
                          <p:cTn id="199" fill="hold">
                            <p:stCondLst>
                              <p:cond delay="0"/>
                            </p:stCondLst>
                            <p:childTnLst>
                              <p:par>
                                <p:cTn id="200" presetID="0" presetClass="exit" presetSubtype="0" fill="hold" grpId="1" nodeType="clickEffect">
                                  <p:stCondLst>
                                    <p:cond delay="0"/>
                                  </p:stCondLst>
                                  <p:childTnLst>
                                    <p:set>
                                      <p:cBhvr>
                                        <p:cTn id="201" dur="1" fill="hold">
                                          <p:stCondLst>
                                            <p:cond delay="999"/>
                                          </p:stCondLst>
                                        </p:cTn>
                                        <p:tgtEl>
                                          <p:spTgt spid="9"/>
                                        </p:tgtEl>
                                        <p:attrNameLst>
                                          <p:attrName>style.visibility</p:attrName>
                                        </p:attrNameLst>
                                      </p:cBhvr>
                                      <p:to>
                                        <p:strVal val="hidden"/>
                                      </p:to>
                                    </p:set>
                                    <p:animEffect transition="out" filter="dissolve">
                                      <p:cBhvr>
                                        <p:cTn id="202" dur="1000">
                                          <p:stCondLst>
                                            <p:cond delay="0"/>
                                          </p:stCondLst>
                                        </p:cTn>
                                        <p:tgtEl>
                                          <p:spTgt spid="9"/>
                                        </p:tgtEl>
                                      </p:cBhvr>
                                    </p:animEffect>
                                    <p:anim to="" calcmode="lin" valueType="num">
                                      <p:cBhvr>
                                        <p:cTn id="203"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204"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205" presetID="8" presetClass="emph" presetSubtype="0" fill="hold" grpId="2" nodeType="withEffect">
                                  <p:stCondLst>
                                    <p:cond delay="0"/>
                                  </p:stCondLst>
                                  <p:childTnLst>
                                    <p:animRot by="-1500000">
                                      <p:cBhvr>
                                        <p:cTn id="206" dur="1000" fill="hold"/>
                                        <p:tgtEl>
                                          <p:spTgt spid="9"/>
                                        </p:tgtEl>
                                        <p:attrNameLst>
                                          <p:attrName>r</p:attrName>
                                        </p:attrNameLst>
                                      </p:cBhvr>
                                    </p:animRot>
                                  </p:childTnLst>
                                </p:cTn>
                              </p:par>
                              <p:par>
                                <p:cTn id="207" presetID="6" presetClass="emph" presetSubtype="0" fill="hold" grpId="4" nodeType="withEffect">
                                  <p:stCondLst>
                                    <p:cond delay="0"/>
                                  </p:stCondLst>
                                  <p:childTnLst>
                                    <p:animScale>
                                      <p:cBhvr>
                                        <p:cTn id="208" dur="1000" fill="hold"/>
                                        <p:tgtEl>
                                          <p:spTgt spid="9"/>
                                        </p:tgtEl>
                                      </p:cBhvr>
                                      <p:by x="60000" y="60000"/>
                                    </p:animScale>
                                  </p:childTnLst>
                                </p:cTn>
                              </p:par>
                              <p:par>
                                <p:cTn id="209" presetID="42" presetClass="path" presetSubtype="0" accel="50000" decel="50000" fill="hold" grpId="3" nodeType="withEffect">
                                  <p:stCondLst>
                                    <p:cond delay="0"/>
                                  </p:stCondLst>
                                  <p:childTnLst>
                                    <p:animMotion origin="layout" path="M -3.33333E-6 -1.11111E-6 L -0.25295 -0.17963 " pathEditMode="relative" rAng="0" ptsTypes="AA">
                                      <p:cBhvr>
                                        <p:cTn id="210" dur="1000" fill="hold"/>
                                        <p:tgtEl>
                                          <p:spTgt spid="9"/>
                                        </p:tgtEl>
                                        <p:attrNameLst>
                                          <p:attrName>ppt_x</p:attrName>
                                          <p:attrName>ppt_y</p:attrName>
                                        </p:attrNameLst>
                                      </p:cBhvr>
                                      <p:rCtr x="-12656" y="-8981"/>
                                    </p:animMotion>
                                  </p:childTnLst>
                                </p:cTn>
                              </p:par>
                              <p:par>
                                <p:cTn id="211" presetID="10" presetClass="entr" presetSubtype="0" fill="hold" grpId="0" nodeType="withEffect">
                                  <p:stCondLst>
                                    <p:cond delay="0"/>
                                  </p:stCondLst>
                                  <p:childTnLst>
                                    <p:set>
                                      <p:cBhvr>
                                        <p:cTn id="212" dur="1" fill="hold">
                                          <p:stCondLst>
                                            <p:cond delay="0"/>
                                          </p:stCondLst>
                                        </p:cTn>
                                        <p:tgtEl>
                                          <p:spTgt spid="28"/>
                                        </p:tgtEl>
                                        <p:attrNameLst>
                                          <p:attrName>style.visibility</p:attrName>
                                        </p:attrNameLst>
                                      </p:cBhvr>
                                      <p:to>
                                        <p:strVal val="visible"/>
                                      </p:to>
                                    </p:set>
                                    <p:animEffect transition="in" filter="fade">
                                      <p:cBhvr>
                                        <p:cTn id="213" dur="250"/>
                                        <p:tgtEl>
                                          <p:spTgt spid="28"/>
                                        </p:tgtEl>
                                      </p:cBhvr>
                                    </p:animEffect>
                                  </p:childTnLst>
                                </p:cTn>
                              </p:par>
                              <p:par>
                                <p:cTn id="214" presetID="10" presetClass="entr" presetSubtype="0" fill="hold" grpId="0" nodeType="withEffect">
                                  <p:stCondLst>
                                    <p:cond delay="0"/>
                                  </p:stCondLst>
                                  <p:childTnLst>
                                    <p:set>
                                      <p:cBhvr>
                                        <p:cTn id="215" dur="1" fill="hold">
                                          <p:stCondLst>
                                            <p:cond delay="0"/>
                                          </p:stCondLst>
                                        </p:cTn>
                                        <p:tgtEl>
                                          <p:spTgt spid="31"/>
                                        </p:tgtEl>
                                        <p:attrNameLst>
                                          <p:attrName>style.visibility</p:attrName>
                                        </p:attrNameLst>
                                      </p:cBhvr>
                                      <p:to>
                                        <p:strVal val="visible"/>
                                      </p:to>
                                    </p:set>
                                    <p:animEffect transition="in" filter="fade">
                                      <p:cBhvr>
                                        <p:cTn id="216" dur="250"/>
                                        <p:tgtEl>
                                          <p:spTgt spid="31"/>
                                        </p:tgtEl>
                                      </p:cBhvr>
                                    </p:animEffect>
                                  </p:childTnLst>
                                </p:cTn>
                              </p:par>
                              <p:par>
                                <p:cTn id="217" presetID="0" presetClass="path" presetSubtype="0" accel="50000" decel="50000" fill="hold" grpId="1" nodeType="withEffect">
                                  <p:stCondLst>
                                    <p:cond delay="0"/>
                                  </p:stCondLst>
                                  <p:childTnLst>
                                    <p:animMotion origin="layout" path="M 1.38778E-17 -2.23867E-6 C -0.00278 0.01457 -0.01441 0.0525 -0.01632 0.08719 C -0.01823 0.12188 -0.02118 0.17762 -0.01128 0.20861 C -0.00139 0.2396 0.0092 0.25925 0.04323 0.27267 C 0.07726 0.28608 0.14132 0.28701 0.19253 0.28955 C 0.24375 0.29209 0.2967 0.29001 0.35052 0.28839 C 0.40434 0.28677 0.47448 0.28354 0.51597 0.2796 C 0.55747 0.27567 0.58351 0.27868 0.59983 0.2648 C 0.61615 0.25093 0.61128 0.20999 0.61424 0.19565 " pathEditMode="relative" rAng="0" ptsTypes="aaaaaaaaa">
                                      <p:cBhvr>
                                        <p:cTn id="218" dur="2000" fill="hold"/>
                                        <p:tgtEl>
                                          <p:spTgt spid="31"/>
                                        </p:tgtEl>
                                        <p:attrNameLst>
                                          <p:attrName>ppt_x</p:attrName>
                                          <p:attrName>ppt_y</p:attrName>
                                        </p:attrNameLst>
                                      </p:cBhvr>
                                      <p:rCtr x="29740" y="14593"/>
                                    </p:animMotion>
                                  </p:childTnLst>
                                </p:cTn>
                              </p:par>
                              <p:par>
                                <p:cTn id="219" presetID="0" presetClass="path" presetSubtype="0" accel="50000" decel="50000" fill="hold" grpId="1" nodeType="withEffect">
                                  <p:stCondLst>
                                    <p:cond delay="0"/>
                                  </p:stCondLst>
                                  <p:childTnLst>
                                    <p:animMotion origin="layout" path="M 3.33333E-6 -1.22109E-6 C 0.01389 0.00648 0.02795 0.01318 0.04062 0.03885 C 0.0533 0.06452 0.07309 0.11656 0.07604 0.15333 C 0.07899 0.1901 0.07014 0.22919 0.05833 0.25971 C 0.04652 0.29024 0.02899 0.31753 0.00555 0.3358 C -0.01789 0.35407 -0.05035 0.36633 -0.08229 0.36934 C -0.11424 0.37234 -0.16111 0.36679 -0.18594 0.35407 C -0.21077 0.34135 -0.22188 0.30527 -0.23143 0.29255 " pathEditMode="relative" rAng="0" ptsTypes="aaaaaaaa">
                                      <p:cBhvr>
                                        <p:cTn id="220" dur="2000" fill="hold"/>
                                        <p:tgtEl>
                                          <p:spTgt spid="28"/>
                                        </p:tgtEl>
                                        <p:attrNameLst>
                                          <p:attrName>ppt_x</p:attrName>
                                          <p:attrName>ppt_y</p:attrName>
                                        </p:attrNameLst>
                                      </p:cBhvr>
                                      <p:rCtr x="-7622" y="18617"/>
                                    </p:animMotion>
                                  </p:childTnLst>
                                </p:cTn>
                              </p:par>
                            </p:childTnLst>
                          </p:cTn>
                        </p:par>
                        <p:par>
                          <p:cTn id="221" fill="hold">
                            <p:stCondLst>
                              <p:cond delay="2000"/>
                            </p:stCondLst>
                            <p:childTnLst>
                              <p:par>
                                <p:cTn id="222" presetID="10" presetClass="exit" presetSubtype="0" fill="hold" grpId="2" nodeType="afterEffect">
                                  <p:stCondLst>
                                    <p:cond delay="0"/>
                                  </p:stCondLst>
                                  <p:childTnLst>
                                    <p:animEffect transition="out" filter="fade">
                                      <p:cBhvr>
                                        <p:cTn id="223" dur="500"/>
                                        <p:tgtEl>
                                          <p:spTgt spid="28"/>
                                        </p:tgtEl>
                                      </p:cBhvr>
                                    </p:animEffect>
                                    <p:set>
                                      <p:cBhvr>
                                        <p:cTn id="224" dur="1" fill="hold">
                                          <p:stCondLst>
                                            <p:cond delay="499"/>
                                          </p:stCondLst>
                                        </p:cTn>
                                        <p:tgtEl>
                                          <p:spTgt spid="28"/>
                                        </p:tgtEl>
                                        <p:attrNameLst>
                                          <p:attrName>style.visibility</p:attrName>
                                        </p:attrNameLst>
                                      </p:cBhvr>
                                      <p:to>
                                        <p:strVal val="hidden"/>
                                      </p:to>
                                    </p:set>
                                  </p:childTnLst>
                                </p:cTn>
                              </p:par>
                              <p:par>
                                <p:cTn id="225" presetID="10" presetClass="exit" presetSubtype="0" fill="hold" grpId="2" nodeType="withEffect">
                                  <p:stCondLst>
                                    <p:cond delay="0"/>
                                  </p:stCondLst>
                                  <p:childTnLst>
                                    <p:animEffect transition="out" filter="fade">
                                      <p:cBhvr>
                                        <p:cTn id="226" dur="500"/>
                                        <p:tgtEl>
                                          <p:spTgt spid="31"/>
                                        </p:tgtEl>
                                      </p:cBhvr>
                                    </p:animEffect>
                                    <p:set>
                                      <p:cBhvr>
                                        <p:cTn id="227" dur="1" fill="hold">
                                          <p:stCondLst>
                                            <p:cond delay="499"/>
                                          </p:stCondLst>
                                        </p:cTn>
                                        <p:tgtEl>
                                          <p:spTgt spid="31"/>
                                        </p:tgtEl>
                                        <p:attrNameLst>
                                          <p:attrName>style.visibility</p:attrName>
                                        </p:attrNameLst>
                                      </p:cBhvr>
                                      <p:to>
                                        <p:strVal val="hidden"/>
                                      </p:to>
                                    </p:set>
                                  </p:childTnLst>
                                </p:cTn>
                              </p:par>
                              <p:par>
                                <p:cTn id="228" presetID="0" presetClass="entr" presetSubtype="0" fill="hold" grpId="0" nodeType="withEffect">
                                  <p:stCondLst>
                                    <p:cond delay="0"/>
                                  </p:stCondLst>
                                  <p:childTnLst>
                                    <p:set>
                                      <p:cBhvr>
                                        <p:cTn id="229" dur="1" fill="hold">
                                          <p:stCondLst>
                                            <p:cond delay="0"/>
                                          </p:stCondLst>
                                        </p:cTn>
                                        <p:tgtEl>
                                          <p:spTgt spid="10"/>
                                        </p:tgtEl>
                                        <p:attrNameLst>
                                          <p:attrName>style.visibility</p:attrName>
                                        </p:attrNameLst>
                                      </p:cBhvr>
                                      <p:to>
                                        <p:strVal val="visible"/>
                                      </p:to>
                                    </p:set>
                                    <p:animEffect transition="in" filter="dissolve">
                                      <p:cBhvr>
                                        <p:cTn id="230" dur="500">
                                          <p:stCondLst>
                                            <p:cond delay="0"/>
                                          </p:stCondLst>
                                        </p:cTn>
                                        <p:tgtEl>
                                          <p:spTgt spid="10"/>
                                        </p:tgtEl>
                                      </p:cBhvr>
                                    </p:animEffect>
                                    <p:anim to="" calcmode="lin" valueType="num">
                                      <p:cBhvr>
                                        <p:cTn id="23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32"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233" fill="hold">
                            <p:stCondLst>
                              <p:cond delay="2500"/>
                            </p:stCondLst>
                            <p:childTnLst>
                              <p:par>
                                <p:cTn id="234" presetID="1" presetClass="entr" presetSubtype="0" fill="hold" grpId="0" nodeType="afterEffect">
                                  <p:stCondLst>
                                    <p:cond delay="0"/>
                                  </p:stCondLst>
                                  <p:childTnLst>
                                    <p:set>
                                      <p:cBhvr>
                                        <p:cTn id="235" dur="1" fill="hold">
                                          <p:stCondLst>
                                            <p:cond delay="0"/>
                                          </p:stCondLst>
                                        </p:cTn>
                                        <p:tgtEl>
                                          <p:spTgt spid="25"/>
                                        </p:tgtEl>
                                        <p:attrNameLst>
                                          <p:attrName>style.visibility</p:attrName>
                                        </p:attrNameLst>
                                      </p:cBhvr>
                                      <p:to>
                                        <p:strVal val="visible"/>
                                      </p:to>
                                    </p:set>
                                  </p:childTnLst>
                                </p:cTn>
                              </p:par>
                              <p:par>
                                <p:cTn id="236" presetID="41" presetClass="entr" presetSubtype="0" fill="hold" grpId="0" nodeType="withEffect">
                                  <p:stCondLst>
                                    <p:cond delay="0"/>
                                  </p:stCondLst>
                                  <p:iterate type="lt">
                                    <p:tmPct val="10000"/>
                                  </p:iterate>
                                  <p:childTnLst>
                                    <p:set>
                                      <p:cBhvr>
                                        <p:cTn id="237" dur="1" fill="hold">
                                          <p:stCondLst>
                                            <p:cond delay="0"/>
                                          </p:stCondLst>
                                        </p:cTn>
                                        <p:tgtEl>
                                          <p:spTgt spid="26"/>
                                        </p:tgtEl>
                                        <p:attrNameLst>
                                          <p:attrName>style.visibility</p:attrName>
                                        </p:attrNameLst>
                                      </p:cBhvr>
                                      <p:to>
                                        <p:strVal val="visible"/>
                                      </p:to>
                                    </p:set>
                                    <p:anim calcmode="lin" valueType="num">
                                      <p:cBhvr>
                                        <p:cTn id="23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39" dur="500" fill="hold"/>
                                        <p:tgtEl>
                                          <p:spTgt spid="26"/>
                                        </p:tgtEl>
                                        <p:attrNameLst>
                                          <p:attrName>ppt_y</p:attrName>
                                        </p:attrNameLst>
                                      </p:cBhvr>
                                      <p:tavLst>
                                        <p:tav tm="0">
                                          <p:val>
                                            <p:strVal val="#ppt_y"/>
                                          </p:val>
                                        </p:tav>
                                        <p:tav tm="100000">
                                          <p:val>
                                            <p:strVal val="#ppt_y"/>
                                          </p:val>
                                        </p:tav>
                                      </p:tavLst>
                                    </p:anim>
                                    <p:anim calcmode="lin" valueType="num">
                                      <p:cBhvr>
                                        <p:cTn id="24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24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242" dur="500" tmFilter="0,0; .5, 1; 1, 1"/>
                                        <p:tgtEl>
                                          <p:spTgt spid="26"/>
                                        </p:tgtEl>
                                      </p:cBhvr>
                                    </p:animEffect>
                                  </p:childTnLst>
                                </p:cTn>
                              </p:par>
                            </p:childTnLst>
                          </p:cTn>
                        </p:par>
                        <p:par>
                          <p:cTn id="243" fill="hold">
                            <p:stCondLst>
                              <p:cond delay="3100"/>
                            </p:stCondLst>
                            <p:childTnLst>
                              <p:par>
                                <p:cTn id="244" presetID="1" presetClass="exit" presetSubtype="0" fill="hold" grpId="1" nodeType="afterEffect">
                                  <p:stCondLst>
                                    <p:cond delay="0"/>
                                  </p:stCondLst>
                                  <p:childTnLst>
                                    <p:set>
                                      <p:cBhvr>
                                        <p:cTn id="245" dur="1" fill="hold">
                                          <p:stCondLst>
                                            <p:cond delay="0"/>
                                          </p:stCondLst>
                                        </p:cTn>
                                        <p:tgtEl>
                                          <p:spTgt spid="10"/>
                                        </p:tgtEl>
                                        <p:attrNameLst>
                                          <p:attrName>style.visibility</p:attrName>
                                        </p:attrNameLst>
                                      </p:cBhvr>
                                      <p:to>
                                        <p:strVal val="hidden"/>
                                      </p:to>
                                    </p:set>
                                  </p:childTnLst>
                                </p:cTn>
                              </p:par>
                            </p:childTnLst>
                          </p:cTn>
                        </p:par>
                        <p:par>
                          <p:cTn id="246" fill="hold">
                            <p:stCondLst>
                              <p:cond delay="3100"/>
                            </p:stCondLst>
                            <p:childTnLst>
                              <p:par>
                                <p:cTn id="247" presetID="1" presetClass="entr" presetSubtype="0" fill="hold" grpId="0" nodeType="afterEffect">
                                  <p:stCondLst>
                                    <p:cond delay="0"/>
                                  </p:stCondLst>
                                  <p:iterate type="lt">
                                    <p:tmAbs val="0"/>
                                  </p:iterate>
                                  <p:childTnLst>
                                    <p:set>
                                      <p:cBhvr>
                                        <p:cTn id="248" dur="1" fill="hold">
                                          <p:stCondLst>
                                            <p:cond delay="0"/>
                                          </p:stCondLst>
                                        </p:cTn>
                                        <p:tgtEl>
                                          <p:spTgt spid="19"/>
                                        </p:tgtEl>
                                        <p:attrNameLst>
                                          <p:attrName>style.visibility</p:attrName>
                                        </p:attrNameLst>
                                      </p:cBhvr>
                                      <p:to>
                                        <p:strVal val="visible"/>
                                      </p:to>
                                    </p:set>
                                  </p:childTnLst>
                                </p:cTn>
                              </p:par>
                              <p:par>
                                <p:cTn id="249" presetID="1" presetClass="entr" presetSubtype="0" fill="hold" grpId="0" nodeType="withEffect">
                                  <p:stCondLst>
                                    <p:cond delay="0"/>
                                  </p:stCondLst>
                                  <p:iterate type="lt">
                                    <p:tmAbs val="0"/>
                                  </p:iterate>
                                  <p:childTnLst>
                                    <p:set>
                                      <p:cBhvr>
                                        <p:cTn id="250" dur="1" fill="hold">
                                          <p:stCondLst>
                                            <p:cond delay="0"/>
                                          </p:stCondLst>
                                        </p:cTn>
                                        <p:tgtEl>
                                          <p:spTgt spid="22"/>
                                        </p:tgtEl>
                                        <p:attrNameLst>
                                          <p:attrName>style.visibility</p:attrName>
                                        </p:attrNameLst>
                                      </p:cBhvr>
                                      <p:to>
                                        <p:strVal val="visible"/>
                                      </p:to>
                                    </p:set>
                                  </p:childTnLst>
                                </p:cTn>
                              </p:par>
                              <p:par>
                                <p:cTn id="251" presetID="1" presetClass="entr" presetSubtype="0" fill="hold" grpId="0" nodeType="withEffect">
                                  <p:stCondLst>
                                    <p:cond delay="0"/>
                                  </p:stCondLst>
                                  <p:iterate type="lt">
                                    <p:tmAbs val="0"/>
                                  </p:iterate>
                                  <p:childTnLst>
                                    <p:set>
                                      <p:cBhvr>
                                        <p:cTn id="252" dur="1" fill="hold">
                                          <p:stCondLst>
                                            <p:cond delay="0"/>
                                          </p:stCondLst>
                                        </p:cTn>
                                        <p:tgtEl>
                                          <p:spTgt spid="16"/>
                                        </p:tgtEl>
                                        <p:attrNameLst>
                                          <p:attrName>style.visibility</p:attrName>
                                        </p:attrNameLst>
                                      </p:cBhvr>
                                      <p:to>
                                        <p:strVal val="visible"/>
                                      </p:to>
                                    </p:set>
                                  </p:childTnLst>
                                </p:cTn>
                              </p:par>
                              <p:par>
                                <p:cTn id="253" presetID="1" presetClass="entr" presetSubtype="0" fill="hold" grpId="0" nodeType="withEffect">
                                  <p:stCondLst>
                                    <p:cond delay="0"/>
                                  </p:stCondLst>
                                  <p:iterate type="lt">
                                    <p:tmAbs val="0"/>
                                  </p:iterate>
                                  <p:childTnLst>
                                    <p:set>
                                      <p:cBhvr>
                                        <p:cTn id="254" dur="1" fill="hold">
                                          <p:stCondLst>
                                            <p:cond delay="0"/>
                                          </p:stCondLst>
                                        </p:cTn>
                                        <p:tgtEl>
                                          <p:spTgt spid="13"/>
                                        </p:tgtEl>
                                        <p:attrNameLst>
                                          <p:attrName>style.visibility</p:attrName>
                                        </p:attrNameLst>
                                      </p:cBhvr>
                                      <p:to>
                                        <p:strVal val="visible"/>
                                      </p:to>
                                    </p:set>
                                  </p:childTnLst>
                                </p:cTn>
                              </p:par>
                              <p:par>
                                <p:cTn id="255" presetID="3" presetClass="emph" presetSubtype="10" fill="hold" grpId="6" nodeType="withEffect">
                                  <p:stCondLst>
                                    <p:cond delay="0"/>
                                  </p:stCondLst>
                                  <p:iterate type="lt">
                                    <p:tmPct val="0"/>
                                  </p:iterate>
                                  <p:childTnLst>
                                    <p:animClr clrSpc="hsl" dir="ccw">
                                      <p:cBhvr override="childStyle">
                                        <p:cTn id="256" dur="750" fill="hold"/>
                                        <p:tgtEl>
                                          <p:spTgt spid="19"/>
                                        </p:tgtEl>
                                        <p:attrNameLst>
                                          <p:attrName>style.color</p:attrName>
                                        </p:attrNameLst>
                                      </p:cBhvr>
                                      <p:to>
                                        <a:srgbClr val="FF9900"/>
                                      </p:to>
                                    </p:animClr>
                                  </p:childTnLst>
                                </p:cTn>
                              </p:par>
                              <p:par>
                                <p:cTn id="257" presetID="3" presetClass="emph" presetSubtype="10" fill="hold" grpId="6" nodeType="withEffect">
                                  <p:stCondLst>
                                    <p:cond delay="0"/>
                                  </p:stCondLst>
                                  <p:iterate type="lt">
                                    <p:tmPct val="0"/>
                                  </p:iterate>
                                  <p:childTnLst>
                                    <p:animClr clrSpc="hsl" dir="ccw">
                                      <p:cBhvr override="childStyle">
                                        <p:cTn id="258" dur="750" fill="hold"/>
                                        <p:tgtEl>
                                          <p:spTgt spid="22"/>
                                        </p:tgtEl>
                                        <p:attrNameLst>
                                          <p:attrName>style.color</p:attrName>
                                        </p:attrNameLst>
                                      </p:cBhvr>
                                      <p:to>
                                        <a:srgbClr val="2DCA02"/>
                                      </p:to>
                                    </p:animClr>
                                  </p:childTnLst>
                                </p:cTn>
                              </p:par>
                              <p:par>
                                <p:cTn id="259" presetID="3" presetClass="emph" presetSubtype="10" fill="hold" grpId="6" nodeType="withEffect">
                                  <p:stCondLst>
                                    <p:cond delay="0"/>
                                  </p:stCondLst>
                                  <p:iterate type="lt">
                                    <p:tmPct val="0"/>
                                  </p:iterate>
                                  <p:childTnLst>
                                    <p:animClr clrSpc="hsl" dir="ccw">
                                      <p:cBhvr override="childStyle">
                                        <p:cTn id="260" dur="750" fill="hold"/>
                                        <p:tgtEl>
                                          <p:spTgt spid="16"/>
                                        </p:tgtEl>
                                        <p:attrNameLst>
                                          <p:attrName>style.color</p:attrName>
                                        </p:attrNameLst>
                                      </p:cBhvr>
                                      <p:to>
                                        <a:srgbClr val="9999FF"/>
                                      </p:to>
                                    </p:animClr>
                                  </p:childTnLst>
                                </p:cTn>
                              </p:par>
                              <p:par>
                                <p:cTn id="261" presetID="3" presetClass="emph" presetSubtype="6" fill="hold" grpId="6" nodeType="withEffect">
                                  <p:stCondLst>
                                    <p:cond delay="0"/>
                                  </p:stCondLst>
                                  <p:iterate type="lt">
                                    <p:tmPct val="0"/>
                                  </p:iterate>
                                  <p:childTnLst>
                                    <p:animClr clrSpc="hsl" dir="cw">
                                      <p:cBhvr override="childStyle">
                                        <p:cTn id="262" dur="750" fill="hold"/>
                                        <p:tgtEl>
                                          <p:spTgt spid="13"/>
                                        </p:tgtEl>
                                        <p:attrNameLst>
                                          <p:attrName>style.color</p:attrName>
                                        </p:attrNameLst>
                                      </p:cBhvr>
                                      <p:to>
                                        <a:srgbClr val="F60A64"/>
                                      </p:to>
                                    </p:animClr>
                                  </p:childTnLst>
                                </p:cTn>
                              </p:par>
                              <p:par>
                                <p:cTn id="263" presetID="3" presetClass="emph" presetSubtype="2" fill="hold" grpId="7" nodeType="withEffect">
                                  <p:stCondLst>
                                    <p:cond delay="750"/>
                                  </p:stCondLst>
                                  <p:iterate type="lt">
                                    <p:tmPct val="0"/>
                                  </p:iterate>
                                  <p:childTnLst>
                                    <p:animClr clrSpc="rgb" dir="cw">
                                      <p:cBhvr override="childStyle">
                                        <p:cTn id="264" dur="250" fill="hold"/>
                                        <p:tgtEl>
                                          <p:spTgt spid="19"/>
                                        </p:tgtEl>
                                        <p:attrNameLst>
                                          <p:attrName>style.color</p:attrName>
                                        </p:attrNameLst>
                                      </p:cBhvr>
                                      <p:to>
                                        <a:schemeClr val="bg1"/>
                                      </p:to>
                                    </p:animClr>
                                  </p:childTnLst>
                                </p:cTn>
                              </p:par>
                              <p:par>
                                <p:cTn id="265" presetID="3" presetClass="emph" presetSubtype="2" fill="hold" grpId="7" nodeType="withEffect">
                                  <p:stCondLst>
                                    <p:cond delay="750"/>
                                  </p:stCondLst>
                                  <p:iterate type="lt">
                                    <p:tmPct val="0"/>
                                  </p:iterate>
                                  <p:childTnLst>
                                    <p:animClr clrSpc="rgb" dir="cw">
                                      <p:cBhvr override="childStyle">
                                        <p:cTn id="266" dur="250" fill="hold"/>
                                        <p:tgtEl>
                                          <p:spTgt spid="22"/>
                                        </p:tgtEl>
                                        <p:attrNameLst>
                                          <p:attrName>style.color</p:attrName>
                                        </p:attrNameLst>
                                      </p:cBhvr>
                                      <p:to>
                                        <a:schemeClr val="bg1"/>
                                      </p:to>
                                    </p:animClr>
                                  </p:childTnLst>
                                </p:cTn>
                              </p:par>
                              <p:par>
                                <p:cTn id="267" presetID="3" presetClass="emph" presetSubtype="2" fill="hold" grpId="7" nodeType="withEffect">
                                  <p:stCondLst>
                                    <p:cond delay="750"/>
                                  </p:stCondLst>
                                  <p:iterate type="lt">
                                    <p:tmPct val="0"/>
                                  </p:iterate>
                                  <p:childTnLst>
                                    <p:animClr clrSpc="rgb" dir="cw">
                                      <p:cBhvr override="childStyle">
                                        <p:cTn id="268" dur="250" fill="hold"/>
                                        <p:tgtEl>
                                          <p:spTgt spid="16"/>
                                        </p:tgtEl>
                                        <p:attrNameLst>
                                          <p:attrName>style.color</p:attrName>
                                        </p:attrNameLst>
                                      </p:cBhvr>
                                      <p:to>
                                        <a:schemeClr val="bg1"/>
                                      </p:to>
                                    </p:animClr>
                                  </p:childTnLst>
                                </p:cTn>
                              </p:par>
                              <p:par>
                                <p:cTn id="269" presetID="3" presetClass="emph" presetSubtype="2" fill="hold" grpId="7" nodeType="withEffect">
                                  <p:stCondLst>
                                    <p:cond delay="750"/>
                                  </p:stCondLst>
                                  <p:iterate type="lt">
                                    <p:tmPct val="0"/>
                                  </p:iterate>
                                  <p:childTnLst>
                                    <p:animClr clrSpc="rgb" dir="cw">
                                      <p:cBhvr override="childStyle">
                                        <p:cTn id="270" dur="250" fill="hold"/>
                                        <p:tgtEl>
                                          <p:spTgt spid="13"/>
                                        </p:tgtEl>
                                        <p:attrNameLst>
                                          <p:attrName>style.color</p:attrName>
                                        </p:attrNameLst>
                                      </p:cBhvr>
                                      <p:to>
                                        <a:schemeClr val="bg1"/>
                                      </p:to>
                                    </p:animClr>
                                  </p:childTnLst>
                                </p:cTn>
                              </p:par>
                              <p:par>
                                <p:cTn id="271" presetID="8" presetClass="emph" presetSubtype="0" fill="hold" grpId="1" nodeType="withEffect">
                                  <p:stCondLst>
                                    <p:cond delay="0"/>
                                  </p:stCondLst>
                                  <p:iterate type="lt">
                                    <p:tmPct val="0"/>
                                  </p:iterate>
                                  <p:childTnLst>
                                    <p:animRot by="1500000">
                                      <p:cBhvr>
                                        <p:cTn id="272" dur="250" fill="hold"/>
                                        <p:tgtEl>
                                          <p:spTgt spid="19"/>
                                        </p:tgtEl>
                                        <p:attrNameLst>
                                          <p:attrName>r</p:attrName>
                                        </p:attrNameLst>
                                      </p:cBhvr>
                                    </p:animRot>
                                  </p:childTnLst>
                                </p:cTn>
                              </p:par>
                              <p:par>
                                <p:cTn id="273" presetID="8" presetClass="emph" presetSubtype="0" fill="hold" grpId="1" nodeType="withEffect">
                                  <p:stCondLst>
                                    <p:cond delay="0"/>
                                  </p:stCondLst>
                                  <p:iterate type="lt">
                                    <p:tmPct val="0"/>
                                  </p:iterate>
                                  <p:childTnLst>
                                    <p:animRot by="1500000">
                                      <p:cBhvr>
                                        <p:cTn id="274" dur="250" fill="hold"/>
                                        <p:tgtEl>
                                          <p:spTgt spid="22"/>
                                        </p:tgtEl>
                                        <p:attrNameLst>
                                          <p:attrName>r</p:attrName>
                                        </p:attrNameLst>
                                      </p:cBhvr>
                                    </p:animRot>
                                  </p:childTnLst>
                                </p:cTn>
                              </p:par>
                              <p:par>
                                <p:cTn id="275" presetID="8" presetClass="emph" presetSubtype="0" fill="hold" grpId="1" nodeType="withEffect">
                                  <p:stCondLst>
                                    <p:cond delay="0"/>
                                  </p:stCondLst>
                                  <p:iterate type="lt">
                                    <p:tmPct val="0"/>
                                  </p:iterate>
                                  <p:childTnLst>
                                    <p:animRot by="1500000">
                                      <p:cBhvr>
                                        <p:cTn id="276" dur="250" fill="hold"/>
                                        <p:tgtEl>
                                          <p:spTgt spid="16"/>
                                        </p:tgtEl>
                                        <p:attrNameLst>
                                          <p:attrName>r</p:attrName>
                                        </p:attrNameLst>
                                      </p:cBhvr>
                                    </p:animRot>
                                  </p:childTnLst>
                                </p:cTn>
                              </p:par>
                              <p:par>
                                <p:cTn id="277" presetID="8" presetClass="emph" presetSubtype="0" fill="hold" grpId="1" nodeType="withEffect">
                                  <p:stCondLst>
                                    <p:cond delay="0"/>
                                  </p:stCondLst>
                                  <p:iterate type="lt">
                                    <p:tmPct val="0"/>
                                  </p:iterate>
                                  <p:childTnLst>
                                    <p:animRot by="1500000">
                                      <p:cBhvr>
                                        <p:cTn id="278" dur="250" fill="hold"/>
                                        <p:tgtEl>
                                          <p:spTgt spid="13"/>
                                        </p:tgtEl>
                                        <p:attrNameLst>
                                          <p:attrName>r</p:attrName>
                                        </p:attrNameLst>
                                      </p:cBhvr>
                                    </p:animRot>
                                  </p:childTnLst>
                                </p:cTn>
                              </p:par>
                              <p:par>
                                <p:cTn id="279" presetID="8" presetClass="emph" presetSubtype="0" fill="hold" grpId="2" nodeType="withEffect">
                                  <p:stCondLst>
                                    <p:cond delay="250"/>
                                  </p:stCondLst>
                                  <p:iterate type="lt">
                                    <p:tmPct val="0"/>
                                  </p:iterate>
                                  <p:childTnLst>
                                    <p:animRot by="-3000000">
                                      <p:cBhvr>
                                        <p:cTn id="280" dur="250" fill="hold"/>
                                        <p:tgtEl>
                                          <p:spTgt spid="19"/>
                                        </p:tgtEl>
                                        <p:attrNameLst>
                                          <p:attrName>r</p:attrName>
                                        </p:attrNameLst>
                                      </p:cBhvr>
                                    </p:animRot>
                                  </p:childTnLst>
                                </p:cTn>
                              </p:par>
                              <p:par>
                                <p:cTn id="281" presetID="8" presetClass="emph" presetSubtype="0" fill="hold" grpId="2" nodeType="withEffect">
                                  <p:stCondLst>
                                    <p:cond delay="250"/>
                                  </p:stCondLst>
                                  <p:iterate type="lt">
                                    <p:tmPct val="0"/>
                                  </p:iterate>
                                  <p:childTnLst>
                                    <p:animRot by="-3000000">
                                      <p:cBhvr>
                                        <p:cTn id="282" dur="250" fill="hold"/>
                                        <p:tgtEl>
                                          <p:spTgt spid="22"/>
                                        </p:tgtEl>
                                        <p:attrNameLst>
                                          <p:attrName>r</p:attrName>
                                        </p:attrNameLst>
                                      </p:cBhvr>
                                    </p:animRot>
                                  </p:childTnLst>
                                </p:cTn>
                              </p:par>
                              <p:par>
                                <p:cTn id="283" presetID="8" presetClass="emph" presetSubtype="0" fill="hold" grpId="2" nodeType="withEffect">
                                  <p:stCondLst>
                                    <p:cond delay="250"/>
                                  </p:stCondLst>
                                  <p:iterate type="lt">
                                    <p:tmPct val="0"/>
                                  </p:iterate>
                                  <p:childTnLst>
                                    <p:animRot by="-3000000">
                                      <p:cBhvr>
                                        <p:cTn id="284" dur="250" fill="hold"/>
                                        <p:tgtEl>
                                          <p:spTgt spid="16"/>
                                        </p:tgtEl>
                                        <p:attrNameLst>
                                          <p:attrName>r</p:attrName>
                                        </p:attrNameLst>
                                      </p:cBhvr>
                                    </p:animRot>
                                  </p:childTnLst>
                                </p:cTn>
                              </p:par>
                              <p:par>
                                <p:cTn id="285" presetID="8" presetClass="emph" presetSubtype="0" fill="hold" grpId="2" nodeType="withEffect">
                                  <p:stCondLst>
                                    <p:cond delay="250"/>
                                  </p:stCondLst>
                                  <p:iterate type="lt">
                                    <p:tmPct val="0"/>
                                  </p:iterate>
                                  <p:childTnLst>
                                    <p:animRot by="-3000000">
                                      <p:cBhvr>
                                        <p:cTn id="286" dur="250" fill="hold"/>
                                        <p:tgtEl>
                                          <p:spTgt spid="13"/>
                                        </p:tgtEl>
                                        <p:attrNameLst>
                                          <p:attrName>r</p:attrName>
                                        </p:attrNameLst>
                                      </p:cBhvr>
                                    </p:animRot>
                                  </p:childTnLst>
                                </p:cTn>
                              </p:par>
                              <p:par>
                                <p:cTn id="287" presetID="8" presetClass="emph" presetSubtype="0" fill="hold" grpId="3" nodeType="withEffect">
                                  <p:stCondLst>
                                    <p:cond delay="500"/>
                                  </p:stCondLst>
                                  <p:iterate type="lt">
                                    <p:tmPct val="0"/>
                                  </p:iterate>
                                  <p:childTnLst>
                                    <p:animRot by="1500000">
                                      <p:cBhvr>
                                        <p:cTn id="288" dur="250" fill="hold"/>
                                        <p:tgtEl>
                                          <p:spTgt spid="22"/>
                                        </p:tgtEl>
                                        <p:attrNameLst>
                                          <p:attrName>r</p:attrName>
                                        </p:attrNameLst>
                                      </p:cBhvr>
                                    </p:animRot>
                                  </p:childTnLst>
                                </p:cTn>
                              </p:par>
                              <p:par>
                                <p:cTn id="289" presetID="8" presetClass="emph" presetSubtype="0" fill="hold" grpId="3" nodeType="withEffect">
                                  <p:stCondLst>
                                    <p:cond delay="500"/>
                                  </p:stCondLst>
                                  <p:iterate type="lt">
                                    <p:tmPct val="0"/>
                                  </p:iterate>
                                  <p:childTnLst>
                                    <p:animRot by="1500000">
                                      <p:cBhvr>
                                        <p:cTn id="290" dur="250" fill="hold"/>
                                        <p:tgtEl>
                                          <p:spTgt spid="13"/>
                                        </p:tgtEl>
                                        <p:attrNameLst>
                                          <p:attrName>r</p:attrName>
                                        </p:attrNameLst>
                                      </p:cBhvr>
                                    </p:animRot>
                                  </p:childTnLst>
                                </p:cTn>
                              </p:par>
                              <p:par>
                                <p:cTn id="291" presetID="8" presetClass="emph" presetSubtype="0" fill="hold" grpId="3" nodeType="withEffect">
                                  <p:stCondLst>
                                    <p:cond delay="500"/>
                                  </p:stCondLst>
                                  <p:iterate type="lt">
                                    <p:tmPct val="0"/>
                                  </p:iterate>
                                  <p:childTnLst>
                                    <p:animRot by="1500000">
                                      <p:cBhvr>
                                        <p:cTn id="292" dur="250" fill="hold"/>
                                        <p:tgtEl>
                                          <p:spTgt spid="16"/>
                                        </p:tgtEl>
                                        <p:attrNameLst>
                                          <p:attrName>r</p:attrName>
                                        </p:attrNameLst>
                                      </p:cBhvr>
                                    </p:animRot>
                                  </p:childTnLst>
                                </p:cTn>
                              </p:par>
                              <p:par>
                                <p:cTn id="293" presetID="8" presetClass="emph" presetSubtype="0" fill="hold" grpId="3" nodeType="withEffect">
                                  <p:stCondLst>
                                    <p:cond delay="500"/>
                                  </p:stCondLst>
                                  <p:iterate type="lt">
                                    <p:tmPct val="0"/>
                                  </p:iterate>
                                  <p:childTnLst>
                                    <p:animRot by="1500000">
                                      <p:cBhvr>
                                        <p:cTn id="294" dur="250" fill="hold"/>
                                        <p:tgtEl>
                                          <p:spTgt spid="19"/>
                                        </p:tgtEl>
                                        <p:attrNameLst>
                                          <p:attrName>r</p:attrName>
                                        </p:attrNameLst>
                                      </p:cBhvr>
                                    </p:animRot>
                                  </p:childTnLst>
                                </p:cTn>
                              </p:par>
                              <p:par>
                                <p:cTn id="295" presetID="42" presetClass="path" presetSubtype="0" accel="50000" decel="50000" fill="hold" grpId="4" nodeType="withEffect">
                                  <p:stCondLst>
                                    <p:cond delay="0"/>
                                  </p:stCondLst>
                                  <p:iterate type="lt">
                                    <p:tmPct val="0"/>
                                  </p:iterate>
                                  <p:childTnLst>
                                    <p:animMotion origin="layout" path="M 0.00313 -0.00278 L 0.02413 0.04907 " pathEditMode="relative" rAng="0" ptsTypes="AA">
                                      <p:cBhvr>
                                        <p:cTn id="296" dur="500" fill="hold"/>
                                        <p:tgtEl>
                                          <p:spTgt spid="22"/>
                                        </p:tgtEl>
                                        <p:attrNameLst>
                                          <p:attrName>ppt_x</p:attrName>
                                          <p:attrName>ppt_y</p:attrName>
                                        </p:attrNameLst>
                                      </p:cBhvr>
                                      <p:rCtr x="1042" y="2593"/>
                                    </p:animMotion>
                                  </p:childTnLst>
                                </p:cTn>
                              </p:par>
                              <p:par>
                                <p:cTn id="297" presetID="0" presetClass="path" presetSubtype="0" accel="50000" decel="50000" fill="hold" grpId="4" nodeType="withEffect">
                                  <p:stCondLst>
                                    <p:cond delay="0"/>
                                  </p:stCondLst>
                                  <p:iterate type="lt">
                                    <p:tmPct val="0"/>
                                  </p:iterate>
                                  <p:childTnLst>
                                    <p:animMotion origin="layout" path="M 0.0026 0.00116 L -0.02083 -0.04769 " pathEditMode="relative" rAng="0" ptsTypes="AA">
                                      <p:cBhvr>
                                        <p:cTn id="298" dur="500" fill="hold"/>
                                        <p:tgtEl>
                                          <p:spTgt spid="16"/>
                                        </p:tgtEl>
                                        <p:attrNameLst>
                                          <p:attrName>ppt_x</p:attrName>
                                          <p:attrName>ppt_y</p:attrName>
                                        </p:attrNameLst>
                                      </p:cBhvr>
                                      <p:rCtr x="-1181" y="-2454"/>
                                    </p:animMotion>
                                  </p:childTnLst>
                                </p:cTn>
                              </p:par>
                              <p:par>
                                <p:cTn id="299" presetID="42" presetClass="path" presetSubtype="0" accel="50000" decel="50000" fill="hold" grpId="4" nodeType="withEffect">
                                  <p:stCondLst>
                                    <p:cond delay="0"/>
                                  </p:stCondLst>
                                  <p:iterate type="lt">
                                    <p:tmPct val="0"/>
                                  </p:iterate>
                                  <p:childTnLst>
                                    <p:animMotion origin="layout" path="M -3.33333E-6 4.44444E-6 L -0.02118 0.05162 " pathEditMode="relative" rAng="0" ptsTypes="AA">
                                      <p:cBhvr>
                                        <p:cTn id="300" dur="500" fill="hold"/>
                                        <p:tgtEl>
                                          <p:spTgt spid="19"/>
                                        </p:tgtEl>
                                        <p:attrNameLst>
                                          <p:attrName>ppt_x</p:attrName>
                                          <p:attrName>ppt_y</p:attrName>
                                        </p:attrNameLst>
                                      </p:cBhvr>
                                      <p:rCtr x="-1059" y="2569"/>
                                    </p:animMotion>
                                  </p:childTnLst>
                                </p:cTn>
                              </p:par>
                              <p:par>
                                <p:cTn id="301" presetID="0" presetClass="path" presetSubtype="0" accel="50000" decel="50000" fill="hold" grpId="4" nodeType="withEffect">
                                  <p:stCondLst>
                                    <p:cond delay="0"/>
                                  </p:stCondLst>
                                  <p:iterate type="lt">
                                    <p:tmPct val="0"/>
                                  </p:iterate>
                                  <p:childTnLst>
                                    <p:animMotion origin="layout" path="M 0.00035 0.00023 L 0.02413 -0.05093 " pathEditMode="relative" rAng="0" ptsTypes="AA">
                                      <p:cBhvr>
                                        <p:cTn id="302" dur="500" fill="hold"/>
                                        <p:tgtEl>
                                          <p:spTgt spid="13"/>
                                        </p:tgtEl>
                                        <p:attrNameLst>
                                          <p:attrName>ppt_x</p:attrName>
                                          <p:attrName>ppt_y</p:attrName>
                                        </p:attrNameLst>
                                      </p:cBhvr>
                                      <p:rCtr x="1181" y="-2569"/>
                                    </p:animMotion>
                                  </p:childTnLst>
                                </p:cTn>
                              </p:par>
                              <p:par>
                                <p:cTn id="303" presetID="0" presetClass="path" presetSubtype="0" accel="50000" decel="50000" fill="hold" grpId="5" nodeType="withEffect">
                                  <p:stCondLst>
                                    <p:cond delay="500"/>
                                  </p:stCondLst>
                                  <p:iterate type="lt">
                                    <p:tmPct val="0"/>
                                  </p:iterate>
                                  <p:childTnLst>
                                    <p:animMotion origin="layout" path="M 0.00278 -0.00208 L 0.02361 0.04815 " pathEditMode="relative" rAng="0" ptsTypes="AA">
                                      <p:cBhvr>
                                        <p:cTn id="304" dur="500" spd="-100000" fill="hold"/>
                                        <p:tgtEl>
                                          <p:spTgt spid="22"/>
                                        </p:tgtEl>
                                        <p:attrNameLst>
                                          <p:attrName>ppt_x</p:attrName>
                                          <p:attrName>ppt_y</p:attrName>
                                        </p:attrNameLst>
                                      </p:cBhvr>
                                      <p:rCtr x="1042" y="2500"/>
                                    </p:animMotion>
                                  </p:childTnLst>
                                </p:cTn>
                              </p:par>
                              <p:par>
                                <p:cTn id="305" presetID="42" presetClass="path" presetSubtype="0" accel="50000" decel="50000" fill="hold" grpId="5" nodeType="withEffect">
                                  <p:stCondLst>
                                    <p:cond delay="500"/>
                                  </p:stCondLst>
                                  <p:iterate type="lt">
                                    <p:tmPct val="0"/>
                                  </p:iterate>
                                  <p:childTnLst>
                                    <p:animMotion origin="layout" path="M 0.00226 0.00069 L -0.02083 -0.04769 " pathEditMode="relative" rAng="0" ptsTypes="AA">
                                      <p:cBhvr>
                                        <p:cTn id="306" dur="500" spd="-100000" fill="hold"/>
                                        <p:tgtEl>
                                          <p:spTgt spid="16"/>
                                        </p:tgtEl>
                                        <p:attrNameLst>
                                          <p:attrName>ppt_x</p:attrName>
                                          <p:attrName>ppt_y</p:attrName>
                                        </p:attrNameLst>
                                      </p:cBhvr>
                                      <p:rCtr x="-1163" y="-2431"/>
                                    </p:animMotion>
                                  </p:childTnLst>
                                </p:cTn>
                              </p:par>
                              <p:par>
                                <p:cTn id="307" presetID="42" presetClass="path" presetSubtype="0" accel="50000" decel="50000" fill="hold" grpId="5" nodeType="withEffect">
                                  <p:stCondLst>
                                    <p:cond delay="500"/>
                                  </p:stCondLst>
                                  <p:iterate type="lt">
                                    <p:tmPct val="0"/>
                                  </p:iterate>
                                  <p:childTnLst>
                                    <p:animMotion origin="layout" path="M 3.33333E-6 2.22222E-6 L -0.02084 0.05092 " pathEditMode="relative" rAng="0" ptsTypes="AA">
                                      <p:cBhvr>
                                        <p:cTn id="308" dur="500" spd="-100000" fill="hold"/>
                                        <p:tgtEl>
                                          <p:spTgt spid="19"/>
                                        </p:tgtEl>
                                        <p:attrNameLst>
                                          <p:attrName>ppt_x</p:attrName>
                                          <p:attrName>ppt_y</p:attrName>
                                        </p:attrNameLst>
                                      </p:cBhvr>
                                      <p:rCtr x="-1042" y="2546"/>
                                    </p:animMotion>
                                  </p:childTnLst>
                                </p:cTn>
                              </p:par>
                              <p:par>
                                <p:cTn id="309" presetID="0" presetClass="path" presetSubtype="0" accel="50000" decel="50000" fill="hold" grpId="5" nodeType="withEffect">
                                  <p:stCondLst>
                                    <p:cond delay="500"/>
                                  </p:stCondLst>
                                  <p:iterate type="lt">
                                    <p:tmPct val="0"/>
                                  </p:iterate>
                                  <p:childTnLst>
                                    <p:animMotion origin="layout" path="M 3.33333E-6 3.7037E-7 L 0.02378 -0.05046 " pathEditMode="relative" rAng="0" ptsTypes="AA">
                                      <p:cBhvr>
                                        <p:cTn id="310" dur="500" spd="-100000" fill="hold"/>
                                        <p:tgtEl>
                                          <p:spTgt spid="13"/>
                                        </p:tgtEl>
                                        <p:attrNameLst>
                                          <p:attrName>ppt_x</p:attrName>
                                          <p:attrName>ppt_y</p:attrName>
                                        </p:attrNameLst>
                                      </p:cBhvr>
                                      <p:rCtr x="1181" y="-2523"/>
                                    </p:animMotion>
                                  </p:childTnLst>
                                </p:cTn>
                              </p:par>
                              <p:par>
                                <p:cTn id="311" presetID="1" presetClass="exit" presetSubtype="0" fill="hold" grpId="8" nodeType="withEffect">
                                  <p:stCondLst>
                                    <p:cond delay="950"/>
                                  </p:stCondLst>
                                  <p:iterate type="lt">
                                    <p:tmAbs val="0"/>
                                  </p:iterate>
                                  <p:childTnLst>
                                    <p:set>
                                      <p:cBhvr>
                                        <p:cTn id="312" dur="1" fill="hold">
                                          <p:stCondLst>
                                            <p:cond delay="0"/>
                                          </p:stCondLst>
                                        </p:cTn>
                                        <p:tgtEl>
                                          <p:spTgt spid="19"/>
                                        </p:tgtEl>
                                        <p:attrNameLst>
                                          <p:attrName>style.visibility</p:attrName>
                                        </p:attrNameLst>
                                      </p:cBhvr>
                                      <p:to>
                                        <p:strVal val="hidden"/>
                                      </p:to>
                                    </p:set>
                                  </p:childTnLst>
                                </p:cTn>
                              </p:par>
                              <p:par>
                                <p:cTn id="313" presetID="1" presetClass="exit" presetSubtype="0" fill="hold" grpId="8" nodeType="withEffect">
                                  <p:stCondLst>
                                    <p:cond delay="950"/>
                                  </p:stCondLst>
                                  <p:iterate type="lt">
                                    <p:tmAbs val="0"/>
                                  </p:iterate>
                                  <p:childTnLst>
                                    <p:set>
                                      <p:cBhvr>
                                        <p:cTn id="314" dur="1" fill="hold">
                                          <p:stCondLst>
                                            <p:cond delay="0"/>
                                          </p:stCondLst>
                                        </p:cTn>
                                        <p:tgtEl>
                                          <p:spTgt spid="16"/>
                                        </p:tgtEl>
                                        <p:attrNameLst>
                                          <p:attrName>style.visibility</p:attrName>
                                        </p:attrNameLst>
                                      </p:cBhvr>
                                      <p:to>
                                        <p:strVal val="hidden"/>
                                      </p:to>
                                    </p:set>
                                  </p:childTnLst>
                                </p:cTn>
                              </p:par>
                              <p:par>
                                <p:cTn id="315" presetID="1" presetClass="exit" presetSubtype="0" fill="hold" grpId="8" nodeType="withEffect">
                                  <p:stCondLst>
                                    <p:cond delay="950"/>
                                  </p:stCondLst>
                                  <p:iterate type="lt">
                                    <p:tmAbs val="0"/>
                                  </p:iterate>
                                  <p:childTnLst>
                                    <p:set>
                                      <p:cBhvr>
                                        <p:cTn id="316" dur="1" fill="hold">
                                          <p:stCondLst>
                                            <p:cond delay="0"/>
                                          </p:stCondLst>
                                        </p:cTn>
                                        <p:tgtEl>
                                          <p:spTgt spid="22"/>
                                        </p:tgtEl>
                                        <p:attrNameLst>
                                          <p:attrName>style.visibility</p:attrName>
                                        </p:attrNameLst>
                                      </p:cBhvr>
                                      <p:to>
                                        <p:strVal val="hidden"/>
                                      </p:to>
                                    </p:set>
                                  </p:childTnLst>
                                </p:cTn>
                              </p:par>
                              <p:par>
                                <p:cTn id="317" presetID="1" presetClass="exit" presetSubtype="0" fill="hold" grpId="8" nodeType="withEffect">
                                  <p:stCondLst>
                                    <p:cond delay="950"/>
                                  </p:stCondLst>
                                  <p:iterate type="lt">
                                    <p:tmAbs val="0"/>
                                  </p:iterate>
                                  <p:childTnLst>
                                    <p:set>
                                      <p:cBhvr>
                                        <p:cTn id="318" dur="1" fill="hold">
                                          <p:stCondLst>
                                            <p:cond delay="0"/>
                                          </p:stCondLst>
                                        </p:cTn>
                                        <p:tgtEl>
                                          <p:spTgt spid="13"/>
                                        </p:tgtEl>
                                        <p:attrNameLst>
                                          <p:attrName>style.visibility</p:attrName>
                                        </p:attrNameLst>
                                      </p:cBhvr>
                                      <p:to>
                                        <p:strVal val="hidden"/>
                                      </p:to>
                                    </p:set>
                                  </p:childTnLst>
                                </p:cTn>
                              </p:par>
                              <p:par>
                                <p:cTn id="319" presetID="1" presetClass="entr" presetSubtype="0" fill="hold" grpId="0" nodeType="withEffect">
                                  <p:stCondLst>
                                    <p:cond delay="100"/>
                                  </p:stCondLst>
                                  <p:iterate type="lt">
                                    <p:tmAbs val="0"/>
                                  </p:iterate>
                                  <p:childTnLst>
                                    <p:set>
                                      <p:cBhvr>
                                        <p:cTn id="320" dur="1" fill="hold">
                                          <p:stCondLst>
                                            <p:cond delay="0"/>
                                          </p:stCondLst>
                                        </p:cTn>
                                        <p:tgtEl>
                                          <p:spTgt spid="20"/>
                                        </p:tgtEl>
                                        <p:attrNameLst>
                                          <p:attrName>style.visibility</p:attrName>
                                        </p:attrNameLst>
                                      </p:cBhvr>
                                      <p:to>
                                        <p:strVal val="visible"/>
                                      </p:to>
                                    </p:set>
                                  </p:childTnLst>
                                </p:cTn>
                              </p:par>
                              <p:par>
                                <p:cTn id="321" presetID="1" presetClass="entr" presetSubtype="0" fill="hold" grpId="0" nodeType="withEffect">
                                  <p:stCondLst>
                                    <p:cond delay="100"/>
                                  </p:stCondLst>
                                  <p:iterate type="lt">
                                    <p:tmAbs val="0"/>
                                  </p:iterate>
                                  <p:childTnLst>
                                    <p:set>
                                      <p:cBhvr>
                                        <p:cTn id="322" dur="1" fill="hold">
                                          <p:stCondLst>
                                            <p:cond delay="0"/>
                                          </p:stCondLst>
                                        </p:cTn>
                                        <p:tgtEl>
                                          <p:spTgt spid="23"/>
                                        </p:tgtEl>
                                        <p:attrNameLst>
                                          <p:attrName>style.visibility</p:attrName>
                                        </p:attrNameLst>
                                      </p:cBhvr>
                                      <p:to>
                                        <p:strVal val="visible"/>
                                      </p:to>
                                    </p:set>
                                  </p:childTnLst>
                                </p:cTn>
                              </p:par>
                              <p:par>
                                <p:cTn id="323" presetID="1" presetClass="entr" presetSubtype="0" fill="hold" grpId="0" nodeType="withEffect">
                                  <p:stCondLst>
                                    <p:cond delay="100"/>
                                  </p:stCondLst>
                                  <p:iterate type="lt">
                                    <p:tmAbs val="0"/>
                                  </p:iterate>
                                  <p:childTnLst>
                                    <p:set>
                                      <p:cBhvr>
                                        <p:cTn id="324" dur="1" fill="hold">
                                          <p:stCondLst>
                                            <p:cond delay="0"/>
                                          </p:stCondLst>
                                        </p:cTn>
                                        <p:tgtEl>
                                          <p:spTgt spid="17"/>
                                        </p:tgtEl>
                                        <p:attrNameLst>
                                          <p:attrName>style.visibility</p:attrName>
                                        </p:attrNameLst>
                                      </p:cBhvr>
                                      <p:to>
                                        <p:strVal val="visible"/>
                                      </p:to>
                                    </p:set>
                                  </p:childTnLst>
                                </p:cTn>
                              </p:par>
                              <p:par>
                                <p:cTn id="325" presetID="1" presetClass="entr" presetSubtype="0" fill="hold" grpId="0" nodeType="withEffect">
                                  <p:stCondLst>
                                    <p:cond delay="100"/>
                                  </p:stCondLst>
                                  <p:iterate type="lt">
                                    <p:tmAbs val="0"/>
                                  </p:iterate>
                                  <p:childTnLst>
                                    <p:set>
                                      <p:cBhvr>
                                        <p:cTn id="326" dur="1" fill="hold">
                                          <p:stCondLst>
                                            <p:cond delay="0"/>
                                          </p:stCondLst>
                                        </p:cTn>
                                        <p:tgtEl>
                                          <p:spTgt spid="14"/>
                                        </p:tgtEl>
                                        <p:attrNameLst>
                                          <p:attrName>style.visibility</p:attrName>
                                        </p:attrNameLst>
                                      </p:cBhvr>
                                      <p:to>
                                        <p:strVal val="visible"/>
                                      </p:to>
                                    </p:set>
                                  </p:childTnLst>
                                </p:cTn>
                              </p:par>
                              <p:par>
                                <p:cTn id="327" presetID="3" presetClass="emph" presetSubtype="6" fill="hold" grpId="6" nodeType="withEffect">
                                  <p:stCondLst>
                                    <p:cond delay="100"/>
                                  </p:stCondLst>
                                  <p:iterate type="lt">
                                    <p:tmPct val="0"/>
                                  </p:iterate>
                                  <p:childTnLst>
                                    <p:animClr clrSpc="hsl" dir="cw">
                                      <p:cBhvr override="childStyle">
                                        <p:cTn id="328" dur="750" fill="hold"/>
                                        <p:tgtEl>
                                          <p:spTgt spid="14"/>
                                        </p:tgtEl>
                                        <p:attrNameLst>
                                          <p:attrName>style.color</p:attrName>
                                        </p:attrNameLst>
                                      </p:cBhvr>
                                      <p:to>
                                        <a:srgbClr val="F60A64"/>
                                      </p:to>
                                    </p:animClr>
                                  </p:childTnLst>
                                </p:cTn>
                              </p:par>
                              <p:par>
                                <p:cTn id="329" presetID="3" presetClass="emph" presetSubtype="10" fill="hold" grpId="6" nodeType="withEffect">
                                  <p:stCondLst>
                                    <p:cond delay="100"/>
                                  </p:stCondLst>
                                  <p:iterate type="lt">
                                    <p:tmPct val="0"/>
                                  </p:iterate>
                                  <p:childTnLst>
                                    <p:animClr clrSpc="hsl" dir="ccw">
                                      <p:cBhvr override="childStyle">
                                        <p:cTn id="330" dur="750" fill="hold"/>
                                        <p:tgtEl>
                                          <p:spTgt spid="20"/>
                                        </p:tgtEl>
                                        <p:attrNameLst>
                                          <p:attrName>style.color</p:attrName>
                                        </p:attrNameLst>
                                      </p:cBhvr>
                                      <p:to>
                                        <a:srgbClr val="FF9900"/>
                                      </p:to>
                                    </p:animClr>
                                  </p:childTnLst>
                                </p:cTn>
                              </p:par>
                              <p:par>
                                <p:cTn id="331" presetID="3" presetClass="emph" presetSubtype="10" fill="hold" grpId="6" nodeType="withEffect">
                                  <p:stCondLst>
                                    <p:cond delay="100"/>
                                  </p:stCondLst>
                                  <p:iterate type="lt">
                                    <p:tmPct val="0"/>
                                  </p:iterate>
                                  <p:childTnLst>
                                    <p:animClr clrSpc="hsl" dir="ccw">
                                      <p:cBhvr override="childStyle">
                                        <p:cTn id="332" dur="750" fill="hold"/>
                                        <p:tgtEl>
                                          <p:spTgt spid="23"/>
                                        </p:tgtEl>
                                        <p:attrNameLst>
                                          <p:attrName>style.color</p:attrName>
                                        </p:attrNameLst>
                                      </p:cBhvr>
                                      <p:to>
                                        <a:srgbClr val="2DCA02"/>
                                      </p:to>
                                    </p:animClr>
                                  </p:childTnLst>
                                </p:cTn>
                              </p:par>
                              <p:par>
                                <p:cTn id="333" presetID="3" presetClass="emph" presetSubtype="6" fill="hold" grpId="6" nodeType="withEffect">
                                  <p:stCondLst>
                                    <p:cond delay="100"/>
                                  </p:stCondLst>
                                  <p:iterate type="lt">
                                    <p:tmPct val="0"/>
                                  </p:iterate>
                                  <p:childTnLst>
                                    <p:animClr clrSpc="hsl" dir="cw">
                                      <p:cBhvr override="childStyle">
                                        <p:cTn id="334" dur="750" fill="hold"/>
                                        <p:tgtEl>
                                          <p:spTgt spid="17"/>
                                        </p:tgtEl>
                                        <p:attrNameLst>
                                          <p:attrName>style.color</p:attrName>
                                        </p:attrNameLst>
                                      </p:cBhvr>
                                      <p:to>
                                        <a:srgbClr val="9999FF"/>
                                      </p:to>
                                    </p:animClr>
                                  </p:childTnLst>
                                </p:cTn>
                              </p:par>
                              <p:par>
                                <p:cTn id="335" presetID="6" presetClass="emph" presetSubtype="0" fill="hold" grpId="9" nodeType="withEffect">
                                  <p:stCondLst>
                                    <p:cond delay="100"/>
                                  </p:stCondLst>
                                  <p:iterate type="lt">
                                    <p:tmPct val="0"/>
                                  </p:iterate>
                                  <p:childTnLst>
                                    <p:animScale>
                                      <p:cBhvr>
                                        <p:cTn id="336" dur="500" fill="hold"/>
                                        <p:tgtEl>
                                          <p:spTgt spid="20"/>
                                        </p:tgtEl>
                                      </p:cBhvr>
                                      <p:by x="115000" y="115000"/>
                                    </p:animScale>
                                  </p:childTnLst>
                                </p:cTn>
                              </p:par>
                              <p:par>
                                <p:cTn id="337" presetID="6" presetClass="emph" presetSubtype="0" fill="hold" grpId="9" nodeType="withEffect">
                                  <p:stCondLst>
                                    <p:cond delay="100"/>
                                  </p:stCondLst>
                                  <p:iterate type="lt">
                                    <p:tmPct val="0"/>
                                  </p:iterate>
                                  <p:childTnLst>
                                    <p:animScale>
                                      <p:cBhvr>
                                        <p:cTn id="338" dur="500" fill="hold"/>
                                        <p:tgtEl>
                                          <p:spTgt spid="23"/>
                                        </p:tgtEl>
                                      </p:cBhvr>
                                      <p:by x="115000" y="115000"/>
                                    </p:animScale>
                                  </p:childTnLst>
                                </p:cTn>
                              </p:par>
                              <p:par>
                                <p:cTn id="339" presetID="6" presetClass="emph" presetSubtype="0" fill="hold" grpId="9" nodeType="withEffect">
                                  <p:stCondLst>
                                    <p:cond delay="100"/>
                                  </p:stCondLst>
                                  <p:iterate type="lt">
                                    <p:tmPct val="0"/>
                                  </p:iterate>
                                  <p:childTnLst>
                                    <p:animScale>
                                      <p:cBhvr>
                                        <p:cTn id="340" dur="500" fill="hold"/>
                                        <p:tgtEl>
                                          <p:spTgt spid="17"/>
                                        </p:tgtEl>
                                      </p:cBhvr>
                                      <p:by x="115000" y="115000"/>
                                    </p:animScale>
                                  </p:childTnLst>
                                </p:cTn>
                              </p:par>
                              <p:par>
                                <p:cTn id="341" presetID="6" presetClass="emph" presetSubtype="0" fill="hold" grpId="9" nodeType="withEffect">
                                  <p:stCondLst>
                                    <p:cond delay="100"/>
                                  </p:stCondLst>
                                  <p:iterate type="lt">
                                    <p:tmPct val="0"/>
                                  </p:iterate>
                                  <p:childTnLst>
                                    <p:animScale>
                                      <p:cBhvr>
                                        <p:cTn id="342" dur="500" fill="hold"/>
                                        <p:tgtEl>
                                          <p:spTgt spid="14"/>
                                        </p:tgtEl>
                                      </p:cBhvr>
                                      <p:by x="115000" y="115000"/>
                                    </p:animScale>
                                  </p:childTnLst>
                                </p:cTn>
                              </p:par>
                              <p:par>
                                <p:cTn id="343" presetID="6" presetClass="emph" presetSubtype="0" fill="hold" grpId="10" nodeType="withEffect">
                                  <p:stCondLst>
                                    <p:cond delay="600"/>
                                  </p:stCondLst>
                                  <p:iterate type="lt">
                                    <p:tmPct val="0"/>
                                  </p:iterate>
                                  <p:childTnLst>
                                    <p:animScale>
                                      <p:cBhvr>
                                        <p:cTn id="344" dur="500" fill="hold"/>
                                        <p:tgtEl>
                                          <p:spTgt spid="20"/>
                                        </p:tgtEl>
                                      </p:cBhvr>
                                      <p:by x="90000" y="90000"/>
                                    </p:animScale>
                                  </p:childTnLst>
                                </p:cTn>
                              </p:par>
                              <p:par>
                                <p:cTn id="345" presetID="6" presetClass="emph" presetSubtype="0" fill="hold" grpId="10" nodeType="withEffect">
                                  <p:stCondLst>
                                    <p:cond delay="600"/>
                                  </p:stCondLst>
                                  <p:iterate type="lt">
                                    <p:tmPct val="0"/>
                                  </p:iterate>
                                  <p:childTnLst>
                                    <p:animScale>
                                      <p:cBhvr>
                                        <p:cTn id="346" dur="500" fill="hold"/>
                                        <p:tgtEl>
                                          <p:spTgt spid="23"/>
                                        </p:tgtEl>
                                      </p:cBhvr>
                                      <p:by x="90000" y="90000"/>
                                    </p:animScale>
                                  </p:childTnLst>
                                </p:cTn>
                              </p:par>
                              <p:par>
                                <p:cTn id="347" presetID="6" presetClass="emph" presetSubtype="0" fill="hold" grpId="10" nodeType="withEffect">
                                  <p:stCondLst>
                                    <p:cond delay="600"/>
                                  </p:stCondLst>
                                  <p:iterate type="lt">
                                    <p:tmPct val="0"/>
                                  </p:iterate>
                                  <p:childTnLst>
                                    <p:animScale>
                                      <p:cBhvr>
                                        <p:cTn id="348" dur="500" fill="hold"/>
                                        <p:tgtEl>
                                          <p:spTgt spid="17"/>
                                        </p:tgtEl>
                                      </p:cBhvr>
                                      <p:by x="90000" y="90000"/>
                                    </p:animScale>
                                  </p:childTnLst>
                                </p:cTn>
                              </p:par>
                              <p:par>
                                <p:cTn id="349" presetID="6" presetClass="emph" presetSubtype="0" fill="hold" grpId="10" nodeType="withEffect">
                                  <p:stCondLst>
                                    <p:cond delay="600"/>
                                  </p:stCondLst>
                                  <p:iterate type="lt">
                                    <p:tmPct val="0"/>
                                  </p:iterate>
                                  <p:childTnLst>
                                    <p:animScale>
                                      <p:cBhvr>
                                        <p:cTn id="350" dur="500" fill="hold"/>
                                        <p:tgtEl>
                                          <p:spTgt spid="14"/>
                                        </p:tgtEl>
                                      </p:cBhvr>
                                      <p:by x="90000" y="90000"/>
                                    </p:animScale>
                                  </p:childTnLst>
                                </p:cTn>
                              </p:par>
                              <p:par>
                                <p:cTn id="351" presetID="3" presetClass="emph" presetSubtype="2" fill="hold" grpId="7" nodeType="withEffect">
                                  <p:stCondLst>
                                    <p:cond delay="850"/>
                                  </p:stCondLst>
                                  <p:iterate type="lt">
                                    <p:tmPct val="0"/>
                                  </p:iterate>
                                  <p:childTnLst>
                                    <p:animClr clrSpc="rgb" dir="cw">
                                      <p:cBhvr override="childStyle">
                                        <p:cTn id="352" dur="250" fill="hold"/>
                                        <p:tgtEl>
                                          <p:spTgt spid="20"/>
                                        </p:tgtEl>
                                        <p:attrNameLst>
                                          <p:attrName>style.color</p:attrName>
                                        </p:attrNameLst>
                                      </p:cBhvr>
                                      <p:to>
                                        <a:schemeClr val="bg1"/>
                                      </p:to>
                                    </p:animClr>
                                  </p:childTnLst>
                                </p:cTn>
                              </p:par>
                              <p:par>
                                <p:cTn id="353" presetID="3" presetClass="emph" presetSubtype="2" fill="hold" grpId="7" nodeType="withEffect">
                                  <p:stCondLst>
                                    <p:cond delay="850"/>
                                  </p:stCondLst>
                                  <p:iterate type="lt">
                                    <p:tmPct val="0"/>
                                  </p:iterate>
                                  <p:childTnLst>
                                    <p:animClr clrSpc="rgb" dir="cw">
                                      <p:cBhvr override="childStyle">
                                        <p:cTn id="354" dur="250" fill="hold"/>
                                        <p:tgtEl>
                                          <p:spTgt spid="23"/>
                                        </p:tgtEl>
                                        <p:attrNameLst>
                                          <p:attrName>style.color</p:attrName>
                                        </p:attrNameLst>
                                      </p:cBhvr>
                                      <p:to>
                                        <a:schemeClr val="bg1"/>
                                      </p:to>
                                    </p:animClr>
                                  </p:childTnLst>
                                </p:cTn>
                              </p:par>
                              <p:par>
                                <p:cTn id="355" presetID="3" presetClass="emph" presetSubtype="2" fill="hold" grpId="7" nodeType="withEffect">
                                  <p:stCondLst>
                                    <p:cond delay="850"/>
                                  </p:stCondLst>
                                  <p:iterate type="lt">
                                    <p:tmPct val="0"/>
                                  </p:iterate>
                                  <p:childTnLst>
                                    <p:animClr clrSpc="rgb" dir="cw">
                                      <p:cBhvr override="childStyle">
                                        <p:cTn id="356" dur="250" fill="hold"/>
                                        <p:tgtEl>
                                          <p:spTgt spid="17"/>
                                        </p:tgtEl>
                                        <p:attrNameLst>
                                          <p:attrName>style.color</p:attrName>
                                        </p:attrNameLst>
                                      </p:cBhvr>
                                      <p:to>
                                        <a:schemeClr val="bg1"/>
                                      </p:to>
                                    </p:animClr>
                                  </p:childTnLst>
                                </p:cTn>
                              </p:par>
                              <p:par>
                                <p:cTn id="357" presetID="3" presetClass="emph" presetSubtype="2" fill="hold" grpId="7" nodeType="withEffect">
                                  <p:stCondLst>
                                    <p:cond delay="850"/>
                                  </p:stCondLst>
                                  <p:iterate type="lt">
                                    <p:tmPct val="0"/>
                                  </p:iterate>
                                  <p:childTnLst>
                                    <p:animClr clrSpc="rgb" dir="cw">
                                      <p:cBhvr override="childStyle">
                                        <p:cTn id="358" dur="250" fill="hold"/>
                                        <p:tgtEl>
                                          <p:spTgt spid="14"/>
                                        </p:tgtEl>
                                        <p:attrNameLst>
                                          <p:attrName>style.color</p:attrName>
                                        </p:attrNameLst>
                                      </p:cBhvr>
                                      <p:to>
                                        <a:schemeClr val="bg1"/>
                                      </p:to>
                                    </p:animClr>
                                  </p:childTnLst>
                                </p:cTn>
                              </p:par>
                              <p:par>
                                <p:cTn id="359" presetID="8" presetClass="emph" presetSubtype="0" fill="hold" grpId="1" nodeType="withEffect">
                                  <p:stCondLst>
                                    <p:cond delay="100"/>
                                  </p:stCondLst>
                                  <p:iterate type="lt">
                                    <p:tmPct val="0"/>
                                  </p:iterate>
                                  <p:childTnLst>
                                    <p:animRot by="1500000">
                                      <p:cBhvr>
                                        <p:cTn id="360" dur="250" fill="hold"/>
                                        <p:tgtEl>
                                          <p:spTgt spid="20"/>
                                        </p:tgtEl>
                                        <p:attrNameLst>
                                          <p:attrName>r</p:attrName>
                                        </p:attrNameLst>
                                      </p:cBhvr>
                                    </p:animRot>
                                  </p:childTnLst>
                                </p:cTn>
                              </p:par>
                              <p:par>
                                <p:cTn id="361" presetID="8" presetClass="emph" presetSubtype="0" fill="hold" grpId="1" nodeType="withEffect">
                                  <p:stCondLst>
                                    <p:cond delay="100"/>
                                  </p:stCondLst>
                                  <p:iterate type="lt">
                                    <p:tmPct val="0"/>
                                  </p:iterate>
                                  <p:childTnLst>
                                    <p:animRot by="1500000">
                                      <p:cBhvr>
                                        <p:cTn id="362" dur="250" fill="hold"/>
                                        <p:tgtEl>
                                          <p:spTgt spid="23"/>
                                        </p:tgtEl>
                                        <p:attrNameLst>
                                          <p:attrName>r</p:attrName>
                                        </p:attrNameLst>
                                      </p:cBhvr>
                                    </p:animRot>
                                  </p:childTnLst>
                                </p:cTn>
                              </p:par>
                              <p:par>
                                <p:cTn id="363" presetID="8" presetClass="emph" presetSubtype="0" fill="hold" grpId="1" nodeType="withEffect">
                                  <p:stCondLst>
                                    <p:cond delay="100"/>
                                  </p:stCondLst>
                                  <p:iterate type="lt">
                                    <p:tmPct val="0"/>
                                  </p:iterate>
                                  <p:childTnLst>
                                    <p:animRot by="1500000">
                                      <p:cBhvr>
                                        <p:cTn id="364" dur="250" fill="hold"/>
                                        <p:tgtEl>
                                          <p:spTgt spid="17"/>
                                        </p:tgtEl>
                                        <p:attrNameLst>
                                          <p:attrName>r</p:attrName>
                                        </p:attrNameLst>
                                      </p:cBhvr>
                                    </p:animRot>
                                  </p:childTnLst>
                                </p:cTn>
                              </p:par>
                              <p:par>
                                <p:cTn id="365" presetID="8" presetClass="emph" presetSubtype="0" fill="hold" grpId="1" nodeType="withEffect">
                                  <p:stCondLst>
                                    <p:cond delay="100"/>
                                  </p:stCondLst>
                                  <p:iterate type="lt">
                                    <p:tmPct val="0"/>
                                  </p:iterate>
                                  <p:childTnLst>
                                    <p:animRot by="1500000">
                                      <p:cBhvr>
                                        <p:cTn id="366" dur="250" fill="hold"/>
                                        <p:tgtEl>
                                          <p:spTgt spid="14"/>
                                        </p:tgtEl>
                                        <p:attrNameLst>
                                          <p:attrName>r</p:attrName>
                                        </p:attrNameLst>
                                      </p:cBhvr>
                                    </p:animRot>
                                  </p:childTnLst>
                                </p:cTn>
                              </p:par>
                              <p:par>
                                <p:cTn id="367" presetID="8" presetClass="emph" presetSubtype="0" fill="hold" grpId="2" nodeType="withEffect">
                                  <p:stCondLst>
                                    <p:cond delay="350"/>
                                  </p:stCondLst>
                                  <p:iterate type="lt">
                                    <p:tmPct val="0"/>
                                  </p:iterate>
                                  <p:childTnLst>
                                    <p:animRot by="-3000000">
                                      <p:cBhvr>
                                        <p:cTn id="368" dur="250" fill="hold"/>
                                        <p:tgtEl>
                                          <p:spTgt spid="20"/>
                                        </p:tgtEl>
                                        <p:attrNameLst>
                                          <p:attrName>r</p:attrName>
                                        </p:attrNameLst>
                                      </p:cBhvr>
                                    </p:animRot>
                                  </p:childTnLst>
                                </p:cTn>
                              </p:par>
                              <p:par>
                                <p:cTn id="369" presetID="8" presetClass="emph" presetSubtype="0" fill="hold" grpId="2" nodeType="withEffect">
                                  <p:stCondLst>
                                    <p:cond delay="350"/>
                                  </p:stCondLst>
                                  <p:iterate type="lt">
                                    <p:tmPct val="0"/>
                                  </p:iterate>
                                  <p:childTnLst>
                                    <p:animRot by="-3000000">
                                      <p:cBhvr>
                                        <p:cTn id="370" dur="250" fill="hold"/>
                                        <p:tgtEl>
                                          <p:spTgt spid="23"/>
                                        </p:tgtEl>
                                        <p:attrNameLst>
                                          <p:attrName>r</p:attrName>
                                        </p:attrNameLst>
                                      </p:cBhvr>
                                    </p:animRot>
                                  </p:childTnLst>
                                </p:cTn>
                              </p:par>
                              <p:par>
                                <p:cTn id="371" presetID="8" presetClass="emph" presetSubtype="0" fill="hold" grpId="2" nodeType="withEffect">
                                  <p:stCondLst>
                                    <p:cond delay="350"/>
                                  </p:stCondLst>
                                  <p:iterate type="lt">
                                    <p:tmPct val="0"/>
                                  </p:iterate>
                                  <p:childTnLst>
                                    <p:animRot by="-3000000">
                                      <p:cBhvr>
                                        <p:cTn id="372" dur="250" fill="hold"/>
                                        <p:tgtEl>
                                          <p:spTgt spid="17"/>
                                        </p:tgtEl>
                                        <p:attrNameLst>
                                          <p:attrName>r</p:attrName>
                                        </p:attrNameLst>
                                      </p:cBhvr>
                                    </p:animRot>
                                  </p:childTnLst>
                                </p:cTn>
                              </p:par>
                              <p:par>
                                <p:cTn id="373" presetID="8" presetClass="emph" presetSubtype="0" fill="hold" grpId="2" nodeType="withEffect">
                                  <p:stCondLst>
                                    <p:cond delay="350"/>
                                  </p:stCondLst>
                                  <p:iterate type="lt">
                                    <p:tmPct val="0"/>
                                  </p:iterate>
                                  <p:childTnLst>
                                    <p:animRot by="-3000000">
                                      <p:cBhvr>
                                        <p:cTn id="374" dur="250" fill="hold"/>
                                        <p:tgtEl>
                                          <p:spTgt spid="14"/>
                                        </p:tgtEl>
                                        <p:attrNameLst>
                                          <p:attrName>r</p:attrName>
                                        </p:attrNameLst>
                                      </p:cBhvr>
                                    </p:animRot>
                                  </p:childTnLst>
                                </p:cTn>
                              </p:par>
                              <p:par>
                                <p:cTn id="375" presetID="8" presetClass="emph" presetSubtype="0" fill="hold" grpId="3" nodeType="withEffect">
                                  <p:stCondLst>
                                    <p:cond delay="600"/>
                                  </p:stCondLst>
                                  <p:iterate type="lt">
                                    <p:tmPct val="0"/>
                                  </p:iterate>
                                  <p:childTnLst>
                                    <p:animRot by="1500000">
                                      <p:cBhvr>
                                        <p:cTn id="376" dur="250" fill="hold"/>
                                        <p:tgtEl>
                                          <p:spTgt spid="23"/>
                                        </p:tgtEl>
                                        <p:attrNameLst>
                                          <p:attrName>r</p:attrName>
                                        </p:attrNameLst>
                                      </p:cBhvr>
                                    </p:animRot>
                                  </p:childTnLst>
                                </p:cTn>
                              </p:par>
                              <p:par>
                                <p:cTn id="377" presetID="8" presetClass="emph" presetSubtype="0" fill="hold" grpId="3" nodeType="withEffect">
                                  <p:stCondLst>
                                    <p:cond delay="600"/>
                                  </p:stCondLst>
                                  <p:iterate type="lt">
                                    <p:tmPct val="0"/>
                                  </p:iterate>
                                  <p:childTnLst>
                                    <p:animRot by="1500000">
                                      <p:cBhvr>
                                        <p:cTn id="378" dur="250" fill="hold"/>
                                        <p:tgtEl>
                                          <p:spTgt spid="14"/>
                                        </p:tgtEl>
                                        <p:attrNameLst>
                                          <p:attrName>r</p:attrName>
                                        </p:attrNameLst>
                                      </p:cBhvr>
                                    </p:animRot>
                                  </p:childTnLst>
                                </p:cTn>
                              </p:par>
                              <p:par>
                                <p:cTn id="379" presetID="8" presetClass="emph" presetSubtype="0" fill="hold" grpId="3" nodeType="withEffect">
                                  <p:stCondLst>
                                    <p:cond delay="600"/>
                                  </p:stCondLst>
                                  <p:iterate type="lt">
                                    <p:tmPct val="0"/>
                                  </p:iterate>
                                  <p:childTnLst>
                                    <p:animRot by="1500000">
                                      <p:cBhvr>
                                        <p:cTn id="380" dur="250" fill="hold"/>
                                        <p:tgtEl>
                                          <p:spTgt spid="17"/>
                                        </p:tgtEl>
                                        <p:attrNameLst>
                                          <p:attrName>r</p:attrName>
                                        </p:attrNameLst>
                                      </p:cBhvr>
                                    </p:animRot>
                                  </p:childTnLst>
                                </p:cTn>
                              </p:par>
                              <p:par>
                                <p:cTn id="381" presetID="8" presetClass="emph" presetSubtype="0" fill="hold" grpId="3" nodeType="withEffect">
                                  <p:stCondLst>
                                    <p:cond delay="600"/>
                                  </p:stCondLst>
                                  <p:iterate type="lt">
                                    <p:tmPct val="0"/>
                                  </p:iterate>
                                  <p:childTnLst>
                                    <p:animRot by="1500000">
                                      <p:cBhvr>
                                        <p:cTn id="382" dur="250" fill="hold"/>
                                        <p:tgtEl>
                                          <p:spTgt spid="20"/>
                                        </p:tgtEl>
                                        <p:attrNameLst>
                                          <p:attrName>r</p:attrName>
                                        </p:attrNameLst>
                                      </p:cBhvr>
                                    </p:animRot>
                                  </p:childTnLst>
                                </p:cTn>
                              </p:par>
                              <p:par>
                                <p:cTn id="383" presetID="42" presetClass="path" presetSubtype="0" accel="50000" decel="50000" fill="hold" grpId="4" nodeType="withEffect">
                                  <p:stCondLst>
                                    <p:cond delay="100"/>
                                  </p:stCondLst>
                                  <p:iterate type="lt">
                                    <p:tmPct val="0"/>
                                  </p:iterate>
                                  <p:childTnLst>
                                    <p:animMotion origin="layout" path="M 0.00313 -0.00278 L 0.02413 0.04907 " pathEditMode="relative" rAng="0" ptsTypes="AA">
                                      <p:cBhvr>
                                        <p:cTn id="384" dur="500" fill="hold"/>
                                        <p:tgtEl>
                                          <p:spTgt spid="23"/>
                                        </p:tgtEl>
                                        <p:attrNameLst>
                                          <p:attrName>ppt_x</p:attrName>
                                          <p:attrName>ppt_y</p:attrName>
                                        </p:attrNameLst>
                                      </p:cBhvr>
                                      <p:rCtr x="1042" y="2593"/>
                                    </p:animMotion>
                                  </p:childTnLst>
                                </p:cTn>
                              </p:par>
                              <p:par>
                                <p:cTn id="385" presetID="0" presetClass="path" presetSubtype="0" accel="50000" decel="50000" fill="hold" grpId="4" nodeType="withEffect">
                                  <p:stCondLst>
                                    <p:cond delay="100"/>
                                  </p:stCondLst>
                                  <p:iterate type="lt">
                                    <p:tmPct val="0"/>
                                  </p:iterate>
                                  <p:childTnLst>
                                    <p:animMotion origin="layout" path="M 0.0026 0.00116 L -0.02083 -0.04769 " pathEditMode="relative" rAng="0" ptsTypes="AA">
                                      <p:cBhvr>
                                        <p:cTn id="386" dur="500" fill="hold"/>
                                        <p:tgtEl>
                                          <p:spTgt spid="17"/>
                                        </p:tgtEl>
                                        <p:attrNameLst>
                                          <p:attrName>ppt_x</p:attrName>
                                          <p:attrName>ppt_y</p:attrName>
                                        </p:attrNameLst>
                                      </p:cBhvr>
                                      <p:rCtr x="-1181" y="-2454"/>
                                    </p:animMotion>
                                  </p:childTnLst>
                                </p:cTn>
                              </p:par>
                              <p:par>
                                <p:cTn id="387" presetID="42" presetClass="path" presetSubtype="0" accel="50000" decel="50000" fill="hold" grpId="4" nodeType="withEffect">
                                  <p:stCondLst>
                                    <p:cond delay="100"/>
                                  </p:stCondLst>
                                  <p:iterate type="lt">
                                    <p:tmPct val="0"/>
                                  </p:iterate>
                                  <p:childTnLst>
                                    <p:animMotion origin="layout" path="M -3.33333E-6 4.44444E-6 L -0.02118 0.05162 " pathEditMode="relative" rAng="0" ptsTypes="AA">
                                      <p:cBhvr>
                                        <p:cTn id="388" dur="500" fill="hold"/>
                                        <p:tgtEl>
                                          <p:spTgt spid="20"/>
                                        </p:tgtEl>
                                        <p:attrNameLst>
                                          <p:attrName>ppt_x</p:attrName>
                                          <p:attrName>ppt_y</p:attrName>
                                        </p:attrNameLst>
                                      </p:cBhvr>
                                      <p:rCtr x="-1059" y="2569"/>
                                    </p:animMotion>
                                  </p:childTnLst>
                                </p:cTn>
                              </p:par>
                              <p:par>
                                <p:cTn id="389" presetID="0" presetClass="path" presetSubtype="0" accel="50000" decel="50000" fill="hold" grpId="4" nodeType="withEffect">
                                  <p:stCondLst>
                                    <p:cond delay="100"/>
                                  </p:stCondLst>
                                  <p:iterate type="lt">
                                    <p:tmPct val="0"/>
                                  </p:iterate>
                                  <p:childTnLst>
                                    <p:animMotion origin="layout" path="M 0.00035 0.00023 L 0.02413 -0.05093 " pathEditMode="relative" rAng="0" ptsTypes="AA">
                                      <p:cBhvr>
                                        <p:cTn id="390" dur="500" fill="hold"/>
                                        <p:tgtEl>
                                          <p:spTgt spid="14"/>
                                        </p:tgtEl>
                                        <p:attrNameLst>
                                          <p:attrName>ppt_x</p:attrName>
                                          <p:attrName>ppt_y</p:attrName>
                                        </p:attrNameLst>
                                      </p:cBhvr>
                                      <p:rCtr x="1181" y="-2569"/>
                                    </p:animMotion>
                                  </p:childTnLst>
                                </p:cTn>
                              </p:par>
                              <p:par>
                                <p:cTn id="391" presetID="0" presetClass="path" presetSubtype="0" accel="50000" decel="50000" fill="hold" grpId="5" nodeType="withEffect">
                                  <p:stCondLst>
                                    <p:cond delay="600"/>
                                  </p:stCondLst>
                                  <p:iterate type="lt">
                                    <p:tmPct val="0"/>
                                  </p:iterate>
                                  <p:childTnLst>
                                    <p:animMotion origin="layout" path="M 0.00278 -0.00208 L 0.02361 0.04815 " pathEditMode="relative" rAng="0" ptsTypes="AA">
                                      <p:cBhvr>
                                        <p:cTn id="392" dur="500" spd="-100000" fill="hold"/>
                                        <p:tgtEl>
                                          <p:spTgt spid="23"/>
                                        </p:tgtEl>
                                        <p:attrNameLst>
                                          <p:attrName>ppt_x</p:attrName>
                                          <p:attrName>ppt_y</p:attrName>
                                        </p:attrNameLst>
                                      </p:cBhvr>
                                      <p:rCtr x="1042" y="2500"/>
                                    </p:animMotion>
                                  </p:childTnLst>
                                </p:cTn>
                              </p:par>
                              <p:par>
                                <p:cTn id="393" presetID="42" presetClass="path" presetSubtype="0" accel="50000" decel="50000" fill="hold" grpId="5" nodeType="withEffect">
                                  <p:stCondLst>
                                    <p:cond delay="600"/>
                                  </p:stCondLst>
                                  <p:iterate type="lt">
                                    <p:tmPct val="0"/>
                                  </p:iterate>
                                  <p:childTnLst>
                                    <p:animMotion origin="layout" path="M 0.00226 0.00069 L -0.02083 -0.04769 " pathEditMode="relative" rAng="0" ptsTypes="AA">
                                      <p:cBhvr>
                                        <p:cTn id="394" dur="500" spd="-100000" fill="hold"/>
                                        <p:tgtEl>
                                          <p:spTgt spid="17"/>
                                        </p:tgtEl>
                                        <p:attrNameLst>
                                          <p:attrName>ppt_x</p:attrName>
                                          <p:attrName>ppt_y</p:attrName>
                                        </p:attrNameLst>
                                      </p:cBhvr>
                                      <p:rCtr x="-1163" y="-2431"/>
                                    </p:animMotion>
                                  </p:childTnLst>
                                </p:cTn>
                              </p:par>
                              <p:par>
                                <p:cTn id="395" presetID="42" presetClass="path" presetSubtype="0" accel="50000" decel="50000" fill="hold" grpId="5" nodeType="withEffect">
                                  <p:stCondLst>
                                    <p:cond delay="600"/>
                                  </p:stCondLst>
                                  <p:iterate type="lt">
                                    <p:tmPct val="0"/>
                                  </p:iterate>
                                  <p:childTnLst>
                                    <p:animMotion origin="layout" path="M 3.33333E-6 2.22222E-6 L -0.02084 0.05092 " pathEditMode="relative" rAng="0" ptsTypes="AA">
                                      <p:cBhvr>
                                        <p:cTn id="396" dur="500" spd="-100000" fill="hold"/>
                                        <p:tgtEl>
                                          <p:spTgt spid="20"/>
                                        </p:tgtEl>
                                        <p:attrNameLst>
                                          <p:attrName>ppt_x</p:attrName>
                                          <p:attrName>ppt_y</p:attrName>
                                        </p:attrNameLst>
                                      </p:cBhvr>
                                      <p:rCtr x="-1042" y="2546"/>
                                    </p:animMotion>
                                  </p:childTnLst>
                                </p:cTn>
                              </p:par>
                              <p:par>
                                <p:cTn id="397" presetID="0" presetClass="path" presetSubtype="0" accel="50000" decel="50000" fill="hold" grpId="5" nodeType="withEffect">
                                  <p:stCondLst>
                                    <p:cond delay="600"/>
                                  </p:stCondLst>
                                  <p:iterate type="lt">
                                    <p:tmPct val="0"/>
                                  </p:iterate>
                                  <p:childTnLst>
                                    <p:animMotion origin="layout" path="M 3.33333E-6 3.7037E-7 L 0.02378 -0.05046 " pathEditMode="relative" rAng="0" ptsTypes="AA">
                                      <p:cBhvr>
                                        <p:cTn id="398" dur="500" spd="-100000" fill="hold"/>
                                        <p:tgtEl>
                                          <p:spTgt spid="14"/>
                                        </p:tgtEl>
                                        <p:attrNameLst>
                                          <p:attrName>ppt_x</p:attrName>
                                          <p:attrName>ppt_y</p:attrName>
                                        </p:attrNameLst>
                                      </p:cBhvr>
                                      <p:rCtr x="1181" y="-2523"/>
                                    </p:animMotion>
                                  </p:childTnLst>
                                </p:cTn>
                              </p:par>
                              <p:par>
                                <p:cTn id="399" presetID="1" presetClass="exit" presetSubtype="0" fill="hold" grpId="8" nodeType="withEffect">
                                  <p:stCondLst>
                                    <p:cond delay="1000"/>
                                  </p:stCondLst>
                                  <p:iterate type="lt">
                                    <p:tmAbs val="0"/>
                                  </p:iterate>
                                  <p:childTnLst>
                                    <p:set>
                                      <p:cBhvr>
                                        <p:cTn id="400" dur="1" fill="hold">
                                          <p:stCondLst>
                                            <p:cond delay="0"/>
                                          </p:stCondLst>
                                        </p:cTn>
                                        <p:tgtEl>
                                          <p:spTgt spid="20"/>
                                        </p:tgtEl>
                                        <p:attrNameLst>
                                          <p:attrName>style.visibility</p:attrName>
                                        </p:attrNameLst>
                                      </p:cBhvr>
                                      <p:to>
                                        <p:strVal val="hidden"/>
                                      </p:to>
                                    </p:set>
                                  </p:childTnLst>
                                </p:cTn>
                              </p:par>
                              <p:par>
                                <p:cTn id="401" presetID="1" presetClass="exit" presetSubtype="0" fill="hold" grpId="8" nodeType="withEffect">
                                  <p:stCondLst>
                                    <p:cond delay="1000"/>
                                  </p:stCondLst>
                                  <p:iterate type="lt">
                                    <p:tmAbs val="0"/>
                                  </p:iterate>
                                  <p:childTnLst>
                                    <p:set>
                                      <p:cBhvr>
                                        <p:cTn id="402" dur="1" fill="hold">
                                          <p:stCondLst>
                                            <p:cond delay="0"/>
                                          </p:stCondLst>
                                        </p:cTn>
                                        <p:tgtEl>
                                          <p:spTgt spid="17"/>
                                        </p:tgtEl>
                                        <p:attrNameLst>
                                          <p:attrName>style.visibility</p:attrName>
                                        </p:attrNameLst>
                                      </p:cBhvr>
                                      <p:to>
                                        <p:strVal val="hidden"/>
                                      </p:to>
                                    </p:set>
                                  </p:childTnLst>
                                </p:cTn>
                              </p:par>
                              <p:par>
                                <p:cTn id="403" presetID="1" presetClass="exit" presetSubtype="0" fill="hold" grpId="8" nodeType="withEffect">
                                  <p:stCondLst>
                                    <p:cond delay="1000"/>
                                  </p:stCondLst>
                                  <p:iterate type="lt">
                                    <p:tmAbs val="0"/>
                                  </p:iterate>
                                  <p:childTnLst>
                                    <p:set>
                                      <p:cBhvr>
                                        <p:cTn id="404" dur="1" fill="hold">
                                          <p:stCondLst>
                                            <p:cond delay="0"/>
                                          </p:stCondLst>
                                        </p:cTn>
                                        <p:tgtEl>
                                          <p:spTgt spid="23"/>
                                        </p:tgtEl>
                                        <p:attrNameLst>
                                          <p:attrName>style.visibility</p:attrName>
                                        </p:attrNameLst>
                                      </p:cBhvr>
                                      <p:to>
                                        <p:strVal val="hidden"/>
                                      </p:to>
                                    </p:set>
                                  </p:childTnLst>
                                </p:cTn>
                              </p:par>
                              <p:par>
                                <p:cTn id="405" presetID="1" presetClass="exit" presetSubtype="0" fill="hold" grpId="8" nodeType="withEffect">
                                  <p:stCondLst>
                                    <p:cond delay="1000"/>
                                  </p:stCondLst>
                                  <p:iterate type="lt">
                                    <p:tmAbs val="0"/>
                                  </p:iterate>
                                  <p:childTnLst>
                                    <p:set>
                                      <p:cBhvr>
                                        <p:cTn id="406" dur="1" fill="hold">
                                          <p:stCondLst>
                                            <p:cond delay="0"/>
                                          </p:stCondLst>
                                        </p:cTn>
                                        <p:tgtEl>
                                          <p:spTgt spid="14"/>
                                        </p:tgtEl>
                                        <p:attrNameLst>
                                          <p:attrName>style.visibility</p:attrName>
                                        </p:attrNameLst>
                                      </p:cBhvr>
                                      <p:to>
                                        <p:strVal val="hidden"/>
                                      </p:to>
                                    </p:set>
                                  </p:childTnLst>
                                </p:cTn>
                              </p:par>
                              <p:par>
                                <p:cTn id="407" presetID="1" presetClass="entr" presetSubtype="0" fill="hold" grpId="0" nodeType="withEffect">
                                  <p:stCondLst>
                                    <p:cond delay="200"/>
                                  </p:stCondLst>
                                  <p:iterate type="lt">
                                    <p:tmAbs val="0"/>
                                  </p:iterate>
                                  <p:childTnLst>
                                    <p:set>
                                      <p:cBhvr>
                                        <p:cTn id="408" dur="1" fill="hold">
                                          <p:stCondLst>
                                            <p:cond delay="0"/>
                                          </p:stCondLst>
                                        </p:cTn>
                                        <p:tgtEl>
                                          <p:spTgt spid="21"/>
                                        </p:tgtEl>
                                        <p:attrNameLst>
                                          <p:attrName>style.visibility</p:attrName>
                                        </p:attrNameLst>
                                      </p:cBhvr>
                                      <p:to>
                                        <p:strVal val="visible"/>
                                      </p:to>
                                    </p:set>
                                  </p:childTnLst>
                                </p:cTn>
                              </p:par>
                              <p:par>
                                <p:cTn id="409" presetID="1" presetClass="entr" presetSubtype="0" fill="hold" grpId="0" nodeType="withEffect">
                                  <p:stCondLst>
                                    <p:cond delay="200"/>
                                  </p:stCondLst>
                                  <p:iterate type="lt">
                                    <p:tmAbs val="0"/>
                                  </p:iterate>
                                  <p:childTnLst>
                                    <p:set>
                                      <p:cBhvr>
                                        <p:cTn id="410" dur="1" fill="hold">
                                          <p:stCondLst>
                                            <p:cond delay="0"/>
                                          </p:stCondLst>
                                        </p:cTn>
                                        <p:tgtEl>
                                          <p:spTgt spid="24"/>
                                        </p:tgtEl>
                                        <p:attrNameLst>
                                          <p:attrName>style.visibility</p:attrName>
                                        </p:attrNameLst>
                                      </p:cBhvr>
                                      <p:to>
                                        <p:strVal val="visible"/>
                                      </p:to>
                                    </p:set>
                                  </p:childTnLst>
                                </p:cTn>
                              </p:par>
                              <p:par>
                                <p:cTn id="411" presetID="1" presetClass="entr" presetSubtype="0" fill="hold" grpId="0" nodeType="withEffect">
                                  <p:stCondLst>
                                    <p:cond delay="200"/>
                                  </p:stCondLst>
                                  <p:iterate type="lt">
                                    <p:tmAbs val="0"/>
                                  </p:iterate>
                                  <p:childTnLst>
                                    <p:set>
                                      <p:cBhvr>
                                        <p:cTn id="412" dur="1" fill="hold">
                                          <p:stCondLst>
                                            <p:cond delay="0"/>
                                          </p:stCondLst>
                                        </p:cTn>
                                        <p:tgtEl>
                                          <p:spTgt spid="18"/>
                                        </p:tgtEl>
                                        <p:attrNameLst>
                                          <p:attrName>style.visibility</p:attrName>
                                        </p:attrNameLst>
                                      </p:cBhvr>
                                      <p:to>
                                        <p:strVal val="visible"/>
                                      </p:to>
                                    </p:set>
                                  </p:childTnLst>
                                </p:cTn>
                              </p:par>
                              <p:par>
                                <p:cTn id="413" presetID="1" presetClass="entr" presetSubtype="0" fill="hold" grpId="0" nodeType="withEffect">
                                  <p:stCondLst>
                                    <p:cond delay="200"/>
                                  </p:stCondLst>
                                  <p:iterate type="lt">
                                    <p:tmAbs val="0"/>
                                  </p:iterate>
                                  <p:childTnLst>
                                    <p:set>
                                      <p:cBhvr>
                                        <p:cTn id="414" dur="1" fill="hold">
                                          <p:stCondLst>
                                            <p:cond delay="0"/>
                                          </p:stCondLst>
                                        </p:cTn>
                                        <p:tgtEl>
                                          <p:spTgt spid="15"/>
                                        </p:tgtEl>
                                        <p:attrNameLst>
                                          <p:attrName>style.visibility</p:attrName>
                                        </p:attrNameLst>
                                      </p:cBhvr>
                                      <p:to>
                                        <p:strVal val="visible"/>
                                      </p:to>
                                    </p:set>
                                  </p:childTnLst>
                                </p:cTn>
                              </p:par>
                              <p:par>
                                <p:cTn id="415" presetID="6" presetClass="emph" presetSubtype="0" fill="hold" grpId="9" nodeType="withEffect">
                                  <p:stCondLst>
                                    <p:cond delay="200"/>
                                  </p:stCondLst>
                                  <p:iterate type="lt">
                                    <p:tmPct val="0"/>
                                  </p:iterate>
                                  <p:childTnLst>
                                    <p:animScale>
                                      <p:cBhvr>
                                        <p:cTn id="416" dur="500" fill="hold"/>
                                        <p:tgtEl>
                                          <p:spTgt spid="21"/>
                                        </p:tgtEl>
                                      </p:cBhvr>
                                      <p:by x="150000" y="150000"/>
                                    </p:animScale>
                                  </p:childTnLst>
                                </p:cTn>
                              </p:par>
                              <p:par>
                                <p:cTn id="417" presetID="6" presetClass="emph" presetSubtype="0" fill="hold" grpId="9" nodeType="withEffect">
                                  <p:stCondLst>
                                    <p:cond delay="200"/>
                                  </p:stCondLst>
                                  <p:iterate type="lt">
                                    <p:tmPct val="0"/>
                                  </p:iterate>
                                  <p:childTnLst>
                                    <p:animScale>
                                      <p:cBhvr>
                                        <p:cTn id="418" dur="500" fill="hold"/>
                                        <p:tgtEl>
                                          <p:spTgt spid="24"/>
                                        </p:tgtEl>
                                      </p:cBhvr>
                                      <p:by x="150000" y="150000"/>
                                    </p:animScale>
                                  </p:childTnLst>
                                </p:cTn>
                              </p:par>
                              <p:par>
                                <p:cTn id="419" presetID="6" presetClass="emph" presetSubtype="0" fill="hold" grpId="9" nodeType="withEffect">
                                  <p:stCondLst>
                                    <p:cond delay="200"/>
                                  </p:stCondLst>
                                  <p:iterate type="lt">
                                    <p:tmPct val="0"/>
                                  </p:iterate>
                                  <p:childTnLst>
                                    <p:animScale>
                                      <p:cBhvr>
                                        <p:cTn id="420" dur="500" fill="hold"/>
                                        <p:tgtEl>
                                          <p:spTgt spid="18"/>
                                        </p:tgtEl>
                                      </p:cBhvr>
                                      <p:by x="150000" y="150000"/>
                                    </p:animScale>
                                  </p:childTnLst>
                                </p:cTn>
                              </p:par>
                              <p:par>
                                <p:cTn id="421" presetID="6" presetClass="emph" presetSubtype="0" fill="hold" grpId="9" nodeType="withEffect">
                                  <p:stCondLst>
                                    <p:cond delay="200"/>
                                  </p:stCondLst>
                                  <p:iterate type="lt">
                                    <p:tmPct val="0"/>
                                  </p:iterate>
                                  <p:childTnLst>
                                    <p:animScale>
                                      <p:cBhvr>
                                        <p:cTn id="422" dur="500" fill="hold"/>
                                        <p:tgtEl>
                                          <p:spTgt spid="15"/>
                                        </p:tgtEl>
                                      </p:cBhvr>
                                      <p:by x="150000" y="150000"/>
                                    </p:animScale>
                                  </p:childTnLst>
                                </p:cTn>
                              </p:par>
                              <p:par>
                                <p:cTn id="423" presetID="6" presetClass="emph" presetSubtype="0" fill="hold" grpId="10" nodeType="withEffect">
                                  <p:stCondLst>
                                    <p:cond delay="700"/>
                                  </p:stCondLst>
                                  <p:iterate type="lt">
                                    <p:tmPct val="0"/>
                                  </p:iterate>
                                  <p:childTnLst>
                                    <p:animScale>
                                      <p:cBhvr>
                                        <p:cTn id="424" dur="500" fill="hold"/>
                                        <p:tgtEl>
                                          <p:spTgt spid="21"/>
                                        </p:tgtEl>
                                      </p:cBhvr>
                                      <p:by x="50000" y="50000"/>
                                    </p:animScale>
                                  </p:childTnLst>
                                </p:cTn>
                              </p:par>
                              <p:par>
                                <p:cTn id="425" presetID="6" presetClass="emph" presetSubtype="0" fill="hold" grpId="10" nodeType="withEffect">
                                  <p:stCondLst>
                                    <p:cond delay="700"/>
                                  </p:stCondLst>
                                  <p:iterate type="lt">
                                    <p:tmPct val="0"/>
                                  </p:iterate>
                                  <p:childTnLst>
                                    <p:animScale>
                                      <p:cBhvr>
                                        <p:cTn id="426" dur="500" fill="hold"/>
                                        <p:tgtEl>
                                          <p:spTgt spid="24"/>
                                        </p:tgtEl>
                                      </p:cBhvr>
                                      <p:by x="50000" y="50000"/>
                                    </p:animScale>
                                  </p:childTnLst>
                                </p:cTn>
                              </p:par>
                              <p:par>
                                <p:cTn id="427" presetID="6" presetClass="emph" presetSubtype="0" fill="hold" grpId="10" nodeType="withEffect">
                                  <p:stCondLst>
                                    <p:cond delay="700"/>
                                  </p:stCondLst>
                                  <p:iterate type="lt">
                                    <p:tmPct val="0"/>
                                  </p:iterate>
                                  <p:childTnLst>
                                    <p:animScale>
                                      <p:cBhvr>
                                        <p:cTn id="428" dur="500" fill="hold"/>
                                        <p:tgtEl>
                                          <p:spTgt spid="18"/>
                                        </p:tgtEl>
                                      </p:cBhvr>
                                      <p:by x="50000" y="50000"/>
                                    </p:animScale>
                                  </p:childTnLst>
                                </p:cTn>
                              </p:par>
                              <p:par>
                                <p:cTn id="429" presetID="6" presetClass="emph" presetSubtype="0" fill="hold" grpId="10" nodeType="withEffect">
                                  <p:stCondLst>
                                    <p:cond delay="700"/>
                                  </p:stCondLst>
                                  <p:iterate type="lt">
                                    <p:tmPct val="0"/>
                                  </p:iterate>
                                  <p:childTnLst>
                                    <p:animScale>
                                      <p:cBhvr>
                                        <p:cTn id="430" dur="500" fill="hold"/>
                                        <p:tgtEl>
                                          <p:spTgt spid="15"/>
                                        </p:tgtEl>
                                      </p:cBhvr>
                                      <p:by x="50000" y="50000"/>
                                    </p:animScale>
                                  </p:childTnLst>
                                </p:cTn>
                              </p:par>
                              <p:par>
                                <p:cTn id="431" presetID="3" presetClass="emph" presetSubtype="10" fill="hold" grpId="6" nodeType="withEffect">
                                  <p:stCondLst>
                                    <p:cond delay="200"/>
                                  </p:stCondLst>
                                  <p:iterate type="lt">
                                    <p:tmPct val="0"/>
                                  </p:iterate>
                                  <p:childTnLst>
                                    <p:animClr clrSpc="hsl" dir="ccw">
                                      <p:cBhvr override="childStyle">
                                        <p:cTn id="432" dur="750" fill="hold"/>
                                        <p:tgtEl>
                                          <p:spTgt spid="21"/>
                                        </p:tgtEl>
                                        <p:attrNameLst>
                                          <p:attrName>style.color</p:attrName>
                                        </p:attrNameLst>
                                      </p:cBhvr>
                                      <p:to>
                                        <a:srgbClr val="FF9900"/>
                                      </p:to>
                                    </p:animClr>
                                  </p:childTnLst>
                                </p:cTn>
                              </p:par>
                              <p:par>
                                <p:cTn id="433" presetID="3" presetClass="emph" presetSubtype="10" fill="hold" grpId="6" nodeType="withEffect">
                                  <p:stCondLst>
                                    <p:cond delay="200"/>
                                  </p:stCondLst>
                                  <p:iterate type="lt">
                                    <p:tmPct val="0"/>
                                  </p:iterate>
                                  <p:childTnLst>
                                    <p:animClr clrSpc="hsl" dir="ccw">
                                      <p:cBhvr override="childStyle">
                                        <p:cTn id="434" dur="750" fill="hold"/>
                                        <p:tgtEl>
                                          <p:spTgt spid="24"/>
                                        </p:tgtEl>
                                        <p:attrNameLst>
                                          <p:attrName>style.color</p:attrName>
                                        </p:attrNameLst>
                                      </p:cBhvr>
                                      <p:to>
                                        <a:srgbClr val="2DCA02"/>
                                      </p:to>
                                    </p:animClr>
                                  </p:childTnLst>
                                </p:cTn>
                              </p:par>
                              <p:par>
                                <p:cTn id="435" presetID="3" presetClass="emph" presetSubtype="6" fill="hold" grpId="6" nodeType="withEffect">
                                  <p:stCondLst>
                                    <p:cond delay="200"/>
                                  </p:stCondLst>
                                  <p:iterate type="lt">
                                    <p:tmPct val="0"/>
                                  </p:iterate>
                                  <p:childTnLst>
                                    <p:animClr clrSpc="hsl" dir="cw">
                                      <p:cBhvr override="childStyle">
                                        <p:cTn id="436" dur="750" fill="hold"/>
                                        <p:tgtEl>
                                          <p:spTgt spid="18"/>
                                        </p:tgtEl>
                                        <p:attrNameLst>
                                          <p:attrName>style.color</p:attrName>
                                        </p:attrNameLst>
                                      </p:cBhvr>
                                      <p:to>
                                        <a:srgbClr val="9999FF"/>
                                      </p:to>
                                    </p:animClr>
                                  </p:childTnLst>
                                </p:cTn>
                              </p:par>
                              <p:par>
                                <p:cTn id="437" presetID="3" presetClass="emph" presetSubtype="6" fill="hold" grpId="6" nodeType="withEffect">
                                  <p:stCondLst>
                                    <p:cond delay="200"/>
                                  </p:stCondLst>
                                  <p:iterate type="lt">
                                    <p:tmPct val="0"/>
                                  </p:iterate>
                                  <p:childTnLst>
                                    <p:animClr clrSpc="hsl" dir="cw">
                                      <p:cBhvr override="childStyle">
                                        <p:cTn id="438" dur="750" fill="hold"/>
                                        <p:tgtEl>
                                          <p:spTgt spid="15"/>
                                        </p:tgtEl>
                                        <p:attrNameLst>
                                          <p:attrName>style.color</p:attrName>
                                        </p:attrNameLst>
                                      </p:cBhvr>
                                      <p:to>
                                        <a:srgbClr val="F60A64"/>
                                      </p:to>
                                    </p:animClr>
                                  </p:childTnLst>
                                </p:cTn>
                              </p:par>
                              <p:par>
                                <p:cTn id="439" presetID="3" presetClass="emph" presetSubtype="2" fill="hold" grpId="7" nodeType="withEffect">
                                  <p:stCondLst>
                                    <p:cond delay="950"/>
                                  </p:stCondLst>
                                  <p:iterate type="lt">
                                    <p:tmPct val="0"/>
                                  </p:iterate>
                                  <p:childTnLst>
                                    <p:animClr clrSpc="rgb" dir="cw">
                                      <p:cBhvr override="childStyle">
                                        <p:cTn id="440" dur="250" fill="hold"/>
                                        <p:tgtEl>
                                          <p:spTgt spid="21"/>
                                        </p:tgtEl>
                                        <p:attrNameLst>
                                          <p:attrName>style.color</p:attrName>
                                        </p:attrNameLst>
                                      </p:cBhvr>
                                      <p:to>
                                        <a:schemeClr val="bg1"/>
                                      </p:to>
                                    </p:animClr>
                                  </p:childTnLst>
                                </p:cTn>
                              </p:par>
                              <p:par>
                                <p:cTn id="441" presetID="3" presetClass="emph" presetSubtype="2" fill="hold" grpId="7" nodeType="withEffect">
                                  <p:stCondLst>
                                    <p:cond delay="950"/>
                                  </p:stCondLst>
                                  <p:iterate type="lt">
                                    <p:tmPct val="0"/>
                                  </p:iterate>
                                  <p:childTnLst>
                                    <p:animClr clrSpc="rgb" dir="cw">
                                      <p:cBhvr override="childStyle">
                                        <p:cTn id="442" dur="250" fill="hold"/>
                                        <p:tgtEl>
                                          <p:spTgt spid="24"/>
                                        </p:tgtEl>
                                        <p:attrNameLst>
                                          <p:attrName>style.color</p:attrName>
                                        </p:attrNameLst>
                                      </p:cBhvr>
                                      <p:to>
                                        <a:schemeClr val="bg1"/>
                                      </p:to>
                                    </p:animClr>
                                  </p:childTnLst>
                                </p:cTn>
                              </p:par>
                              <p:par>
                                <p:cTn id="443" presetID="3" presetClass="emph" presetSubtype="2" fill="hold" grpId="7" nodeType="withEffect">
                                  <p:stCondLst>
                                    <p:cond delay="950"/>
                                  </p:stCondLst>
                                  <p:iterate type="lt">
                                    <p:tmPct val="0"/>
                                  </p:iterate>
                                  <p:childTnLst>
                                    <p:animClr clrSpc="rgb" dir="cw">
                                      <p:cBhvr override="childStyle">
                                        <p:cTn id="444" dur="250" fill="hold"/>
                                        <p:tgtEl>
                                          <p:spTgt spid="18"/>
                                        </p:tgtEl>
                                        <p:attrNameLst>
                                          <p:attrName>style.color</p:attrName>
                                        </p:attrNameLst>
                                      </p:cBhvr>
                                      <p:to>
                                        <a:schemeClr val="bg1"/>
                                      </p:to>
                                    </p:animClr>
                                  </p:childTnLst>
                                </p:cTn>
                              </p:par>
                              <p:par>
                                <p:cTn id="445" presetID="3" presetClass="emph" presetSubtype="2" fill="hold" grpId="7" nodeType="withEffect">
                                  <p:stCondLst>
                                    <p:cond delay="950"/>
                                  </p:stCondLst>
                                  <p:iterate type="lt">
                                    <p:tmPct val="0"/>
                                  </p:iterate>
                                  <p:childTnLst>
                                    <p:animClr clrSpc="rgb" dir="cw">
                                      <p:cBhvr override="childStyle">
                                        <p:cTn id="446" dur="250" fill="hold"/>
                                        <p:tgtEl>
                                          <p:spTgt spid="15"/>
                                        </p:tgtEl>
                                        <p:attrNameLst>
                                          <p:attrName>style.color</p:attrName>
                                        </p:attrNameLst>
                                      </p:cBhvr>
                                      <p:to>
                                        <a:schemeClr val="bg1"/>
                                      </p:to>
                                    </p:animClr>
                                  </p:childTnLst>
                                </p:cTn>
                              </p:par>
                              <p:par>
                                <p:cTn id="447" presetID="8" presetClass="emph" presetSubtype="0" fill="hold" grpId="1" nodeType="withEffect">
                                  <p:stCondLst>
                                    <p:cond delay="200"/>
                                  </p:stCondLst>
                                  <p:iterate type="lt">
                                    <p:tmPct val="0"/>
                                  </p:iterate>
                                  <p:childTnLst>
                                    <p:animRot by="1500000">
                                      <p:cBhvr>
                                        <p:cTn id="448" dur="250" fill="hold"/>
                                        <p:tgtEl>
                                          <p:spTgt spid="21"/>
                                        </p:tgtEl>
                                        <p:attrNameLst>
                                          <p:attrName>r</p:attrName>
                                        </p:attrNameLst>
                                      </p:cBhvr>
                                    </p:animRot>
                                  </p:childTnLst>
                                </p:cTn>
                              </p:par>
                              <p:par>
                                <p:cTn id="449" presetID="8" presetClass="emph" presetSubtype="0" fill="hold" grpId="1" nodeType="withEffect">
                                  <p:stCondLst>
                                    <p:cond delay="200"/>
                                  </p:stCondLst>
                                  <p:iterate type="lt">
                                    <p:tmPct val="0"/>
                                  </p:iterate>
                                  <p:childTnLst>
                                    <p:animRot by="1500000">
                                      <p:cBhvr>
                                        <p:cTn id="450" dur="250" fill="hold"/>
                                        <p:tgtEl>
                                          <p:spTgt spid="24"/>
                                        </p:tgtEl>
                                        <p:attrNameLst>
                                          <p:attrName>r</p:attrName>
                                        </p:attrNameLst>
                                      </p:cBhvr>
                                    </p:animRot>
                                  </p:childTnLst>
                                </p:cTn>
                              </p:par>
                              <p:par>
                                <p:cTn id="451" presetID="8" presetClass="emph" presetSubtype="0" fill="hold" grpId="1" nodeType="withEffect">
                                  <p:stCondLst>
                                    <p:cond delay="200"/>
                                  </p:stCondLst>
                                  <p:iterate type="lt">
                                    <p:tmPct val="0"/>
                                  </p:iterate>
                                  <p:childTnLst>
                                    <p:animRot by="1500000">
                                      <p:cBhvr>
                                        <p:cTn id="452" dur="250" fill="hold"/>
                                        <p:tgtEl>
                                          <p:spTgt spid="18"/>
                                        </p:tgtEl>
                                        <p:attrNameLst>
                                          <p:attrName>r</p:attrName>
                                        </p:attrNameLst>
                                      </p:cBhvr>
                                    </p:animRot>
                                  </p:childTnLst>
                                </p:cTn>
                              </p:par>
                              <p:par>
                                <p:cTn id="453" presetID="8" presetClass="emph" presetSubtype="0" fill="hold" grpId="1" nodeType="withEffect">
                                  <p:stCondLst>
                                    <p:cond delay="200"/>
                                  </p:stCondLst>
                                  <p:iterate type="lt">
                                    <p:tmPct val="0"/>
                                  </p:iterate>
                                  <p:childTnLst>
                                    <p:animRot by="1500000">
                                      <p:cBhvr>
                                        <p:cTn id="454" dur="250" fill="hold"/>
                                        <p:tgtEl>
                                          <p:spTgt spid="15"/>
                                        </p:tgtEl>
                                        <p:attrNameLst>
                                          <p:attrName>r</p:attrName>
                                        </p:attrNameLst>
                                      </p:cBhvr>
                                    </p:animRot>
                                  </p:childTnLst>
                                </p:cTn>
                              </p:par>
                              <p:par>
                                <p:cTn id="455" presetID="8" presetClass="emph" presetSubtype="0" fill="hold" grpId="2" nodeType="withEffect">
                                  <p:stCondLst>
                                    <p:cond delay="450"/>
                                  </p:stCondLst>
                                  <p:iterate type="lt">
                                    <p:tmPct val="0"/>
                                  </p:iterate>
                                  <p:childTnLst>
                                    <p:animRot by="-3000000">
                                      <p:cBhvr>
                                        <p:cTn id="456" dur="250" fill="hold"/>
                                        <p:tgtEl>
                                          <p:spTgt spid="21"/>
                                        </p:tgtEl>
                                        <p:attrNameLst>
                                          <p:attrName>r</p:attrName>
                                        </p:attrNameLst>
                                      </p:cBhvr>
                                    </p:animRot>
                                  </p:childTnLst>
                                </p:cTn>
                              </p:par>
                              <p:par>
                                <p:cTn id="457" presetID="8" presetClass="emph" presetSubtype="0" fill="hold" grpId="2" nodeType="withEffect">
                                  <p:stCondLst>
                                    <p:cond delay="450"/>
                                  </p:stCondLst>
                                  <p:iterate type="lt">
                                    <p:tmPct val="0"/>
                                  </p:iterate>
                                  <p:childTnLst>
                                    <p:animRot by="-3000000">
                                      <p:cBhvr>
                                        <p:cTn id="458" dur="250" fill="hold"/>
                                        <p:tgtEl>
                                          <p:spTgt spid="24"/>
                                        </p:tgtEl>
                                        <p:attrNameLst>
                                          <p:attrName>r</p:attrName>
                                        </p:attrNameLst>
                                      </p:cBhvr>
                                    </p:animRot>
                                  </p:childTnLst>
                                </p:cTn>
                              </p:par>
                              <p:par>
                                <p:cTn id="459" presetID="8" presetClass="emph" presetSubtype="0" fill="hold" grpId="2" nodeType="withEffect">
                                  <p:stCondLst>
                                    <p:cond delay="450"/>
                                  </p:stCondLst>
                                  <p:iterate type="lt">
                                    <p:tmPct val="0"/>
                                  </p:iterate>
                                  <p:childTnLst>
                                    <p:animRot by="-3000000">
                                      <p:cBhvr>
                                        <p:cTn id="460" dur="250" fill="hold"/>
                                        <p:tgtEl>
                                          <p:spTgt spid="18"/>
                                        </p:tgtEl>
                                        <p:attrNameLst>
                                          <p:attrName>r</p:attrName>
                                        </p:attrNameLst>
                                      </p:cBhvr>
                                    </p:animRot>
                                  </p:childTnLst>
                                </p:cTn>
                              </p:par>
                              <p:par>
                                <p:cTn id="461" presetID="8" presetClass="emph" presetSubtype="0" fill="hold" grpId="2" nodeType="withEffect">
                                  <p:stCondLst>
                                    <p:cond delay="450"/>
                                  </p:stCondLst>
                                  <p:iterate type="lt">
                                    <p:tmPct val="0"/>
                                  </p:iterate>
                                  <p:childTnLst>
                                    <p:animRot by="-3000000">
                                      <p:cBhvr>
                                        <p:cTn id="462" dur="250" fill="hold"/>
                                        <p:tgtEl>
                                          <p:spTgt spid="15"/>
                                        </p:tgtEl>
                                        <p:attrNameLst>
                                          <p:attrName>r</p:attrName>
                                        </p:attrNameLst>
                                      </p:cBhvr>
                                    </p:animRot>
                                  </p:childTnLst>
                                </p:cTn>
                              </p:par>
                              <p:par>
                                <p:cTn id="463" presetID="8" presetClass="emph" presetSubtype="0" fill="hold" grpId="3" nodeType="withEffect">
                                  <p:stCondLst>
                                    <p:cond delay="700"/>
                                  </p:stCondLst>
                                  <p:iterate type="lt">
                                    <p:tmPct val="0"/>
                                  </p:iterate>
                                  <p:childTnLst>
                                    <p:animRot by="1500000">
                                      <p:cBhvr>
                                        <p:cTn id="464" dur="250" fill="hold"/>
                                        <p:tgtEl>
                                          <p:spTgt spid="24"/>
                                        </p:tgtEl>
                                        <p:attrNameLst>
                                          <p:attrName>r</p:attrName>
                                        </p:attrNameLst>
                                      </p:cBhvr>
                                    </p:animRot>
                                  </p:childTnLst>
                                </p:cTn>
                              </p:par>
                              <p:par>
                                <p:cTn id="465" presetID="8" presetClass="emph" presetSubtype="0" fill="hold" grpId="3" nodeType="withEffect">
                                  <p:stCondLst>
                                    <p:cond delay="700"/>
                                  </p:stCondLst>
                                  <p:iterate type="lt">
                                    <p:tmPct val="0"/>
                                  </p:iterate>
                                  <p:childTnLst>
                                    <p:animRot by="1500000">
                                      <p:cBhvr>
                                        <p:cTn id="466" dur="250" fill="hold"/>
                                        <p:tgtEl>
                                          <p:spTgt spid="15"/>
                                        </p:tgtEl>
                                        <p:attrNameLst>
                                          <p:attrName>r</p:attrName>
                                        </p:attrNameLst>
                                      </p:cBhvr>
                                    </p:animRot>
                                  </p:childTnLst>
                                </p:cTn>
                              </p:par>
                              <p:par>
                                <p:cTn id="467" presetID="8" presetClass="emph" presetSubtype="0" fill="hold" grpId="3" nodeType="withEffect">
                                  <p:stCondLst>
                                    <p:cond delay="700"/>
                                  </p:stCondLst>
                                  <p:iterate type="lt">
                                    <p:tmPct val="0"/>
                                  </p:iterate>
                                  <p:childTnLst>
                                    <p:animRot by="1500000">
                                      <p:cBhvr>
                                        <p:cTn id="468" dur="250" fill="hold"/>
                                        <p:tgtEl>
                                          <p:spTgt spid="18"/>
                                        </p:tgtEl>
                                        <p:attrNameLst>
                                          <p:attrName>r</p:attrName>
                                        </p:attrNameLst>
                                      </p:cBhvr>
                                    </p:animRot>
                                  </p:childTnLst>
                                </p:cTn>
                              </p:par>
                              <p:par>
                                <p:cTn id="469" presetID="8" presetClass="emph" presetSubtype="0" fill="hold" grpId="3" nodeType="withEffect">
                                  <p:stCondLst>
                                    <p:cond delay="700"/>
                                  </p:stCondLst>
                                  <p:iterate type="lt">
                                    <p:tmPct val="0"/>
                                  </p:iterate>
                                  <p:childTnLst>
                                    <p:animRot by="1500000">
                                      <p:cBhvr>
                                        <p:cTn id="470" dur="250" fill="hold"/>
                                        <p:tgtEl>
                                          <p:spTgt spid="21"/>
                                        </p:tgtEl>
                                        <p:attrNameLst>
                                          <p:attrName>r</p:attrName>
                                        </p:attrNameLst>
                                      </p:cBhvr>
                                    </p:animRot>
                                  </p:childTnLst>
                                </p:cTn>
                              </p:par>
                              <p:par>
                                <p:cTn id="471" presetID="42" presetClass="path" presetSubtype="0" accel="50000" decel="50000" fill="hold" grpId="4" nodeType="withEffect">
                                  <p:stCondLst>
                                    <p:cond delay="200"/>
                                  </p:stCondLst>
                                  <p:iterate type="lt">
                                    <p:tmPct val="0"/>
                                  </p:iterate>
                                  <p:childTnLst>
                                    <p:animMotion origin="layout" path="M 0.00313 -0.00278 L 0.02413 0.04907 " pathEditMode="relative" rAng="0" ptsTypes="AA">
                                      <p:cBhvr>
                                        <p:cTn id="472" dur="500" fill="hold"/>
                                        <p:tgtEl>
                                          <p:spTgt spid="24"/>
                                        </p:tgtEl>
                                        <p:attrNameLst>
                                          <p:attrName>ppt_x</p:attrName>
                                          <p:attrName>ppt_y</p:attrName>
                                        </p:attrNameLst>
                                      </p:cBhvr>
                                      <p:rCtr x="1042" y="2593"/>
                                    </p:animMotion>
                                  </p:childTnLst>
                                </p:cTn>
                              </p:par>
                              <p:par>
                                <p:cTn id="473" presetID="0" presetClass="path" presetSubtype="0" accel="50000" decel="50000" fill="hold" grpId="4" nodeType="withEffect">
                                  <p:stCondLst>
                                    <p:cond delay="200"/>
                                  </p:stCondLst>
                                  <p:iterate type="lt">
                                    <p:tmPct val="0"/>
                                  </p:iterate>
                                  <p:childTnLst>
                                    <p:animMotion origin="layout" path="M 0.0026 0.00116 L -0.02083 -0.04769 " pathEditMode="relative" rAng="0" ptsTypes="AA">
                                      <p:cBhvr>
                                        <p:cTn id="474" dur="500" fill="hold"/>
                                        <p:tgtEl>
                                          <p:spTgt spid="18"/>
                                        </p:tgtEl>
                                        <p:attrNameLst>
                                          <p:attrName>ppt_x</p:attrName>
                                          <p:attrName>ppt_y</p:attrName>
                                        </p:attrNameLst>
                                      </p:cBhvr>
                                      <p:rCtr x="-1181" y="-2454"/>
                                    </p:animMotion>
                                  </p:childTnLst>
                                </p:cTn>
                              </p:par>
                              <p:par>
                                <p:cTn id="475" presetID="42" presetClass="path" presetSubtype="0" accel="50000" decel="50000" fill="hold" grpId="4" nodeType="withEffect">
                                  <p:stCondLst>
                                    <p:cond delay="200"/>
                                  </p:stCondLst>
                                  <p:iterate type="lt">
                                    <p:tmPct val="0"/>
                                  </p:iterate>
                                  <p:childTnLst>
                                    <p:animMotion origin="layout" path="M -3.33333E-6 4.44444E-6 L -0.02118 0.05162 " pathEditMode="relative" rAng="0" ptsTypes="AA">
                                      <p:cBhvr>
                                        <p:cTn id="476" dur="500" fill="hold"/>
                                        <p:tgtEl>
                                          <p:spTgt spid="21"/>
                                        </p:tgtEl>
                                        <p:attrNameLst>
                                          <p:attrName>ppt_x</p:attrName>
                                          <p:attrName>ppt_y</p:attrName>
                                        </p:attrNameLst>
                                      </p:cBhvr>
                                      <p:rCtr x="-1059" y="2569"/>
                                    </p:animMotion>
                                  </p:childTnLst>
                                </p:cTn>
                              </p:par>
                              <p:par>
                                <p:cTn id="477" presetID="0" presetClass="path" presetSubtype="0" accel="50000" decel="50000" fill="hold" grpId="4" nodeType="withEffect">
                                  <p:stCondLst>
                                    <p:cond delay="200"/>
                                  </p:stCondLst>
                                  <p:iterate type="lt">
                                    <p:tmPct val="0"/>
                                  </p:iterate>
                                  <p:childTnLst>
                                    <p:animMotion origin="layout" path="M 0.00035 0.00023 L 0.02413 -0.05093 " pathEditMode="relative" rAng="0" ptsTypes="AA">
                                      <p:cBhvr>
                                        <p:cTn id="478" dur="500" fill="hold"/>
                                        <p:tgtEl>
                                          <p:spTgt spid="15"/>
                                        </p:tgtEl>
                                        <p:attrNameLst>
                                          <p:attrName>ppt_x</p:attrName>
                                          <p:attrName>ppt_y</p:attrName>
                                        </p:attrNameLst>
                                      </p:cBhvr>
                                      <p:rCtr x="1181" y="-2569"/>
                                    </p:animMotion>
                                  </p:childTnLst>
                                </p:cTn>
                              </p:par>
                              <p:par>
                                <p:cTn id="479" presetID="0" presetClass="path" presetSubtype="0" accel="50000" decel="50000" fill="hold" grpId="5" nodeType="withEffect">
                                  <p:stCondLst>
                                    <p:cond delay="700"/>
                                  </p:stCondLst>
                                  <p:iterate type="lt">
                                    <p:tmPct val="0"/>
                                  </p:iterate>
                                  <p:childTnLst>
                                    <p:animMotion origin="layout" path="M 0.00278 -0.00208 L 0.02361 0.04815 " pathEditMode="relative" rAng="0" ptsTypes="AA">
                                      <p:cBhvr>
                                        <p:cTn id="480" dur="500" spd="-100000" fill="hold"/>
                                        <p:tgtEl>
                                          <p:spTgt spid="24"/>
                                        </p:tgtEl>
                                        <p:attrNameLst>
                                          <p:attrName>ppt_x</p:attrName>
                                          <p:attrName>ppt_y</p:attrName>
                                        </p:attrNameLst>
                                      </p:cBhvr>
                                      <p:rCtr x="1042" y="2500"/>
                                    </p:animMotion>
                                  </p:childTnLst>
                                </p:cTn>
                              </p:par>
                              <p:par>
                                <p:cTn id="481" presetID="42" presetClass="path" presetSubtype="0" accel="50000" decel="50000" fill="hold" grpId="5" nodeType="withEffect">
                                  <p:stCondLst>
                                    <p:cond delay="700"/>
                                  </p:stCondLst>
                                  <p:iterate type="lt">
                                    <p:tmPct val="0"/>
                                  </p:iterate>
                                  <p:childTnLst>
                                    <p:animMotion origin="layout" path="M 0.00226 0.00069 L -0.02083 -0.04769 " pathEditMode="relative" rAng="0" ptsTypes="AA">
                                      <p:cBhvr>
                                        <p:cTn id="482" dur="500" spd="-100000" fill="hold"/>
                                        <p:tgtEl>
                                          <p:spTgt spid="18"/>
                                        </p:tgtEl>
                                        <p:attrNameLst>
                                          <p:attrName>ppt_x</p:attrName>
                                          <p:attrName>ppt_y</p:attrName>
                                        </p:attrNameLst>
                                      </p:cBhvr>
                                      <p:rCtr x="-1163" y="-2431"/>
                                    </p:animMotion>
                                  </p:childTnLst>
                                </p:cTn>
                              </p:par>
                              <p:par>
                                <p:cTn id="483" presetID="42" presetClass="path" presetSubtype="0" accel="50000" decel="50000" fill="hold" grpId="5" nodeType="withEffect">
                                  <p:stCondLst>
                                    <p:cond delay="700"/>
                                  </p:stCondLst>
                                  <p:iterate type="lt">
                                    <p:tmPct val="0"/>
                                  </p:iterate>
                                  <p:childTnLst>
                                    <p:animMotion origin="layout" path="M 3.33333E-6 2.22222E-6 L -0.02084 0.05092 " pathEditMode="relative" rAng="0" ptsTypes="AA">
                                      <p:cBhvr>
                                        <p:cTn id="484" dur="500" spd="-100000" fill="hold"/>
                                        <p:tgtEl>
                                          <p:spTgt spid="21"/>
                                        </p:tgtEl>
                                        <p:attrNameLst>
                                          <p:attrName>ppt_x</p:attrName>
                                          <p:attrName>ppt_y</p:attrName>
                                        </p:attrNameLst>
                                      </p:cBhvr>
                                      <p:rCtr x="-1042" y="2546"/>
                                    </p:animMotion>
                                  </p:childTnLst>
                                </p:cTn>
                              </p:par>
                              <p:par>
                                <p:cTn id="485" presetID="0" presetClass="path" presetSubtype="0" accel="50000" decel="50000" fill="hold" grpId="5" nodeType="withEffect">
                                  <p:stCondLst>
                                    <p:cond delay="700"/>
                                  </p:stCondLst>
                                  <p:iterate type="lt">
                                    <p:tmPct val="0"/>
                                  </p:iterate>
                                  <p:childTnLst>
                                    <p:animMotion origin="layout" path="M 3.33333E-6 3.7037E-7 L 0.02378 -0.05046 " pathEditMode="relative" rAng="0" ptsTypes="AA">
                                      <p:cBhvr>
                                        <p:cTn id="486" dur="500" spd="-100000" fill="hold"/>
                                        <p:tgtEl>
                                          <p:spTgt spid="15"/>
                                        </p:tgtEl>
                                        <p:attrNameLst>
                                          <p:attrName>ppt_x</p:attrName>
                                          <p:attrName>ppt_y</p:attrName>
                                        </p:attrNameLst>
                                      </p:cBhvr>
                                      <p:rCtr x="1181" y="-2523"/>
                                    </p:animMotion>
                                  </p:childTnLst>
                                </p:cTn>
                              </p:par>
                              <p:par>
                                <p:cTn id="487" presetID="1" presetClass="exit" presetSubtype="0" fill="hold" grpId="8" nodeType="withEffect">
                                  <p:stCondLst>
                                    <p:cond delay="1050"/>
                                  </p:stCondLst>
                                  <p:iterate type="lt">
                                    <p:tmAbs val="0"/>
                                  </p:iterate>
                                  <p:childTnLst>
                                    <p:set>
                                      <p:cBhvr>
                                        <p:cTn id="488" dur="1" fill="hold">
                                          <p:stCondLst>
                                            <p:cond delay="0"/>
                                          </p:stCondLst>
                                        </p:cTn>
                                        <p:tgtEl>
                                          <p:spTgt spid="21"/>
                                        </p:tgtEl>
                                        <p:attrNameLst>
                                          <p:attrName>style.visibility</p:attrName>
                                        </p:attrNameLst>
                                      </p:cBhvr>
                                      <p:to>
                                        <p:strVal val="hidden"/>
                                      </p:to>
                                    </p:set>
                                  </p:childTnLst>
                                </p:cTn>
                              </p:par>
                              <p:par>
                                <p:cTn id="489" presetID="1" presetClass="exit" presetSubtype="0" fill="hold" grpId="8" nodeType="withEffect">
                                  <p:stCondLst>
                                    <p:cond delay="1050"/>
                                  </p:stCondLst>
                                  <p:iterate type="lt">
                                    <p:tmAbs val="0"/>
                                  </p:iterate>
                                  <p:childTnLst>
                                    <p:set>
                                      <p:cBhvr>
                                        <p:cTn id="490" dur="1" fill="hold">
                                          <p:stCondLst>
                                            <p:cond delay="0"/>
                                          </p:stCondLst>
                                        </p:cTn>
                                        <p:tgtEl>
                                          <p:spTgt spid="18"/>
                                        </p:tgtEl>
                                        <p:attrNameLst>
                                          <p:attrName>style.visibility</p:attrName>
                                        </p:attrNameLst>
                                      </p:cBhvr>
                                      <p:to>
                                        <p:strVal val="hidden"/>
                                      </p:to>
                                    </p:set>
                                  </p:childTnLst>
                                </p:cTn>
                              </p:par>
                              <p:par>
                                <p:cTn id="491" presetID="1" presetClass="exit" presetSubtype="0" fill="hold" grpId="8" nodeType="withEffect">
                                  <p:stCondLst>
                                    <p:cond delay="1050"/>
                                  </p:stCondLst>
                                  <p:iterate type="lt">
                                    <p:tmAbs val="0"/>
                                  </p:iterate>
                                  <p:childTnLst>
                                    <p:set>
                                      <p:cBhvr>
                                        <p:cTn id="492" dur="1" fill="hold">
                                          <p:stCondLst>
                                            <p:cond delay="0"/>
                                          </p:stCondLst>
                                        </p:cTn>
                                        <p:tgtEl>
                                          <p:spTgt spid="24"/>
                                        </p:tgtEl>
                                        <p:attrNameLst>
                                          <p:attrName>style.visibility</p:attrName>
                                        </p:attrNameLst>
                                      </p:cBhvr>
                                      <p:to>
                                        <p:strVal val="hidden"/>
                                      </p:to>
                                    </p:set>
                                  </p:childTnLst>
                                </p:cTn>
                              </p:par>
                              <p:par>
                                <p:cTn id="493" presetID="1" presetClass="exit" presetSubtype="0" fill="hold" grpId="8" nodeType="withEffect">
                                  <p:stCondLst>
                                    <p:cond delay="1050"/>
                                  </p:stCondLst>
                                  <p:iterate type="lt">
                                    <p:tmAbs val="0"/>
                                  </p:iterate>
                                  <p:childTnLst>
                                    <p:set>
                                      <p:cBhvr>
                                        <p:cTn id="494" dur="1" fill="hold">
                                          <p:stCondLst>
                                            <p:cond delay="0"/>
                                          </p:stCondLst>
                                        </p:cTn>
                                        <p:tgtEl>
                                          <p:spTgt spid="15"/>
                                        </p:tgtEl>
                                        <p:attrNameLst>
                                          <p:attrName>style.visibility</p:attrName>
                                        </p:attrNameLst>
                                      </p:cBhvr>
                                      <p:to>
                                        <p:strVal val="hidden"/>
                                      </p:to>
                                    </p:set>
                                  </p:childTnLst>
                                </p:cTn>
                              </p:par>
                              <p:par>
                                <p:cTn id="495" presetID="1" presetClass="entr" presetSubtype="0" fill="hold" grpId="0" nodeType="withEffect">
                                  <p:stCondLst>
                                    <p:cond delay="1000"/>
                                  </p:stCondLst>
                                  <p:childTnLst>
                                    <p:set>
                                      <p:cBhvr>
                                        <p:cTn id="496" dur="1" fill="hold">
                                          <p:stCondLst>
                                            <p:cond delay="0"/>
                                          </p:stCondLst>
                                        </p:cTn>
                                        <p:tgtEl>
                                          <p:spTgt spid="29"/>
                                        </p:tgtEl>
                                        <p:attrNameLst>
                                          <p:attrName>style.visibility</p:attrName>
                                        </p:attrNameLst>
                                      </p:cBhvr>
                                      <p:to>
                                        <p:strVal val="visible"/>
                                      </p:to>
                                    </p:set>
                                  </p:childTnLst>
                                </p:cTn>
                              </p:par>
                              <p:par>
                                <p:cTn id="497" presetID="1" presetClass="exit" presetSubtype="0" fill="hold" grpId="1" nodeType="withEffect">
                                  <p:stCondLst>
                                    <p:cond delay="1000"/>
                                  </p:stCondLst>
                                  <p:childTnLst>
                                    <p:set>
                                      <p:cBhvr>
                                        <p:cTn id="498" dur="1" fill="hold">
                                          <p:stCondLst>
                                            <p:cond delay="0"/>
                                          </p:stCondLst>
                                        </p:cTn>
                                        <p:tgtEl>
                                          <p:spTgt spid="8"/>
                                        </p:tgtEl>
                                        <p:attrNameLst>
                                          <p:attrName>style.visibility</p:attrName>
                                        </p:attrNameLst>
                                      </p:cBhvr>
                                      <p:to>
                                        <p:strVal val="hidden"/>
                                      </p:to>
                                    </p:set>
                                  </p:childTnLst>
                                </p:cTn>
                              </p:par>
                            </p:childTnLst>
                          </p:cTn>
                        </p:par>
                        <p:par>
                          <p:cTn id="499" fill="hold">
                            <p:stCondLst>
                              <p:cond delay="4300"/>
                            </p:stCondLst>
                            <p:childTnLst>
                              <p:par>
                                <p:cTn id="500" presetID="1" presetClass="entr" presetSubtype="0" fill="hold" grpId="0" nodeType="afterEffect">
                                  <p:stCondLst>
                                    <p:cond delay="0"/>
                                  </p:stCondLst>
                                  <p:childTnLst>
                                    <p:set>
                                      <p:cBhvr>
                                        <p:cTn id="501"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2" grpId="2"/>
      <p:bldP spid="35" grpId="0"/>
      <p:bldP spid="35" grpId="1"/>
      <p:bldP spid="35" grpId="2"/>
      <p:bldP spid="37" grpId="0"/>
      <p:bldP spid="37" grpId="1"/>
      <p:bldP spid="37" grpId="2"/>
      <p:bldP spid="33" grpId="0"/>
      <p:bldP spid="33" grpId="1"/>
      <p:bldP spid="33" grpId="2"/>
      <p:bldP spid="7" grpId="0"/>
      <p:bldP spid="2" grpId="0"/>
      <p:bldP spid="2" grpId="1"/>
      <p:bldP spid="5" grpId="0"/>
      <p:bldP spid="5" grpId="1"/>
      <p:bldP spid="8" grpId="0"/>
      <p:bldP spid="8" grpId="1"/>
      <p:bldP spid="6" grpId="0"/>
      <p:bldP spid="6" grpId="1"/>
      <p:bldP spid="6" grpId="2"/>
      <p:bldP spid="6" grpId="3"/>
      <p:bldP spid="6" grpId="4"/>
      <p:bldP spid="6" grpId="5"/>
      <p:bldP spid="9" grpId="0"/>
      <p:bldP spid="9" grpId="1"/>
      <p:bldP spid="9" grpId="2"/>
      <p:bldP spid="9" grpId="3"/>
      <p:bldP spid="9" grpId="4"/>
      <p:bldP spid="10" grpId="0"/>
      <p:bldP spid="10" grpId="1"/>
      <p:bldP spid="13" grpId="0"/>
      <p:bldP spid="13" grpId="1"/>
      <p:bldP spid="13" grpId="2"/>
      <p:bldP spid="13" grpId="3"/>
      <p:bldP spid="13" grpId="4"/>
      <p:bldP spid="13" grpId="5"/>
      <p:bldP spid="13" grpId="6"/>
      <p:bldP spid="13" grpId="7"/>
      <p:bldP spid="13" grpId="8"/>
      <p:bldP spid="14" grpId="0"/>
      <p:bldP spid="14" grpId="1"/>
      <p:bldP spid="14" grpId="2"/>
      <p:bldP spid="14" grpId="3"/>
      <p:bldP spid="14" grpId="4"/>
      <p:bldP spid="14" grpId="5"/>
      <p:bldP spid="14" grpId="6"/>
      <p:bldP spid="14" grpId="7"/>
      <p:bldP spid="14" grpId="8"/>
      <p:bldP spid="14" grpId="9"/>
      <p:bldP spid="14" grpId="10"/>
      <p:bldP spid="15" grpId="0"/>
      <p:bldP spid="15" grpId="1"/>
      <p:bldP spid="15" grpId="2"/>
      <p:bldP spid="15" grpId="3"/>
      <p:bldP spid="15" grpId="4"/>
      <p:bldP spid="15" grpId="5"/>
      <p:bldP spid="15" grpId="6"/>
      <p:bldP spid="15" grpId="7"/>
      <p:bldP spid="15" grpId="8"/>
      <p:bldP spid="15" grpId="9"/>
      <p:bldP spid="15" grpId="10"/>
      <p:bldP spid="16" grpId="0"/>
      <p:bldP spid="16" grpId="1"/>
      <p:bldP spid="16" grpId="2"/>
      <p:bldP spid="16" grpId="3"/>
      <p:bldP spid="16" grpId="4"/>
      <p:bldP spid="16" grpId="5"/>
      <p:bldP spid="16" grpId="6"/>
      <p:bldP spid="16" grpId="7"/>
      <p:bldP spid="16" grpId="8"/>
      <p:bldP spid="17" grpId="0"/>
      <p:bldP spid="17" grpId="1"/>
      <p:bldP spid="17" grpId="2"/>
      <p:bldP spid="17" grpId="3"/>
      <p:bldP spid="17" grpId="4"/>
      <p:bldP spid="17" grpId="5"/>
      <p:bldP spid="17" grpId="6"/>
      <p:bldP spid="17" grpId="7"/>
      <p:bldP spid="17" grpId="8"/>
      <p:bldP spid="17" grpId="9"/>
      <p:bldP spid="17" grpId="10"/>
      <p:bldP spid="18" grpId="0"/>
      <p:bldP spid="18" grpId="1"/>
      <p:bldP spid="18" grpId="2"/>
      <p:bldP spid="18" grpId="3"/>
      <p:bldP spid="18" grpId="4"/>
      <p:bldP spid="18" grpId="5"/>
      <p:bldP spid="18" grpId="6"/>
      <p:bldP spid="18" grpId="7"/>
      <p:bldP spid="18" grpId="8"/>
      <p:bldP spid="18" grpId="9"/>
      <p:bldP spid="18" grpId="10"/>
      <p:bldP spid="19" grpId="0"/>
      <p:bldP spid="19" grpId="1"/>
      <p:bldP spid="19" grpId="2"/>
      <p:bldP spid="19" grpId="3"/>
      <p:bldP spid="19" grpId="4"/>
      <p:bldP spid="19" grpId="5"/>
      <p:bldP spid="19" grpId="6"/>
      <p:bldP spid="19" grpId="7"/>
      <p:bldP spid="19" grpId="8"/>
      <p:bldP spid="20" grpId="0"/>
      <p:bldP spid="20" grpId="1"/>
      <p:bldP spid="20" grpId="2"/>
      <p:bldP spid="20" grpId="3"/>
      <p:bldP spid="20" grpId="4"/>
      <p:bldP spid="20" grpId="5"/>
      <p:bldP spid="20" grpId="6"/>
      <p:bldP spid="20" grpId="7"/>
      <p:bldP spid="20" grpId="8"/>
      <p:bldP spid="20" grpId="9"/>
      <p:bldP spid="20" grpId="10"/>
      <p:bldP spid="21" grpId="0"/>
      <p:bldP spid="21" grpId="1"/>
      <p:bldP spid="21" grpId="2"/>
      <p:bldP spid="21" grpId="3"/>
      <p:bldP spid="21" grpId="4"/>
      <p:bldP spid="21" grpId="5"/>
      <p:bldP spid="21" grpId="6"/>
      <p:bldP spid="21" grpId="7"/>
      <p:bldP spid="21" grpId="8"/>
      <p:bldP spid="21" grpId="9"/>
      <p:bldP spid="21" grpId="10"/>
      <p:bldP spid="22" grpId="0"/>
      <p:bldP spid="22" grpId="1"/>
      <p:bldP spid="22" grpId="2"/>
      <p:bldP spid="22" grpId="3"/>
      <p:bldP spid="22" grpId="4"/>
      <p:bldP spid="22" grpId="5"/>
      <p:bldP spid="22" grpId="6"/>
      <p:bldP spid="22" grpId="7"/>
      <p:bldP spid="22" grpId="8"/>
      <p:bldP spid="23" grpId="0"/>
      <p:bldP spid="23" grpId="1"/>
      <p:bldP spid="23" grpId="2"/>
      <p:bldP spid="23" grpId="3"/>
      <p:bldP spid="23" grpId="4"/>
      <p:bldP spid="23" grpId="5"/>
      <p:bldP spid="23" grpId="6"/>
      <p:bldP spid="23" grpId="7"/>
      <p:bldP spid="23" grpId="8"/>
      <p:bldP spid="23" grpId="9"/>
      <p:bldP spid="23" grpId="10"/>
      <p:bldP spid="24" grpId="0"/>
      <p:bldP spid="24" grpId="1"/>
      <p:bldP spid="24" grpId="2"/>
      <p:bldP spid="24" grpId="3"/>
      <p:bldP spid="24" grpId="4"/>
      <p:bldP spid="24" grpId="5"/>
      <p:bldP spid="24" grpId="6"/>
      <p:bldP spid="24" grpId="7"/>
      <p:bldP spid="24" grpId="8"/>
      <p:bldP spid="24" grpId="9"/>
      <p:bldP spid="24" grpId="10"/>
      <p:bldP spid="26" grpId="0"/>
      <p:bldP spid="29" grpId="0"/>
      <p:bldP spid="25" grpId="0"/>
      <p:bldP spid="30" grpId="0"/>
      <p:bldP spid="28" grpId="0"/>
      <p:bldP spid="28" grpId="1"/>
      <p:bldP spid="28" grpId="2"/>
      <p:bldP spid="31" grpId="0"/>
      <p:bldP spid="31" grpId="1"/>
      <p:bldP spid="31" grpId="2"/>
      <p:bldP spid="34" grpId="0"/>
      <p:bldP spid="34" grpId="1"/>
      <p:bldP spid="36" grpId="0"/>
      <p:bldP spid="36" grpId="1"/>
      <p:bldP spid="12" grpId="0"/>
      <p:bldP spid="12" grpId="1"/>
      <p:bldP spid="12" grpId="2"/>
      <p:bldP spid="38" grpId="0"/>
      <p:bldP spid="38" grpId="1"/>
      <p:bldP spid="32" grpId="0"/>
      <p:bldP spid="32" grpId="1"/>
      <p:bldP spid="39" grpId="0"/>
      <p:bldP spid="39" grpId="1"/>
      <p:bldP spid="40" grpId="0"/>
      <p:bldP spid="40" grpId="1"/>
      <p:bldP spid="41" grpId="0"/>
      <p:bldP spid="41" grpId="1"/>
      <p:bldP spid="3" grpId="0" animBg="1"/>
      <p:bldP spid="3" grpId="1" animBg="1"/>
      <p:bldP spid="43" grpId="0"/>
      <p:bldP spid="43" grpId="1"/>
      <p:bldP spid="43" grpId="2"/>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0550"/>
          <a:stretch/>
        </p:blipFill>
        <p:spPr>
          <a:xfrm>
            <a:off x="3629" y="0"/>
            <a:ext cx="9193416" cy="6858000"/>
          </a:xfrm>
          <a:prstGeom prst="rect">
            <a:avLst/>
          </a:prstGeom>
        </p:spPr>
      </p:pic>
      <p:sp>
        <p:nvSpPr>
          <p:cNvPr id="2" name="Title 1"/>
          <p:cNvSpPr>
            <a:spLocks noGrp="1"/>
          </p:cNvSpPr>
          <p:nvPr>
            <p:ph type="title"/>
          </p:nvPr>
        </p:nvSpPr>
        <p:spPr>
          <a:xfrm>
            <a:off x="457200" y="3398838"/>
            <a:ext cx="8153400" cy="3459162"/>
          </a:xfrm>
        </p:spPr>
        <p:txBody>
          <a:bodyPr>
            <a:normAutofit/>
            <a:scene3d>
              <a:camera prst="orthographicFront"/>
              <a:lightRig rig="sunset" dir="tl"/>
            </a:scene3d>
            <a:sp3d extrusionH="57150" contourW="25400" prstMaterial="plastic">
              <a:bevelT w="44450" h="55880"/>
              <a:extrusionClr>
                <a:schemeClr val="tx1"/>
              </a:extrusionClr>
              <a:contourClr>
                <a:schemeClr val="accent2">
                  <a:tint val="20000"/>
                </a:schemeClr>
              </a:contourClr>
            </a:sp3d>
          </a:bodyPr>
          <a:lstStyle/>
          <a:p>
            <a:r>
              <a:rPr lang="en-US" sz="4800" b="1" spc="50" dirty="0">
                <a:ln w="11430"/>
                <a:solidFill>
                  <a:srgbClr val="9933FF"/>
                </a:solidFill>
                <a:effectLst>
                  <a:glow rad="114300">
                    <a:schemeClr val="tx1"/>
                  </a:glow>
                  <a:outerShdw blurRad="76200" dist="50800" dir="5400000" algn="tl" rotWithShape="0">
                    <a:srgbClr val="000000">
                      <a:alpha val="65000"/>
                    </a:srgbClr>
                  </a:outerShdw>
                </a:effectLst>
              </a:rPr>
              <a:t>"But let your 'Yes' be 'Yes,' and your 'No,' 'No.' For whatever is more than these is from the evil one." </a:t>
            </a:r>
            <a:r>
              <a:rPr lang="en-US" sz="3200" b="1" i="1" spc="50" dirty="0">
                <a:ln w="11430"/>
                <a:solidFill>
                  <a:srgbClr val="9933FF"/>
                </a:solidFill>
                <a:effectLst>
                  <a:glow rad="114300">
                    <a:schemeClr val="tx1"/>
                  </a:glow>
                  <a:outerShdw blurRad="76200" dist="50800" dir="5400000" algn="tl" rotWithShape="0">
                    <a:srgbClr val="000000">
                      <a:alpha val="65000"/>
                    </a:srgbClr>
                  </a:outerShdw>
                </a:effectLst>
              </a:rPr>
              <a:t>— Matthew 5:37 </a:t>
            </a:r>
          </a:p>
        </p:txBody>
      </p:sp>
    </p:spTree>
    <p:extLst>
      <p:ext uri="{BB962C8B-B14F-4D97-AF65-F5344CB8AC3E}">
        <p14:creationId xmlns:p14="http://schemas.microsoft.com/office/powerpoint/2010/main" val="2304749588"/>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Title 1"/>
          <p:cNvSpPr txBox="1">
            <a:spLocks/>
          </p:cNvSpPr>
          <p:nvPr/>
        </p:nvSpPr>
        <p:spPr>
          <a:xfrm>
            <a:off x="6705600" y="1676400"/>
            <a:ext cx="2209800" cy="126417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FF00"/>
                  </a:solidFill>
                </a:ln>
                <a:solidFill>
                  <a:srgbClr val="FF0000"/>
                </a:solidFill>
              </a:rPr>
              <a:t>comes</a:t>
            </a:r>
            <a:endParaRPr lang="en-US" sz="3200" b="1" i="1" dirty="0">
              <a:ln>
                <a:solidFill>
                  <a:srgbClr val="FFFF00"/>
                </a:solidFill>
              </a:ln>
              <a:solidFill>
                <a:srgbClr val="FF0000"/>
              </a:solidFill>
            </a:endParaRPr>
          </a:p>
        </p:txBody>
      </p:sp>
      <p:sp>
        <p:nvSpPr>
          <p:cNvPr id="26" name="Title 1"/>
          <p:cNvSpPr txBox="1">
            <a:spLocks/>
          </p:cNvSpPr>
          <p:nvPr/>
        </p:nvSpPr>
        <p:spPr>
          <a:xfrm>
            <a:off x="54964" y="2370944"/>
            <a:ext cx="1621436" cy="12104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FF00"/>
                  </a:solidFill>
                </a:ln>
                <a:solidFill>
                  <a:srgbClr val="FF0000"/>
                </a:solidFill>
              </a:rPr>
              <a:t>to</a:t>
            </a:r>
            <a:endParaRPr lang="en-US" sz="3200" b="1" i="1" dirty="0">
              <a:ln>
                <a:solidFill>
                  <a:srgbClr val="FFFF00"/>
                </a:solidFill>
              </a:ln>
              <a:solidFill>
                <a:srgbClr val="FF0000"/>
              </a:solidFill>
            </a:endParaRPr>
          </a:p>
        </p:txBody>
      </p:sp>
      <p:sp>
        <p:nvSpPr>
          <p:cNvPr id="2" name="Title 1"/>
          <p:cNvSpPr>
            <a:spLocks noGrp="1"/>
          </p:cNvSpPr>
          <p:nvPr>
            <p:ph type="title"/>
          </p:nvPr>
        </p:nvSpPr>
        <p:spPr>
          <a:xfrm>
            <a:off x="457200" y="1722438"/>
            <a:ext cx="8229600" cy="31543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"But he who does the truth comes to the light, that his deeds may be clearly seen, that they have been done in God." </a:t>
            </a:r>
            <a:r>
              <a:rPr lang="en-US" sz="3200" b="1" i="1" dirty="0">
                <a:ln w="11430"/>
                <a:solidFill>
                  <a:srgbClr val="CC9900"/>
                </a:solidFill>
                <a:effectLst>
                  <a:glow rad="101600">
                    <a:schemeClr val="tx1"/>
                  </a:glow>
                  <a:outerShdw blurRad="80000" dist="40000" dir="5040000" algn="tl">
                    <a:srgbClr val="000000">
                      <a:alpha val="30000"/>
                    </a:srgbClr>
                  </a:outerShdw>
                </a:effectLst>
              </a:rPr>
              <a:t>— John 3:21 </a:t>
            </a:r>
          </a:p>
        </p:txBody>
      </p:sp>
      <p:sp>
        <p:nvSpPr>
          <p:cNvPr id="27" name="Title 1"/>
          <p:cNvSpPr txBox="1">
            <a:spLocks/>
          </p:cNvSpPr>
          <p:nvPr/>
        </p:nvSpPr>
        <p:spPr>
          <a:xfrm>
            <a:off x="7132321" y="4674432"/>
            <a:ext cx="1219700" cy="9704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in</a:t>
            </a:r>
          </a:p>
        </p:txBody>
      </p:sp>
      <p:sp>
        <p:nvSpPr>
          <p:cNvPr id="6" name="Title 1"/>
          <p:cNvSpPr txBox="1">
            <a:spLocks/>
          </p:cNvSpPr>
          <p:nvPr/>
        </p:nvSpPr>
        <p:spPr>
          <a:xfrm>
            <a:off x="457200" y="3886200"/>
            <a:ext cx="8229600" cy="2514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80000" dist="40000" dir="5040000" algn="tl">
                    <a:srgbClr val="000000">
                      <a:alpha val="30000"/>
                    </a:srgbClr>
                  </a:outerShdw>
                </a:effectLst>
              </a:rPr>
              <a:t>"God is Spirit, and those who worship Him must worship in spirit and truth." </a:t>
            </a:r>
            <a:r>
              <a:rPr lang="en-US" sz="3200" b="1" i="1" dirty="0">
                <a:ln w="11430"/>
                <a:solidFill>
                  <a:srgbClr val="CC9900"/>
                </a:solidFill>
                <a:effectLst>
                  <a:glow rad="101600">
                    <a:schemeClr val="tx1"/>
                  </a:glow>
                  <a:outerShdw blurRad="80000" dist="40000" dir="5040000" algn="tl">
                    <a:srgbClr val="000000">
                      <a:alpha val="30000"/>
                    </a:srgbClr>
                  </a:outerShdw>
                </a:effectLst>
              </a:rPr>
              <a:t>— John 4:24 </a:t>
            </a:r>
          </a:p>
        </p:txBody>
      </p:sp>
      <p:sp>
        <p:nvSpPr>
          <p:cNvPr id="5" name="Title 1"/>
          <p:cNvSpPr txBox="1">
            <a:spLocks/>
          </p:cNvSpPr>
          <p:nvPr/>
        </p:nvSpPr>
        <p:spPr>
          <a:xfrm>
            <a:off x="5029200" y="1699419"/>
            <a:ext cx="2362200" cy="1119981"/>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80000" dist="40000" dir="5040000" algn="tl">
                    <a:srgbClr val="000000">
                      <a:alpha val="30000"/>
                    </a:srgbClr>
                  </a:outerShdw>
                </a:effectLst>
              </a:rPr>
              <a:t> </a:t>
            </a:r>
            <a:r>
              <a:rPr lang="en-US" sz="52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truth</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7" name="Title 1"/>
          <p:cNvSpPr txBox="1">
            <a:spLocks/>
          </p:cNvSpPr>
          <p:nvPr/>
        </p:nvSpPr>
        <p:spPr>
          <a:xfrm>
            <a:off x="3200400" y="2438400"/>
            <a:ext cx="1828800" cy="1119981"/>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solidFill>
                  <a:srgbClr val="CC9900"/>
                </a:solidFill>
                <a:effectLst>
                  <a:glow rad="63500">
                    <a:schemeClr val="tx1"/>
                  </a:glow>
                  <a:outerShdw blurRad="80000" dist="40000" dir="5040000" algn="tl">
                    <a:srgbClr val="000000">
                      <a:alpha val="30000"/>
                    </a:srgbClr>
                  </a:outerShdw>
                </a:effectLst>
              </a:rPr>
              <a:t> </a:t>
            </a:r>
            <a:r>
              <a:rPr lang="en-US" sz="475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effectLst>
              </a:rPr>
              <a:t>God</a:t>
            </a:r>
            <a:endParaRPr lang="en-US" sz="3200" b="1" i="1" dirty="0">
              <a:ln w="11430"/>
              <a:solidFill>
                <a:srgbClr val="CC9900"/>
              </a:solidFill>
              <a:effectLst>
                <a:glow rad="63500">
                  <a:schemeClr val="tx1"/>
                </a:glow>
              </a:effectLst>
            </a:endParaRPr>
          </a:p>
        </p:txBody>
      </p:sp>
      <p:pic>
        <p:nvPicPr>
          <p:cNvPr id="11" name="Picture 10" descr="PowerPoint Slide Show - [TheRock]"/>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4050" t="34416" r="47089" b="50000"/>
          <a:stretch/>
        </p:blipFill>
        <p:spPr>
          <a:xfrm>
            <a:off x="4114800" y="3263029"/>
            <a:ext cx="1092071" cy="1080371"/>
          </a:xfrm>
          <a:prstGeom prst="rect">
            <a:avLst/>
          </a:prstGeom>
        </p:spPr>
      </p:pic>
      <p:sp>
        <p:nvSpPr>
          <p:cNvPr id="4" name="Title 1"/>
          <p:cNvSpPr txBox="1">
            <a:spLocks/>
          </p:cNvSpPr>
          <p:nvPr/>
        </p:nvSpPr>
        <p:spPr>
          <a:xfrm>
            <a:off x="3200400" y="3733800"/>
            <a:ext cx="1828800" cy="1119981"/>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solidFill>
                  <a:srgbClr val="CC9900"/>
                </a:solidFill>
                <a:effectLst>
                  <a:glow rad="63500">
                    <a:schemeClr val="tx1"/>
                  </a:glow>
                  <a:outerShdw blurRad="80000" dist="40000" dir="5040000" algn="tl">
                    <a:srgbClr val="000000">
                      <a:alpha val="30000"/>
                    </a:srgbClr>
                  </a:outerShdw>
                </a:effectLst>
              </a:rPr>
              <a:t> </a:t>
            </a:r>
            <a:r>
              <a:rPr lang="en-US" sz="475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effectLst>
              </a:rPr>
              <a:t>God</a:t>
            </a:r>
            <a:endParaRPr lang="en-US" sz="3200" b="1" i="1" dirty="0">
              <a:ln w="11430"/>
              <a:solidFill>
                <a:srgbClr val="CC9900"/>
              </a:solidFill>
              <a:effectLst>
                <a:glow rad="63500">
                  <a:schemeClr val="tx1"/>
                </a:glow>
              </a:effectLst>
            </a:endParaRPr>
          </a:p>
        </p:txBody>
      </p:sp>
      <p:sp>
        <p:nvSpPr>
          <p:cNvPr id="43" name="4-Point Star 42"/>
          <p:cNvSpPr/>
          <p:nvPr/>
        </p:nvSpPr>
        <p:spPr>
          <a:xfrm>
            <a:off x="3277564" y="2438400"/>
            <a:ext cx="2743200" cy="2743200"/>
          </a:xfrm>
          <a:prstGeom prst="star4">
            <a:avLst>
              <a:gd name="adj" fmla="val 3376"/>
            </a:avLst>
          </a:prstGeom>
          <a:gradFill flip="none" rotWithShape="1">
            <a:gsLst>
              <a:gs pos="0">
                <a:srgbClr val="00FF00"/>
              </a:gs>
              <a:gs pos="100000">
                <a:srgbClr val="00FF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16-Point Star 43"/>
          <p:cNvSpPr/>
          <p:nvPr/>
        </p:nvSpPr>
        <p:spPr>
          <a:xfrm>
            <a:off x="3277564" y="2514600"/>
            <a:ext cx="2743200" cy="2590800"/>
          </a:xfrm>
          <a:prstGeom prst="star16">
            <a:avLst>
              <a:gd name="adj" fmla="val 13850"/>
            </a:avLst>
          </a:prstGeom>
          <a:gradFill flip="none" rotWithShape="1">
            <a:gsLst>
              <a:gs pos="0">
                <a:srgbClr val="00FF00"/>
              </a:gs>
              <a:gs pos="100000">
                <a:srgbClr val="00FF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4-Point Star 44"/>
          <p:cNvSpPr/>
          <p:nvPr/>
        </p:nvSpPr>
        <p:spPr>
          <a:xfrm>
            <a:off x="3276600" y="2438400"/>
            <a:ext cx="2743200" cy="2743200"/>
          </a:xfrm>
          <a:prstGeom prst="star4">
            <a:avLst>
              <a:gd name="adj" fmla="val 3376"/>
            </a:avLst>
          </a:prstGeom>
          <a:gradFill flip="none" rotWithShape="1">
            <a:gsLst>
              <a:gs pos="0">
                <a:srgbClr val="6600FF"/>
              </a:gs>
              <a:gs pos="100000">
                <a:srgbClr val="6600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16-Point Star 45"/>
          <p:cNvSpPr/>
          <p:nvPr/>
        </p:nvSpPr>
        <p:spPr>
          <a:xfrm>
            <a:off x="3277564" y="2514600"/>
            <a:ext cx="2743200" cy="2590800"/>
          </a:xfrm>
          <a:prstGeom prst="star16">
            <a:avLst>
              <a:gd name="adj" fmla="val 13850"/>
            </a:avLst>
          </a:prstGeom>
          <a:gradFill flip="none" rotWithShape="1">
            <a:gsLst>
              <a:gs pos="0">
                <a:srgbClr val="6600FF"/>
              </a:gs>
              <a:gs pos="100000">
                <a:srgbClr val="6600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4-Point Star 46"/>
          <p:cNvSpPr/>
          <p:nvPr/>
        </p:nvSpPr>
        <p:spPr>
          <a:xfrm>
            <a:off x="3277564" y="2438400"/>
            <a:ext cx="2743200" cy="2743200"/>
          </a:xfrm>
          <a:prstGeom prst="star4">
            <a:avLst>
              <a:gd name="adj" fmla="val 3376"/>
            </a:avLst>
          </a:prstGeom>
          <a:gradFill flip="none" rotWithShape="1">
            <a:gsLst>
              <a:gs pos="0">
                <a:srgbClr val="FF0000"/>
              </a:gs>
              <a:gs pos="100000">
                <a:srgbClr val="FF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16-Point Star 47"/>
          <p:cNvSpPr/>
          <p:nvPr/>
        </p:nvSpPr>
        <p:spPr>
          <a:xfrm>
            <a:off x="3277564" y="2514600"/>
            <a:ext cx="2743200" cy="2590800"/>
          </a:xfrm>
          <a:prstGeom prst="star16">
            <a:avLst>
              <a:gd name="adj" fmla="val 13850"/>
            </a:avLst>
          </a:prstGeom>
          <a:gradFill flip="none" rotWithShape="1">
            <a:gsLst>
              <a:gs pos="0">
                <a:srgbClr val="FF0000"/>
              </a:gs>
              <a:gs pos="100000">
                <a:srgbClr val="FF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4-Point Star 48"/>
          <p:cNvSpPr/>
          <p:nvPr/>
        </p:nvSpPr>
        <p:spPr>
          <a:xfrm>
            <a:off x="3276600" y="2438400"/>
            <a:ext cx="2743200" cy="2743200"/>
          </a:xfrm>
          <a:prstGeom prst="star4">
            <a:avLst>
              <a:gd name="adj" fmla="val 3376"/>
            </a:avLst>
          </a:prstGeom>
          <a:gradFill flip="none" rotWithShape="1">
            <a:gsLst>
              <a:gs pos="0">
                <a:srgbClr val="FFFF00"/>
              </a:gs>
              <a:gs pos="100000">
                <a:srgbClr val="FFFF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16-Point Star 49"/>
          <p:cNvSpPr/>
          <p:nvPr/>
        </p:nvSpPr>
        <p:spPr>
          <a:xfrm>
            <a:off x="3277564" y="2514600"/>
            <a:ext cx="2743200" cy="2590800"/>
          </a:xfrm>
          <a:prstGeom prst="star16">
            <a:avLst>
              <a:gd name="adj" fmla="val 13850"/>
            </a:avLst>
          </a:prstGeom>
          <a:gradFill flip="none" rotWithShape="1">
            <a:gsLst>
              <a:gs pos="0">
                <a:srgbClr val="FFFF00"/>
              </a:gs>
              <a:gs pos="100000">
                <a:srgbClr val="FFFF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4-Point Star 50"/>
          <p:cNvSpPr/>
          <p:nvPr/>
        </p:nvSpPr>
        <p:spPr>
          <a:xfrm>
            <a:off x="3277564" y="2438400"/>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16-Point Star 51"/>
          <p:cNvSpPr/>
          <p:nvPr/>
        </p:nvSpPr>
        <p:spPr>
          <a:xfrm>
            <a:off x="3277564" y="2475053"/>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itle 1"/>
          <p:cNvSpPr txBox="1">
            <a:spLocks/>
          </p:cNvSpPr>
          <p:nvPr/>
        </p:nvSpPr>
        <p:spPr>
          <a:xfrm>
            <a:off x="1981200" y="4038600"/>
            <a:ext cx="1752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chemeClr val="tx1"/>
                  </a:solidFill>
                </a:ln>
                <a:solidFill>
                  <a:schemeClr val="bg1"/>
                </a:solidFill>
              </a:rPr>
              <a:t>truth</a:t>
            </a:r>
            <a:endParaRPr lang="en-US" sz="3200" b="1" i="1" dirty="0">
              <a:ln>
                <a:solidFill>
                  <a:schemeClr val="tx1"/>
                </a:solidFill>
              </a:ln>
              <a:solidFill>
                <a:schemeClr val="bg1"/>
              </a:solidFill>
            </a:endParaRPr>
          </a:p>
        </p:txBody>
      </p:sp>
      <p:sp>
        <p:nvSpPr>
          <p:cNvPr id="23" name="Title 1"/>
          <p:cNvSpPr txBox="1">
            <a:spLocks/>
          </p:cNvSpPr>
          <p:nvPr/>
        </p:nvSpPr>
        <p:spPr>
          <a:xfrm>
            <a:off x="5562601" y="2514599"/>
            <a:ext cx="2286000" cy="125585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FF00"/>
                  </a:solidFill>
                </a:ln>
                <a:solidFill>
                  <a:srgbClr val="FF0000"/>
                </a:solidFill>
              </a:rPr>
              <a:t>come</a:t>
            </a:r>
            <a:endParaRPr lang="en-US" sz="3200" b="1" i="1" dirty="0">
              <a:ln>
                <a:solidFill>
                  <a:srgbClr val="FFFF00"/>
                </a:solidFill>
              </a:ln>
              <a:solidFill>
                <a:srgbClr val="FF0000"/>
              </a:solidFill>
            </a:endParaRPr>
          </a:p>
        </p:txBody>
      </p:sp>
      <p:sp>
        <p:nvSpPr>
          <p:cNvPr id="24" name="Title 1"/>
          <p:cNvSpPr txBox="1">
            <a:spLocks/>
          </p:cNvSpPr>
          <p:nvPr/>
        </p:nvSpPr>
        <p:spPr>
          <a:xfrm>
            <a:off x="1143000" y="3213100"/>
            <a:ext cx="1651129"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FF00"/>
                  </a:solidFill>
                </a:ln>
                <a:solidFill>
                  <a:srgbClr val="FF0000"/>
                </a:solidFill>
              </a:rPr>
              <a:t>to</a:t>
            </a:r>
            <a:endParaRPr lang="en-US" sz="3200" b="1" i="1" dirty="0">
              <a:ln>
                <a:solidFill>
                  <a:srgbClr val="FFFF00"/>
                </a:solidFill>
              </a:ln>
              <a:solidFill>
                <a:srgbClr val="FF0000"/>
              </a:solidFill>
            </a:endParaRPr>
          </a:p>
        </p:txBody>
      </p:sp>
      <p:sp>
        <p:nvSpPr>
          <p:cNvPr id="53" name="Title 1"/>
          <p:cNvSpPr txBox="1">
            <a:spLocks/>
          </p:cNvSpPr>
          <p:nvPr/>
        </p:nvSpPr>
        <p:spPr>
          <a:xfrm>
            <a:off x="1447800" y="1828800"/>
            <a:ext cx="6096000" cy="3276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80000" dist="40000" dir="5040000" algn="tl">
                    <a:srgbClr val="000000">
                      <a:alpha val="30000"/>
                    </a:srgbClr>
                  </a:outerShdw>
                </a:effectLst>
              </a:rPr>
              <a:t>… who desires all men   to be saved and to come to the knowledge of the truth. </a:t>
            </a:r>
            <a:r>
              <a:rPr lang="en-US" sz="3200" b="1" i="1" dirty="0">
                <a:ln w="11430"/>
                <a:solidFill>
                  <a:srgbClr val="CC9900"/>
                </a:solidFill>
                <a:effectLst>
                  <a:glow rad="101600">
                    <a:schemeClr val="tx1"/>
                  </a:glow>
                  <a:outerShdw blurRad="80000" dist="40000" dir="5040000" algn="tl">
                    <a:srgbClr val="000000">
                      <a:alpha val="30000"/>
                    </a:srgbClr>
                  </a:outerShdw>
                </a:effectLst>
              </a:rPr>
              <a:t>— 1</a:t>
            </a:r>
            <a:r>
              <a:rPr lang="en-US" sz="3200" b="1" i="1" baseline="30000" dirty="0">
                <a:ln w="11430"/>
                <a:solidFill>
                  <a:srgbClr val="CC9900"/>
                </a:solidFill>
                <a:effectLst>
                  <a:glow rad="101600">
                    <a:schemeClr val="tx1"/>
                  </a:glow>
                  <a:outerShdw blurRad="80000" dist="40000" dir="5040000" algn="tl">
                    <a:srgbClr val="000000">
                      <a:alpha val="30000"/>
                    </a:srgbClr>
                  </a:outerShdw>
                </a:effectLst>
              </a:rPr>
              <a:t>st</a:t>
            </a:r>
            <a:r>
              <a:rPr lang="en-US" sz="3200" b="1" i="1" dirty="0">
                <a:ln w="11430"/>
                <a:solidFill>
                  <a:srgbClr val="CC9900"/>
                </a:solidFill>
                <a:effectLst>
                  <a:glow rad="101600">
                    <a:schemeClr val="tx1"/>
                  </a:glow>
                  <a:outerShdw blurRad="80000" dist="40000" dir="5040000" algn="tl">
                    <a:srgbClr val="000000">
                      <a:alpha val="30000"/>
                    </a:srgbClr>
                  </a:outerShdw>
                </a:effectLst>
              </a:rPr>
              <a:t> Timothy 2:4 </a:t>
            </a:r>
          </a:p>
        </p:txBody>
      </p:sp>
      <p:sp>
        <p:nvSpPr>
          <p:cNvPr id="54" name="Title 1"/>
          <p:cNvSpPr txBox="1">
            <a:spLocks/>
          </p:cNvSpPr>
          <p:nvPr/>
        </p:nvSpPr>
        <p:spPr>
          <a:xfrm>
            <a:off x="1752600" y="3962400"/>
            <a:ext cx="19812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truth</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58" name="Title 1"/>
          <p:cNvSpPr txBox="1">
            <a:spLocks/>
          </p:cNvSpPr>
          <p:nvPr/>
        </p:nvSpPr>
        <p:spPr>
          <a:xfrm>
            <a:off x="1752600" y="3962400"/>
            <a:ext cx="19812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truth</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28" name="Rectangle 2">
            <a:extLst>
              <a:ext uri="{FF2B5EF4-FFF2-40B4-BE49-F238E27FC236}">
                <a16:creationId xmlns:a16="http://schemas.microsoft.com/office/drawing/2014/main" id="{8CFC1FE3-B975-4E0D-9630-28CD3FFBFA7F}"/>
              </a:ext>
            </a:extLst>
          </p:cNvPr>
          <p:cNvSpPr txBox="1">
            <a:spLocks noChangeArrowheads="1"/>
          </p:cNvSpPr>
          <p:nvPr/>
        </p:nvSpPr>
        <p:spPr bwMode="auto">
          <a:xfrm>
            <a:off x="5804146" y="2748559"/>
            <a:ext cx="1783899" cy="768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Rectangle 2">
            <a:extLst>
              <a:ext uri="{FF2B5EF4-FFF2-40B4-BE49-F238E27FC236}">
                <a16:creationId xmlns:a16="http://schemas.microsoft.com/office/drawing/2014/main" id="{C3877279-62CD-4A9C-9303-5E1980CBD348}"/>
              </a:ext>
            </a:extLst>
          </p:cNvPr>
          <p:cNvSpPr txBox="1">
            <a:spLocks noChangeArrowheads="1"/>
          </p:cNvSpPr>
          <p:nvPr/>
        </p:nvSpPr>
        <p:spPr bwMode="auto">
          <a:xfrm>
            <a:off x="1521381" y="3424941"/>
            <a:ext cx="87523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2">
            <a:extLst>
              <a:ext uri="{FF2B5EF4-FFF2-40B4-BE49-F238E27FC236}">
                <a16:creationId xmlns:a16="http://schemas.microsoft.com/office/drawing/2014/main" id="{C30C714A-A250-4681-9893-E9C0274A0EE2}"/>
              </a:ext>
            </a:extLst>
          </p:cNvPr>
          <p:cNvSpPr txBox="1">
            <a:spLocks noChangeArrowheads="1"/>
          </p:cNvSpPr>
          <p:nvPr/>
        </p:nvSpPr>
        <p:spPr bwMode="auto">
          <a:xfrm>
            <a:off x="6855502" y="1913004"/>
            <a:ext cx="190913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149FCD03-4BCE-463A-8686-4C1A956AD86A}"/>
              </a:ext>
            </a:extLst>
          </p:cNvPr>
          <p:cNvSpPr txBox="1">
            <a:spLocks noChangeArrowheads="1"/>
          </p:cNvSpPr>
          <p:nvPr/>
        </p:nvSpPr>
        <p:spPr bwMode="auto">
          <a:xfrm>
            <a:off x="378405" y="2588523"/>
            <a:ext cx="98070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Rectangle 6">
            <a:extLst>
              <a:ext uri="{FF2B5EF4-FFF2-40B4-BE49-F238E27FC236}">
                <a16:creationId xmlns:a16="http://schemas.microsoft.com/office/drawing/2014/main" id="{FBF3671F-79B8-47B5-8221-B8E046B17586}"/>
              </a:ext>
            </a:extLst>
          </p:cNvPr>
          <p:cNvSpPr>
            <a:spLocks noChangeArrowheads="1"/>
          </p:cNvSpPr>
          <p:nvPr/>
        </p:nvSpPr>
        <p:spPr bwMode="auto">
          <a:xfrm>
            <a:off x="7341280" y="467075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3" name="Title 1">
            <a:extLst>
              <a:ext uri="{FF2B5EF4-FFF2-40B4-BE49-F238E27FC236}">
                <a16:creationId xmlns:a16="http://schemas.microsoft.com/office/drawing/2014/main" id="{98EE4C17-5A4C-4DA2-9794-1427D3BB1351}"/>
              </a:ext>
            </a:extLst>
          </p:cNvPr>
          <p:cNvSpPr txBox="1">
            <a:spLocks/>
          </p:cNvSpPr>
          <p:nvPr/>
        </p:nvSpPr>
        <p:spPr>
          <a:xfrm>
            <a:off x="1884362" y="3987800"/>
            <a:ext cx="19812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effectLst>
                  <a:glow rad="63500">
                    <a:schemeClr val="tx1"/>
                  </a:glow>
                  <a:outerShdw blurRad="80000" dist="40000" dir="5040000" algn="tl">
                    <a:srgbClr val="000000">
                      <a:alpha val="30000"/>
                    </a:srgbClr>
                  </a:outerShdw>
                </a:effectLst>
              </a:rPr>
              <a:t>truth</a:t>
            </a:r>
            <a:endParaRPr lang="en-US" sz="3200" b="1" i="1" dirty="0">
              <a:ln w="11430"/>
              <a:solidFill>
                <a:schemeClr val="bg1"/>
              </a:soli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368724783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left)">
                                      <p:cBhvr>
                                        <p:cTn id="7" dur="500"/>
                                        <p:tgtEl>
                                          <p:spTgt spid="25">
                                            <p:txEl>
                                              <p:pRg st="0" end="0"/>
                                            </p:txEl>
                                          </p:spTgt>
                                        </p:tgtEl>
                                      </p:cBhvr>
                                    </p:animEffect>
                                  </p:childTnLst>
                                </p:cTn>
                              </p:par>
                              <p:par>
                                <p:cTn id="8" presetID="18" presetClass="emph" presetSubtype="0" fill="hold" grpId="0" nodeType="withEffect">
                                  <p:stCondLst>
                                    <p:cond delay="0"/>
                                  </p:stCondLst>
                                  <p:childTnLst>
                                    <p:set>
                                      <p:cBhvr override="childStyle">
                                        <p:cTn id="9" dur="500" fill="hold"/>
                                        <p:tgtEl>
                                          <p:spTgt spid="25">
                                            <p:txEl>
                                              <p:pRg st="0" end="0"/>
                                            </p:txEl>
                                          </p:spTgt>
                                        </p:tgtEl>
                                        <p:attrNameLst>
                                          <p:attrName>style.textDecorationUnderline</p:attrName>
                                        </p:attrNameLst>
                                      </p:cBhvr>
                                      <p:to>
                                        <p:strVal val="true"/>
                                      </p:to>
                                    </p:set>
                                  </p:childTnLst>
                                </p:cTn>
                              </p:par>
                              <p:par>
                                <p:cTn id="10" presetID="22" presetClass="entr" presetSubtype="8"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par>
                                <p:cTn id="13" presetID="22" presetClass="entr" presetSubtype="8" fill="hold" nodeType="withEffect">
                                  <p:stCondLst>
                                    <p:cond delay="40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wipe(left)">
                                      <p:cBhvr>
                                        <p:cTn id="15" dur="500"/>
                                        <p:tgtEl>
                                          <p:spTgt spid="26">
                                            <p:txEl>
                                              <p:pRg st="0" end="0"/>
                                            </p:txEl>
                                          </p:spTgt>
                                        </p:tgtEl>
                                      </p:cBhvr>
                                    </p:animEffect>
                                  </p:childTnLst>
                                </p:cTn>
                              </p:par>
                              <p:par>
                                <p:cTn id="16" presetID="18" presetClass="emph" presetSubtype="0" fill="hold" grpId="0" nodeType="withEffect">
                                  <p:stCondLst>
                                    <p:cond delay="400"/>
                                  </p:stCondLst>
                                  <p:childTnLst>
                                    <p:set>
                                      <p:cBhvr override="childStyle">
                                        <p:cTn id="17" dur="500" fill="hold"/>
                                        <p:tgtEl>
                                          <p:spTgt spid="26">
                                            <p:txEl>
                                              <p:pRg st="0" end="0"/>
                                            </p:txEl>
                                          </p:spTgt>
                                        </p:tgtEl>
                                        <p:attrNameLst>
                                          <p:attrName>style.textDecorationUnderline</p:attrName>
                                        </p:attrNameLst>
                                      </p:cBhvr>
                                      <p:to>
                                        <p:strVal val="true"/>
                                      </p:to>
                                    </p:set>
                                  </p:childTnLst>
                                </p:cTn>
                              </p:par>
                              <p:par>
                                <p:cTn id="18" presetID="22" presetClass="entr" presetSubtype="8" fill="hold" grpId="0" nodeType="withEffect">
                                  <p:stCondLst>
                                    <p:cond delay="40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100"/>
                                        <p:tgtEl>
                                          <p:spTgt spid="4">
                                            <p:txEl>
                                              <p:pRg st="0" end="0"/>
                                            </p:txEl>
                                          </p:spTgt>
                                        </p:tgtEl>
                                      </p:cBhvr>
                                    </p:animEffect>
                                  </p:childTnLst>
                                </p:cTn>
                              </p:par>
                              <p:par>
                                <p:cTn id="29" presetID="42" presetClass="path" presetSubtype="0" accel="50000" decel="50000" fill="hold" grpId="2" nodeType="withEffect">
                                  <p:stCondLst>
                                    <p:cond delay="0"/>
                                  </p:stCondLst>
                                  <p:childTnLst>
                                    <p:animMotion origin="layout" path="M -3.05556E-6 7.40741E-7 L -3.05556E-6 -0.1882 " pathEditMode="relative" rAng="0" ptsTypes="AA">
                                      <p:cBhvr>
                                        <p:cTn id="30" dur="1500" fill="hold"/>
                                        <p:tgtEl>
                                          <p:spTgt spid="30"/>
                                        </p:tgtEl>
                                        <p:attrNameLst>
                                          <p:attrName>ppt_x</p:attrName>
                                          <p:attrName>ppt_y</p:attrName>
                                        </p:attrNameLst>
                                      </p:cBhvr>
                                      <p:rCtr x="0" y="-9421"/>
                                    </p:animMotion>
                                  </p:childTnLst>
                                </p:cTn>
                              </p:par>
                              <p:par>
                                <p:cTn id="31" presetID="42" presetClass="path" presetSubtype="0" accel="50000" decel="50000" fill="hold" grpId="2" nodeType="withEffect">
                                  <p:stCondLst>
                                    <p:cond delay="0"/>
                                  </p:stCondLst>
                                  <p:childTnLst>
                                    <p:animMotion origin="layout" path="M 4.72222E-6 -3.7037E-7 L 4.72222E-6 -0.19028 " pathEditMode="relative" rAng="0" ptsTypes="AA">
                                      <p:cBhvr>
                                        <p:cTn id="32" dur="1500" fill="hold"/>
                                        <p:tgtEl>
                                          <p:spTgt spid="31"/>
                                        </p:tgtEl>
                                        <p:attrNameLst>
                                          <p:attrName>ppt_x</p:attrName>
                                          <p:attrName>ppt_y</p:attrName>
                                        </p:attrNameLst>
                                      </p:cBhvr>
                                      <p:rCtr x="0" y="-9514"/>
                                    </p:animMotion>
                                  </p:childTnLst>
                                </p:cTn>
                              </p:par>
                              <p:par>
                                <p:cTn id="33" presetID="0" presetClass="path" presetSubtype="0" accel="50000" decel="50000" fill="hold" grpId="0" nodeType="withEffect">
                                  <p:stCondLst>
                                    <p:cond delay="0"/>
                                  </p:stCondLst>
                                  <p:childTnLst>
                                    <p:animMotion origin="layout" path="M 0 6.91027E-6 L 0 -0.18871 " pathEditMode="relative" ptsTypes="AA">
                                      <p:cBhvr>
                                        <p:cTn id="34" dur="1500" fill="hold"/>
                                        <p:tgtEl>
                                          <p:spTgt spid="2"/>
                                        </p:tgtEl>
                                        <p:attrNameLst>
                                          <p:attrName>ppt_x</p:attrName>
                                          <p:attrName>ppt_y</p:attrName>
                                        </p:attrNameLst>
                                      </p:cBhvr>
                                    </p:animMotion>
                                  </p:childTnLst>
                                </p:cTn>
                              </p:par>
                              <p:par>
                                <p:cTn id="35" presetID="42" presetClass="path" presetSubtype="0" accel="50000" decel="50000" fill="hold" grpId="2" nodeType="withEffect">
                                  <p:stCondLst>
                                    <p:cond delay="0"/>
                                  </p:stCondLst>
                                  <p:childTnLst>
                                    <p:animMotion origin="layout" path="M -1.11111E-6 -4.07407E-6 L -1.11111E-6 -0.18449 " pathEditMode="relative" rAng="0" ptsTypes="AA">
                                      <p:cBhvr>
                                        <p:cTn id="36" dur="1500" fill="hold"/>
                                        <p:tgtEl>
                                          <p:spTgt spid="25">
                                            <p:txEl>
                                              <p:pRg st="0" end="0"/>
                                            </p:txEl>
                                          </p:spTgt>
                                        </p:tgtEl>
                                        <p:attrNameLst>
                                          <p:attrName>ppt_x</p:attrName>
                                          <p:attrName>ppt_y</p:attrName>
                                        </p:attrNameLst>
                                      </p:cBhvr>
                                      <p:rCtr x="0" y="-9236"/>
                                    </p:animMotion>
                                  </p:childTnLst>
                                </p:cTn>
                              </p:par>
                              <p:par>
                                <p:cTn id="37" presetID="42" presetClass="path" presetSubtype="0" accel="50000" decel="50000" fill="hold" grpId="2" nodeType="withEffect">
                                  <p:stCondLst>
                                    <p:cond delay="0"/>
                                  </p:stCondLst>
                                  <p:childTnLst>
                                    <p:animMotion origin="layout" path="M -2.5E-6 2.22222E-6 L -2.5E-6 -0.1875 " pathEditMode="relative" rAng="0" ptsTypes="AA">
                                      <p:cBhvr>
                                        <p:cTn id="38" dur="1500" fill="hold"/>
                                        <p:tgtEl>
                                          <p:spTgt spid="26">
                                            <p:txEl>
                                              <p:pRg st="0" end="0"/>
                                            </p:txEl>
                                          </p:spTgt>
                                        </p:tgtEl>
                                        <p:attrNameLst>
                                          <p:attrName>ppt_x</p:attrName>
                                          <p:attrName>ppt_y</p:attrName>
                                        </p:attrNameLst>
                                      </p:cBhvr>
                                      <p:rCtr x="0" y="-9375"/>
                                    </p:animMotion>
                                  </p:childTnLst>
                                </p:cTn>
                              </p:par>
                              <p:par>
                                <p:cTn id="39" presetID="0" presetClass="path" presetSubtype="0" accel="50000" decel="50000" fill="hold" grpId="1" nodeType="withEffect">
                                  <p:stCondLst>
                                    <p:cond delay="0"/>
                                  </p:stCondLst>
                                  <p:childTnLst>
                                    <p:animMotion origin="layout" path="M 0.00017 2.59259E-6 L -0.25191 0.02384 " pathEditMode="relative" rAng="0" ptsTypes="AA">
                                      <p:cBhvr>
                                        <p:cTn id="40" dur="1500" fill="hold"/>
                                        <p:tgtEl>
                                          <p:spTgt spid="4">
                                            <p:txEl>
                                              <p:pRg st="0" end="0"/>
                                            </p:txEl>
                                          </p:spTgt>
                                        </p:tgtEl>
                                        <p:attrNameLst>
                                          <p:attrName>ppt_x</p:attrName>
                                          <p:attrName>ppt_y</p:attrName>
                                        </p:attrNameLst>
                                      </p:cBhvr>
                                      <p:rCtr x="-12604" y="1181"/>
                                    </p:animMotion>
                                  </p:childTnLst>
                                </p:cTn>
                              </p:par>
                              <p:par>
                                <p:cTn id="41" presetID="0" presetClass="path" presetSubtype="0" accel="50000" decel="50000" fill="hold" grpId="1" nodeType="withEffect">
                                  <p:stCondLst>
                                    <p:cond delay="0"/>
                                  </p:stCondLst>
                                  <p:childTnLst>
                                    <p:animMotion origin="layout" path="M 0.00017 1.85185E-6 L -0.20799 0.51412 " pathEditMode="relative" rAng="0" ptsTypes="AA">
                                      <p:cBhvr>
                                        <p:cTn id="42" dur="1500" fill="hold"/>
                                        <p:tgtEl>
                                          <p:spTgt spid="5"/>
                                        </p:tgtEl>
                                        <p:attrNameLst>
                                          <p:attrName>ppt_x</p:attrName>
                                          <p:attrName>ppt_y</p:attrName>
                                        </p:attrNameLst>
                                      </p:cBhvr>
                                      <p:rCtr x="-10417" y="25694"/>
                                    </p:animMotion>
                                  </p:childTnLst>
                                </p:cTn>
                              </p:par>
                              <p:par>
                                <p:cTn id="43" presetID="42" presetClass="entr" presetSubtype="0" fill="hold" grpId="0" nodeType="withEffect">
                                  <p:stCondLst>
                                    <p:cond delay="50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par>
                          <p:cTn id="48" fill="hold">
                            <p:stCondLst>
                              <p:cond delay="1500"/>
                            </p:stCondLst>
                            <p:childTnLst>
                              <p:par>
                                <p:cTn id="49" presetID="10" presetClass="exit" presetSubtype="0" fill="hold" grpId="2" nodeType="afterEffect">
                                  <p:stCondLst>
                                    <p:cond delay="0"/>
                                  </p:stCondLst>
                                  <p:childTnLst>
                                    <p:animEffect transition="out" filter="fade">
                                      <p:cBhvr>
                                        <p:cTn id="50" dur="250"/>
                                        <p:tgtEl>
                                          <p:spTgt spid="5"/>
                                        </p:tgtEl>
                                      </p:cBhvr>
                                    </p:animEffect>
                                    <p:set>
                                      <p:cBhvr>
                                        <p:cTn id="51" dur="1" fill="hold">
                                          <p:stCondLst>
                                            <p:cond delay="249"/>
                                          </p:stCondLst>
                                        </p:cTn>
                                        <p:tgtEl>
                                          <p:spTgt spid="5"/>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250"/>
                                        <p:tgtEl>
                                          <p:spTgt spid="4">
                                            <p:txEl>
                                              <p:pRg st="0" end="0"/>
                                            </p:txEl>
                                          </p:spTgt>
                                        </p:tgtEl>
                                      </p:cBhvr>
                                    </p:animEffect>
                                    <p:set>
                                      <p:cBhvr>
                                        <p:cTn id="54" dur="1" fill="hold">
                                          <p:stCondLst>
                                            <p:cond delay="249"/>
                                          </p:stCondLst>
                                        </p:cTn>
                                        <p:tgtEl>
                                          <p:spTgt spid="4">
                                            <p:txEl>
                                              <p:pRg st="0" end="0"/>
                                            </p:txEl>
                                          </p:spTgt>
                                        </p:tgtEl>
                                        <p:attrNameLst>
                                          <p:attrName>style.visibility</p:attrName>
                                        </p:attrNameLst>
                                      </p:cBhvr>
                                      <p:to>
                                        <p:strVal val="hidden"/>
                                      </p:to>
                                    </p:set>
                                  </p:childTnLst>
                                </p:cTn>
                              </p:par>
                            </p:childTnLst>
                          </p:cTn>
                        </p:par>
                        <p:par>
                          <p:cTn id="55" fill="hold">
                            <p:stCondLst>
                              <p:cond delay="1750"/>
                            </p:stCondLst>
                            <p:childTnLst>
                              <p:par>
                                <p:cTn id="56" presetID="22" presetClass="entr" presetSubtype="8" fill="hold" grpId="0" nodeType="afterEffect">
                                  <p:stCondLst>
                                    <p:cond delay="250"/>
                                  </p:stCondLst>
                                  <p:childTnLst>
                                    <p:set>
                                      <p:cBhvr>
                                        <p:cTn id="57" dur="1" fill="hold">
                                          <p:stCondLst>
                                            <p:cond delay="0"/>
                                          </p:stCondLst>
                                        </p:cTn>
                                        <p:tgtEl>
                                          <p:spTgt spid="27"/>
                                        </p:tgtEl>
                                        <p:attrNameLst>
                                          <p:attrName>style.visibility</p:attrName>
                                        </p:attrNameLst>
                                      </p:cBhvr>
                                      <p:to>
                                        <p:strVal val="visible"/>
                                      </p:to>
                                    </p:set>
                                    <p:animEffect transition="in" filter="wipe(left)">
                                      <p:cBhvr>
                                        <p:cTn id="58" dur="500"/>
                                        <p:tgtEl>
                                          <p:spTgt spid="27"/>
                                        </p:tgtEl>
                                      </p:cBhvr>
                                    </p:animEffect>
                                  </p:childTnLst>
                                </p:cTn>
                              </p:par>
                              <p:par>
                                <p:cTn id="59" presetID="18" presetClass="emph" presetSubtype="0" fill="hold" grpId="1" nodeType="withEffect">
                                  <p:stCondLst>
                                    <p:cond delay="250"/>
                                  </p:stCondLst>
                                  <p:childTnLst>
                                    <p:set>
                                      <p:cBhvr override="childStyle">
                                        <p:cTn id="60" dur="500" fill="hold"/>
                                        <p:tgtEl>
                                          <p:spTgt spid="27"/>
                                        </p:tgtEl>
                                        <p:attrNameLst>
                                          <p:attrName>style.textDecorationUnderline</p:attrName>
                                        </p:attrNameLst>
                                      </p:cBhvr>
                                      <p:to>
                                        <p:strVal val="true"/>
                                      </p:to>
                                    </p:set>
                                  </p:childTnLst>
                                </p:cTn>
                              </p:par>
                              <p:par>
                                <p:cTn id="61" presetID="0" presetClass="entr" presetSubtype="0" fill="hold" grpId="0" nodeType="withEffect">
                                  <p:stCondLst>
                                    <p:cond delay="650"/>
                                  </p:stCondLst>
                                  <p:childTnLst>
                                    <p:set>
                                      <p:cBhvr>
                                        <p:cTn id="62" dur="1" fill="hold">
                                          <p:stCondLst>
                                            <p:cond delay="0"/>
                                          </p:stCondLst>
                                        </p:cTn>
                                        <p:tgtEl>
                                          <p:spTgt spid="32"/>
                                        </p:tgtEl>
                                        <p:attrNameLst>
                                          <p:attrName>style.visibility</p:attrName>
                                        </p:attrNameLst>
                                      </p:cBhvr>
                                      <p:to>
                                        <p:strVal val="visible"/>
                                      </p:to>
                                    </p:set>
                                    <p:animEffect transition="in" filter="dissolve">
                                      <p:cBhvr>
                                        <p:cTn id="63" dur="500">
                                          <p:stCondLst>
                                            <p:cond delay="0"/>
                                          </p:stCondLst>
                                        </p:cTn>
                                        <p:tgtEl>
                                          <p:spTgt spid="32"/>
                                        </p:tgtEl>
                                      </p:cBhvr>
                                    </p:animEffect>
                                    <p:anim to="" calcmode="lin" valueType="num">
                                      <p:cBhvr>
                                        <p:cTn id="64" dur="500" fill="hold">
                                          <p:stCondLst>
                                            <p:cond delay="0"/>
                                          </p:stCondLst>
                                        </p:cTn>
                                        <p:tgtEl>
                                          <p:spTgt spid="32"/>
                                        </p:tgtEl>
                                        <p:attrNameLst>
                                          <p:attrName>ppt_w</p:attrName>
                                        </p:attrNameLst>
                                      </p:cBhvr>
                                      <p:tavLst>
                                        <p:tav tm="0">
                                          <p:val>
                                            <p:strVal val="#ppt_w*4"/>
                                          </p:val>
                                        </p:tav>
                                        <p:tav tm="100000">
                                          <p:val>
                                            <p:strVal val="#ppt_w"/>
                                          </p:val>
                                        </p:tav>
                                      </p:tavLst>
                                    </p:anim>
                                    <p:anim to="" calcmode="lin" valueType="num">
                                      <p:cBhvr>
                                        <p:cTn id="65" dur="500" fill="hold">
                                          <p:stCondLst>
                                            <p:cond delay="0"/>
                                          </p:stCondLst>
                                        </p:cTn>
                                        <p:tgtEl>
                                          <p:spTgt spid="32"/>
                                        </p:tgtEl>
                                        <p:attrNameLst>
                                          <p:attrName>ppt_h</p:attrName>
                                        </p:attrNameLst>
                                      </p:cBhvr>
                                      <p:tavLst>
                                        <p:tav tm="0">
                                          <p:val>
                                            <p:strVal val="#ppt_h*4"/>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3" nodeType="clickEffect">
                                  <p:stCondLst>
                                    <p:cond delay="0"/>
                                  </p:stCondLst>
                                  <p:childTnLst>
                                    <p:set>
                                      <p:cBhvr>
                                        <p:cTn id="69" dur="1" fill="hold">
                                          <p:stCondLst>
                                            <p:cond delay="0"/>
                                          </p:stCondLst>
                                        </p:cTn>
                                        <p:tgtEl>
                                          <p:spTgt spid="4">
                                            <p:txEl>
                                              <p:pRg st="0" end="0"/>
                                            </p:txEl>
                                          </p:spTgt>
                                        </p:tgtEl>
                                        <p:attrNameLst>
                                          <p:attrName>style.visibility</p:attrName>
                                        </p:attrNameLst>
                                      </p:cBhvr>
                                      <p:to>
                                        <p:strVal val="visible"/>
                                      </p:to>
                                    </p:set>
                                    <p:animEffect transition="in" filter="fade">
                                      <p:cBhvr>
                                        <p:cTn id="70" dur="250"/>
                                        <p:tgtEl>
                                          <p:spTgt spid="4">
                                            <p:txEl>
                                              <p:pRg st="0" end="0"/>
                                            </p:txEl>
                                          </p:spTgt>
                                        </p:tgtEl>
                                      </p:cBhvr>
                                    </p:animEffect>
                                  </p:childTnLst>
                                </p:cTn>
                              </p:par>
                              <p:par>
                                <p:cTn id="71" presetID="10" presetClass="entr" presetSubtype="0" fill="hold" grpId="3"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250"/>
                                        <p:tgtEl>
                                          <p:spTgt spid="7"/>
                                        </p:tgtEl>
                                      </p:cBhvr>
                                    </p:animEffect>
                                  </p:childTnLst>
                                </p:cTn>
                              </p:par>
                              <p:par>
                                <p:cTn id="74" presetID="0" presetClass="path" presetSubtype="0" accel="50000" decel="50000" fill="hold" grpId="4" nodeType="withEffect">
                                  <p:stCondLst>
                                    <p:cond delay="0"/>
                                  </p:stCondLst>
                                  <p:childTnLst>
                                    <p:animMotion origin="layout" path="M -0.25156 0.02384 L 0.04722 -0.08611 " pathEditMode="relative" rAng="0" ptsTypes="AA">
                                      <p:cBhvr>
                                        <p:cTn id="75" dur="1750" fill="hold"/>
                                        <p:tgtEl>
                                          <p:spTgt spid="4">
                                            <p:txEl>
                                              <p:pRg st="0" end="0"/>
                                            </p:txEl>
                                          </p:spTgt>
                                        </p:tgtEl>
                                        <p:attrNameLst>
                                          <p:attrName>ppt_x</p:attrName>
                                          <p:attrName>ppt_y</p:attrName>
                                        </p:attrNameLst>
                                      </p:cBhvr>
                                      <p:rCtr x="14931" y="-5509"/>
                                    </p:animMotion>
                                  </p:childTnLst>
                                </p:cTn>
                              </p:par>
                              <p:par>
                                <p:cTn id="76" presetID="0" presetClass="path" presetSubtype="0" accel="50000" decel="50000" fill="hold" grpId="4" nodeType="withEffect">
                                  <p:stCondLst>
                                    <p:cond delay="0"/>
                                  </p:stCondLst>
                                  <p:childTnLst>
                                    <p:animMotion origin="layout" path="M 0 2.96296E-6 L 0.04861 0.10324 " pathEditMode="relative" rAng="0" ptsTypes="AA">
                                      <p:cBhvr>
                                        <p:cTn id="77" dur="1750" fill="hold"/>
                                        <p:tgtEl>
                                          <p:spTgt spid="7"/>
                                        </p:tgtEl>
                                        <p:attrNameLst>
                                          <p:attrName>ppt_x</p:attrName>
                                          <p:attrName>ppt_y</p:attrName>
                                        </p:attrNameLst>
                                      </p:cBhvr>
                                      <p:rCtr x="2431" y="5162"/>
                                    </p:animMotion>
                                  </p:childTnLst>
                                </p:cTn>
                              </p:par>
                            </p:childTnLst>
                          </p:cTn>
                        </p:par>
                        <p:par>
                          <p:cTn id="78" fill="hold">
                            <p:stCondLst>
                              <p:cond delay="1750"/>
                            </p:stCondLst>
                            <p:childTnLst>
                              <p:par>
                                <p:cTn id="79" presetID="10" presetClass="exit" presetSubtype="0" fill="hold" grpId="2" nodeType="afterEffect">
                                  <p:stCondLst>
                                    <p:cond delay="0"/>
                                  </p:stCondLst>
                                  <p:childTnLst>
                                    <p:animEffect transition="out" filter="fade">
                                      <p:cBhvr>
                                        <p:cTn id="80" dur="500"/>
                                        <p:tgtEl>
                                          <p:spTgt spid="27"/>
                                        </p:tgtEl>
                                      </p:cBhvr>
                                    </p:animEffect>
                                    <p:set>
                                      <p:cBhvr>
                                        <p:cTn id="81" dur="1" fill="hold">
                                          <p:stCondLst>
                                            <p:cond delay="499"/>
                                          </p:stCondLst>
                                        </p:cTn>
                                        <p:tgtEl>
                                          <p:spTgt spid="27"/>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32"/>
                                        </p:tgtEl>
                                      </p:cBhvr>
                                    </p:animEffect>
                                    <p:set>
                                      <p:cBhvr>
                                        <p:cTn id="84" dur="1" fill="hold">
                                          <p:stCondLst>
                                            <p:cond delay="499"/>
                                          </p:stCondLst>
                                        </p:cTn>
                                        <p:tgtEl>
                                          <p:spTgt spid="32"/>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5">
                                            <p:txEl>
                                              <p:pRg st="0" end="0"/>
                                            </p:txEl>
                                          </p:spTgt>
                                        </p:tgtEl>
                                      </p:cBhvr>
                                    </p:animEffect>
                                    <p:set>
                                      <p:cBhvr>
                                        <p:cTn id="87" dur="1" fill="hold">
                                          <p:stCondLst>
                                            <p:cond delay="499"/>
                                          </p:stCondLst>
                                        </p:cTn>
                                        <p:tgtEl>
                                          <p:spTgt spid="25">
                                            <p:txEl>
                                              <p:pRg st="0" end="0"/>
                                            </p:txEl>
                                          </p:spTgt>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6">
                                            <p:txEl>
                                              <p:pRg st="0" end="0"/>
                                            </p:txEl>
                                          </p:spTgt>
                                        </p:tgtEl>
                                      </p:cBhvr>
                                    </p:animEffect>
                                    <p:set>
                                      <p:cBhvr>
                                        <p:cTn id="90" dur="1" fill="hold">
                                          <p:stCondLst>
                                            <p:cond delay="499"/>
                                          </p:stCondLst>
                                        </p:cTn>
                                        <p:tgtEl>
                                          <p:spTgt spid="26">
                                            <p:txEl>
                                              <p:pRg st="0" end="0"/>
                                            </p:txEl>
                                          </p:spTgt>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30"/>
                                        </p:tgtEl>
                                      </p:cBhvr>
                                    </p:animEffect>
                                    <p:set>
                                      <p:cBhvr>
                                        <p:cTn id="93" dur="1" fill="hold">
                                          <p:stCondLst>
                                            <p:cond delay="499"/>
                                          </p:stCondLst>
                                        </p:cTn>
                                        <p:tgtEl>
                                          <p:spTgt spid="30"/>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31"/>
                                        </p:tgtEl>
                                      </p:cBhvr>
                                    </p:animEffect>
                                    <p:set>
                                      <p:cBhvr>
                                        <p:cTn id="96" dur="1" fill="hold">
                                          <p:stCondLst>
                                            <p:cond delay="499"/>
                                          </p:stCondLst>
                                        </p:cTn>
                                        <p:tgtEl>
                                          <p:spTgt spid="31"/>
                                        </p:tgtEl>
                                        <p:attrNameLst>
                                          <p:attrName>style.visibility</p:attrName>
                                        </p:attrNameLst>
                                      </p:cBhvr>
                                      <p:to>
                                        <p:strVal val="hidden"/>
                                      </p:to>
                                    </p:set>
                                  </p:childTnLst>
                                </p:cTn>
                              </p:par>
                              <p:par>
                                <p:cTn id="97" presetID="8" presetClass="emph" presetSubtype="0" fill="hold" grpId="5" nodeType="withEffect">
                                  <p:stCondLst>
                                    <p:cond delay="0"/>
                                  </p:stCondLst>
                                  <p:childTnLst>
                                    <p:animRot by="-5400000">
                                      <p:cBhvr>
                                        <p:cTn id="98" dur="750" fill="hold"/>
                                        <p:tgtEl>
                                          <p:spTgt spid="4">
                                            <p:txEl>
                                              <p:pRg st="0" end="0"/>
                                            </p:txEl>
                                          </p:spTgt>
                                        </p:tgtEl>
                                        <p:attrNameLst>
                                          <p:attrName>r</p:attrName>
                                        </p:attrNameLst>
                                      </p:cBhvr>
                                    </p:animRot>
                                  </p:childTnLst>
                                </p:cTn>
                              </p:par>
                              <p:par>
                                <p:cTn id="99" presetID="0" presetClass="path" presetSubtype="0" accel="50000" decel="50000" fill="hold" grpId="6" nodeType="withEffect">
                                  <p:stCondLst>
                                    <p:cond delay="0"/>
                                  </p:stCondLst>
                                  <p:childTnLst>
                                    <p:animMotion origin="layout" path="M 0.04722 -0.08611 L 0.05469 -0.08472 " pathEditMode="relative" rAng="0" ptsTypes="AA">
                                      <p:cBhvr>
                                        <p:cTn id="100" dur="750" fill="hold"/>
                                        <p:tgtEl>
                                          <p:spTgt spid="4">
                                            <p:txEl>
                                              <p:pRg st="0" end="0"/>
                                            </p:txEl>
                                          </p:spTgt>
                                        </p:tgtEl>
                                        <p:attrNameLst>
                                          <p:attrName>ppt_x</p:attrName>
                                          <p:attrName>ppt_y</p:attrName>
                                        </p:attrNameLst>
                                      </p:cBhvr>
                                      <p:rCtr x="365" y="69"/>
                                    </p:animMotion>
                                  </p:childTnLst>
                                </p:cTn>
                              </p:par>
                              <p:par>
                                <p:cTn id="101" presetID="1" presetClass="entr" presetSubtype="0" fill="hold" nodeType="withEffect">
                                  <p:stCondLst>
                                    <p:cond delay="650"/>
                                  </p:stCondLst>
                                  <p:childTnLst>
                                    <p:set>
                                      <p:cBhvr>
                                        <p:cTn id="102" dur="1" fill="hold">
                                          <p:stCondLst>
                                            <p:cond delay="0"/>
                                          </p:stCondLst>
                                        </p:cTn>
                                        <p:tgtEl>
                                          <p:spTgt spid="11"/>
                                        </p:tgtEl>
                                        <p:attrNameLst>
                                          <p:attrName>style.visibility</p:attrName>
                                        </p:attrNameLst>
                                      </p:cBhvr>
                                      <p:to>
                                        <p:strVal val="visible"/>
                                      </p:to>
                                    </p:set>
                                  </p:childTnLst>
                                </p:cTn>
                              </p:par>
                              <p:par>
                                <p:cTn id="103" presetID="1" presetClass="exit" presetSubtype="0" fill="hold" grpId="7" nodeType="withEffect">
                                  <p:stCondLst>
                                    <p:cond delay="650"/>
                                  </p:stCondLst>
                                  <p:childTnLst>
                                    <p:set>
                                      <p:cBhvr>
                                        <p:cTn id="104" dur="1" fill="hold">
                                          <p:stCondLst>
                                            <p:cond delay="0"/>
                                          </p:stCondLst>
                                        </p:cTn>
                                        <p:tgtEl>
                                          <p:spTgt spid="4">
                                            <p:txEl>
                                              <p:pRg st="0" end="0"/>
                                            </p:txEl>
                                          </p:spTgt>
                                        </p:tgtEl>
                                        <p:attrNameLst>
                                          <p:attrName>style.visibility</p:attrName>
                                        </p:attrNameLst>
                                      </p:cBhvr>
                                      <p:to>
                                        <p:strVal val="hidden"/>
                                      </p:to>
                                    </p:set>
                                  </p:childTnLst>
                                </p:cTn>
                              </p:par>
                              <p:par>
                                <p:cTn id="105" presetID="1" presetClass="exit" presetSubtype="0" fill="hold" grpId="2" nodeType="withEffect">
                                  <p:stCondLst>
                                    <p:cond delay="650"/>
                                  </p:stCondLst>
                                  <p:childTnLst>
                                    <p:set>
                                      <p:cBhvr>
                                        <p:cTn id="106" dur="1" fill="hold">
                                          <p:stCondLst>
                                            <p:cond delay="0"/>
                                          </p:stCondLst>
                                        </p:cTn>
                                        <p:tgtEl>
                                          <p:spTgt spid="7"/>
                                        </p:tgtEl>
                                        <p:attrNameLst>
                                          <p:attrName>style.visibility</p:attrName>
                                        </p:attrNameLst>
                                      </p:cBhvr>
                                      <p:to>
                                        <p:strVal val="hidden"/>
                                      </p:to>
                                    </p:set>
                                  </p:childTnLst>
                                </p:cTn>
                              </p:par>
                              <p:par>
                                <p:cTn id="107" presetID="8" presetClass="emph" presetSubtype="0" repeatCount="indefinite" fill="hold" nodeType="withEffect">
                                  <p:stCondLst>
                                    <p:cond delay="650"/>
                                  </p:stCondLst>
                                  <p:childTnLst>
                                    <p:animRot by="-21600000">
                                      <p:cBhvr>
                                        <p:cTn id="108" dur="1000" fill="hold"/>
                                        <p:tgtEl>
                                          <p:spTgt spid="11"/>
                                        </p:tgtEl>
                                        <p:attrNameLst>
                                          <p:attrName>r</p:attrName>
                                        </p:attrNameLst>
                                      </p:cBhvr>
                                    </p:animRot>
                                  </p:childTnLst>
                                </p:cTn>
                              </p:par>
                              <p:par>
                                <p:cTn id="109" presetID="23" presetClass="exit" presetSubtype="544" fill="hold" grpId="1" nodeType="withEffect">
                                  <p:stCondLst>
                                    <p:cond delay="750"/>
                                  </p:stCondLst>
                                  <p:childTnLst>
                                    <p:anim calcmode="lin" valueType="num">
                                      <p:cBhvr>
                                        <p:cTn id="110" dur="1000"/>
                                        <p:tgtEl>
                                          <p:spTgt spid="6"/>
                                        </p:tgtEl>
                                        <p:attrNameLst>
                                          <p:attrName>ppt_w</p:attrName>
                                        </p:attrNameLst>
                                      </p:cBhvr>
                                      <p:tavLst>
                                        <p:tav tm="0">
                                          <p:val>
                                            <p:strVal val="ppt_w"/>
                                          </p:val>
                                        </p:tav>
                                        <p:tav tm="100000">
                                          <p:val>
                                            <p:fltVal val="0"/>
                                          </p:val>
                                        </p:tav>
                                      </p:tavLst>
                                    </p:anim>
                                    <p:anim calcmode="lin" valueType="num">
                                      <p:cBhvr>
                                        <p:cTn id="111" dur="1000"/>
                                        <p:tgtEl>
                                          <p:spTgt spid="6"/>
                                        </p:tgtEl>
                                        <p:attrNameLst>
                                          <p:attrName>ppt_h</p:attrName>
                                        </p:attrNameLst>
                                      </p:cBhvr>
                                      <p:tavLst>
                                        <p:tav tm="0">
                                          <p:val>
                                            <p:strVal val="ppt_h"/>
                                          </p:val>
                                        </p:tav>
                                        <p:tav tm="100000">
                                          <p:val>
                                            <p:fltVal val="0"/>
                                          </p:val>
                                        </p:tav>
                                      </p:tavLst>
                                    </p:anim>
                                    <p:anim calcmode="lin" valueType="num">
                                      <p:cBhvr>
                                        <p:cTn id="112" dur="1000"/>
                                        <p:tgtEl>
                                          <p:spTgt spid="6"/>
                                        </p:tgtEl>
                                        <p:attrNameLst>
                                          <p:attrName>ppt_x</p:attrName>
                                        </p:attrNameLst>
                                      </p:cBhvr>
                                      <p:tavLst>
                                        <p:tav tm="0">
                                          <p:val>
                                            <p:strVal val="ppt_x"/>
                                          </p:val>
                                        </p:tav>
                                        <p:tav tm="100000">
                                          <p:val>
                                            <p:fltVal val="0.5"/>
                                          </p:val>
                                        </p:tav>
                                      </p:tavLst>
                                    </p:anim>
                                    <p:anim calcmode="lin" valueType="num">
                                      <p:cBhvr>
                                        <p:cTn id="113" dur="1000"/>
                                        <p:tgtEl>
                                          <p:spTgt spid="6"/>
                                        </p:tgtEl>
                                        <p:attrNameLst>
                                          <p:attrName>ppt_y</p:attrName>
                                        </p:attrNameLst>
                                      </p:cBhvr>
                                      <p:tavLst>
                                        <p:tav tm="0">
                                          <p:val>
                                            <p:strVal val="ppt_y"/>
                                          </p:val>
                                        </p:tav>
                                        <p:tav tm="100000">
                                          <p:val>
                                            <p:fltVal val="0.5"/>
                                          </p:val>
                                        </p:tav>
                                      </p:tavLst>
                                    </p:anim>
                                    <p:set>
                                      <p:cBhvr>
                                        <p:cTn id="114" dur="1" fill="hold">
                                          <p:stCondLst>
                                            <p:cond delay="999"/>
                                          </p:stCondLst>
                                        </p:cTn>
                                        <p:tgtEl>
                                          <p:spTgt spid="6"/>
                                        </p:tgtEl>
                                        <p:attrNameLst>
                                          <p:attrName>style.visibility</p:attrName>
                                        </p:attrNameLst>
                                      </p:cBhvr>
                                      <p:to>
                                        <p:strVal val="hidden"/>
                                      </p:to>
                                    </p:set>
                                  </p:childTnLst>
                                </p:cTn>
                              </p:par>
                              <p:par>
                                <p:cTn id="115" presetID="23" presetClass="exit" presetSubtype="544" fill="hold" grpId="1" nodeType="withEffect">
                                  <p:stCondLst>
                                    <p:cond delay="750"/>
                                  </p:stCondLst>
                                  <p:childTnLst>
                                    <p:anim calcmode="lin" valueType="num">
                                      <p:cBhvr>
                                        <p:cTn id="116" dur="1000"/>
                                        <p:tgtEl>
                                          <p:spTgt spid="2"/>
                                        </p:tgtEl>
                                        <p:attrNameLst>
                                          <p:attrName>ppt_w</p:attrName>
                                        </p:attrNameLst>
                                      </p:cBhvr>
                                      <p:tavLst>
                                        <p:tav tm="0">
                                          <p:val>
                                            <p:strVal val="ppt_w"/>
                                          </p:val>
                                        </p:tav>
                                        <p:tav tm="100000">
                                          <p:val>
                                            <p:fltVal val="0"/>
                                          </p:val>
                                        </p:tav>
                                      </p:tavLst>
                                    </p:anim>
                                    <p:anim calcmode="lin" valueType="num">
                                      <p:cBhvr>
                                        <p:cTn id="117" dur="1000"/>
                                        <p:tgtEl>
                                          <p:spTgt spid="2"/>
                                        </p:tgtEl>
                                        <p:attrNameLst>
                                          <p:attrName>ppt_h</p:attrName>
                                        </p:attrNameLst>
                                      </p:cBhvr>
                                      <p:tavLst>
                                        <p:tav tm="0">
                                          <p:val>
                                            <p:strVal val="ppt_h"/>
                                          </p:val>
                                        </p:tav>
                                        <p:tav tm="100000">
                                          <p:val>
                                            <p:fltVal val="0"/>
                                          </p:val>
                                        </p:tav>
                                      </p:tavLst>
                                    </p:anim>
                                    <p:anim calcmode="lin" valueType="num">
                                      <p:cBhvr>
                                        <p:cTn id="118" dur="1000"/>
                                        <p:tgtEl>
                                          <p:spTgt spid="2"/>
                                        </p:tgtEl>
                                        <p:attrNameLst>
                                          <p:attrName>ppt_x</p:attrName>
                                        </p:attrNameLst>
                                      </p:cBhvr>
                                      <p:tavLst>
                                        <p:tav tm="0">
                                          <p:val>
                                            <p:strVal val="ppt_x"/>
                                          </p:val>
                                        </p:tav>
                                        <p:tav tm="100000">
                                          <p:val>
                                            <p:fltVal val="0.5"/>
                                          </p:val>
                                        </p:tav>
                                      </p:tavLst>
                                    </p:anim>
                                    <p:anim calcmode="lin" valueType="num">
                                      <p:cBhvr>
                                        <p:cTn id="119" dur="1000"/>
                                        <p:tgtEl>
                                          <p:spTgt spid="2"/>
                                        </p:tgtEl>
                                        <p:attrNameLst>
                                          <p:attrName>ppt_y</p:attrName>
                                        </p:attrNameLst>
                                      </p:cBhvr>
                                      <p:tavLst>
                                        <p:tav tm="0">
                                          <p:val>
                                            <p:strVal val="ppt_y"/>
                                          </p:val>
                                        </p:tav>
                                        <p:tav tm="100000">
                                          <p:val>
                                            <p:fltVal val="0.5"/>
                                          </p:val>
                                        </p:tav>
                                      </p:tavLst>
                                    </p:anim>
                                    <p:set>
                                      <p:cBhvr>
                                        <p:cTn id="120" dur="1" fill="hold">
                                          <p:stCondLst>
                                            <p:cond delay="999"/>
                                          </p:stCondLst>
                                        </p:cTn>
                                        <p:tgtEl>
                                          <p:spTgt spid="2"/>
                                        </p:tgtEl>
                                        <p:attrNameLst>
                                          <p:attrName>style.visibility</p:attrName>
                                        </p:attrNameLst>
                                      </p:cBhvr>
                                      <p:to>
                                        <p:strVal val="hidden"/>
                                      </p:to>
                                    </p:set>
                                  </p:childTnLst>
                                </p:cTn>
                              </p:par>
                            </p:childTnLst>
                          </p:cTn>
                        </p:par>
                        <p:par>
                          <p:cTn id="121" fill="hold">
                            <p:stCondLst>
                              <p:cond delay="3500"/>
                            </p:stCondLst>
                            <p:childTnLst>
                              <p:par>
                                <p:cTn id="122" presetID="23" presetClass="entr" presetSubtype="16" fill="hold" grpId="1" nodeType="afterEffect">
                                  <p:stCondLst>
                                    <p:cond delay="0"/>
                                  </p:stCondLst>
                                  <p:childTnLst>
                                    <p:set>
                                      <p:cBhvr>
                                        <p:cTn id="123" dur="1" fill="hold">
                                          <p:stCondLst>
                                            <p:cond delay="0"/>
                                          </p:stCondLst>
                                        </p:cTn>
                                        <p:tgtEl>
                                          <p:spTgt spid="52"/>
                                        </p:tgtEl>
                                        <p:attrNameLst>
                                          <p:attrName>style.visibility</p:attrName>
                                        </p:attrNameLst>
                                      </p:cBhvr>
                                      <p:to>
                                        <p:strVal val="visible"/>
                                      </p:to>
                                    </p:set>
                                    <p:anim calcmode="lin" valueType="num">
                                      <p:cBhvr>
                                        <p:cTn id="124" dur="500" fill="hold"/>
                                        <p:tgtEl>
                                          <p:spTgt spid="52"/>
                                        </p:tgtEl>
                                        <p:attrNameLst>
                                          <p:attrName>ppt_w</p:attrName>
                                        </p:attrNameLst>
                                      </p:cBhvr>
                                      <p:tavLst>
                                        <p:tav tm="0">
                                          <p:val>
                                            <p:fltVal val="0"/>
                                          </p:val>
                                        </p:tav>
                                        <p:tav tm="100000">
                                          <p:val>
                                            <p:strVal val="#ppt_w"/>
                                          </p:val>
                                        </p:tav>
                                      </p:tavLst>
                                    </p:anim>
                                    <p:anim calcmode="lin" valueType="num">
                                      <p:cBhvr>
                                        <p:cTn id="125" dur="500" fill="hold"/>
                                        <p:tgtEl>
                                          <p:spTgt spid="52"/>
                                        </p:tgtEl>
                                        <p:attrNameLst>
                                          <p:attrName>ppt_h</p:attrName>
                                        </p:attrNameLst>
                                      </p:cBhvr>
                                      <p:tavLst>
                                        <p:tav tm="0">
                                          <p:val>
                                            <p:fltVal val="0"/>
                                          </p:val>
                                        </p:tav>
                                        <p:tav tm="100000">
                                          <p:val>
                                            <p:strVal val="#ppt_h"/>
                                          </p:val>
                                        </p:tav>
                                      </p:tavLst>
                                    </p:anim>
                                  </p:childTnLst>
                                </p:cTn>
                              </p:par>
                              <p:par>
                                <p:cTn id="126" presetID="23" presetClass="entr" presetSubtype="16" fill="hold" grpId="1" nodeType="withEffect">
                                  <p:stCondLst>
                                    <p:cond delay="0"/>
                                  </p:stCondLst>
                                  <p:childTnLst>
                                    <p:set>
                                      <p:cBhvr>
                                        <p:cTn id="127" dur="1" fill="hold">
                                          <p:stCondLst>
                                            <p:cond delay="0"/>
                                          </p:stCondLst>
                                        </p:cTn>
                                        <p:tgtEl>
                                          <p:spTgt spid="51"/>
                                        </p:tgtEl>
                                        <p:attrNameLst>
                                          <p:attrName>style.visibility</p:attrName>
                                        </p:attrNameLst>
                                      </p:cBhvr>
                                      <p:to>
                                        <p:strVal val="visible"/>
                                      </p:to>
                                    </p:set>
                                    <p:anim calcmode="lin" valueType="num">
                                      <p:cBhvr>
                                        <p:cTn id="128" dur="500" fill="hold"/>
                                        <p:tgtEl>
                                          <p:spTgt spid="51"/>
                                        </p:tgtEl>
                                        <p:attrNameLst>
                                          <p:attrName>ppt_w</p:attrName>
                                        </p:attrNameLst>
                                      </p:cBhvr>
                                      <p:tavLst>
                                        <p:tav tm="0">
                                          <p:val>
                                            <p:fltVal val="0"/>
                                          </p:val>
                                        </p:tav>
                                        <p:tav tm="100000">
                                          <p:val>
                                            <p:strVal val="#ppt_w"/>
                                          </p:val>
                                        </p:tav>
                                      </p:tavLst>
                                    </p:anim>
                                    <p:anim calcmode="lin" valueType="num">
                                      <p:cBhvr>
                                        <p:cTn id="129" dur="500" fill="hold"/>
                                        <p:tgtEl>
                                          <p:spTgt spid="51"/>
                                        </p:tgtEl>
                                        <p:attrNameLst>
                                          <p:attrName>ppt_h</p:attrName>
                                        </p:attrNameLst>
                                      </p:cBhvr>
                                      <p:tavLst>
                                        <p:tav tm="0">
                                          <p:val>
                                            <p:fltVal val="0"/>
                                          </p:val>
                                        </p:tav>
                                        <p:tav tm="100000">
                                          <p:val>
                                            <p:strVal val="#ppt_h"/>
                                          </p:val>
                                        </p:tav>
                                      </p:tavLst>
                                    </p:anim>
                                  </p:childTnLst>
                                </p:cTn>
                              </p:par>
                              <p:par>
                                <p:cTn id="130" presetID="8" presetClass="emph" presetSubtype="0" repeatCount="indefinite" fill="hold" grpId="0" nodeType="withEffect">
                                  <p:stCondLst>
                                    <p:cond delay="0"/>
                                  </p:stCondLst>
                                  <p:childTnLst>
                                    <p:animRot by="-21600000">
                                      <p:cBhvr>
                                        <p:cTn id="131" dur="1000" fill="hold"/>
                                        <p:tgtEl>
                                          <p:spTgt spid="52"/>
                                        </p:tgtEl>
                                        <p:attrNameLst>
                                          <p:attrName>r</p:attrName>
                                        </p:attrNameLst>
                                      </p:cBhvr>
                                    </p:animRot>
                                  </p:childTnLst>
                                </p:cTn>
                              </p:par>
                              <p:par>
                                <p:cTn id="132" presetID="8" presetClass="emph" presetSubtype="0" repeatCount="indefinite" fill="hold" grpId="0" nodeType="withEffect">
                                  <p:stCondLst>
                                    <p:cond delay="0"/>
                                  </p:stCondLst>
                                  <p:childTnLst>
                                    <p:animRot by="21600000">
                                      <p:cBhvr>
                                        <p:cTn id="133" dur="500" fill="hold"/>
                                        <p:tgtEl>
                                          <p:spTgt spid="51"/>
                                        </p:tgtEl>
                                        <p:attrNameLst>
                                          <p:attrName>r</p:attrName>
                                        </p:attrNameLst>
                                      </p:cBhvr>
                                    </p:animRot>
                                  </p:childTnLst>
                                </p:cTn>
                              </p:par>
                              <p:par>
                                <p:cTn id="134" presetID="23" presetClass="entr" presetSubtype="16" fill="hold" grpId="1" nodeType="withEffect">
                                  <p:stCondLst>
                                    <p:cond delay="200"/>
                                  </p:stCondLst>
                                  <p:childTnLst>
                                    <p:set>
                                      <p:cBhvr>
                                        <p:cTn id="135" dur="1" fill="hold">
                                          <p:stCondLst>
                                            <p:cond delay="0"/>
                                          </p:stCondLst>
                                        </p:cTn>
                                        <p:tgtEl>
                                          <p:spTgt spid="48"/>
                                        </p:tgtEl>
                                        <p:attrNameLst>
                                          <p:attrName>style.visibility</p:attrName>
                                        </p:attrNameLst>
                                      </p:cBhvr>
                                      <p:to>
                                        <p:strVal val="visible"/>
                                      </p:to>
                                    </p:set>
                                    <p:anim calcmode="lin" valueType="num">
                                      <p:cBhvr>
                                        <p:cTn id="136" dur="500" fill="hold"/>
                                        <p:tgtEl>
                                          <p:spTgt spid="48"/>
                                        </p:tgtEl>
                                        <p:attrNameLst>
                                          <p:attrName>ppt_w</p:attrName>
                                        </p:attrNameLst>
                                      </p:cBhvr>
                                      <p:tavLst>
                                        <p:tav tm="0">
                                          <p:val>
                                            <p:fltVal val="0"/>
                                          </p:val>
                                        </p:tav>
                                        <p:tav tm="100000">
                                          <p:val>
                                            <p:strVal val="#ppt_w"/>
                                          </p:val>
                                        </p:tav>
                                      </p:tavLst>
                                    </p:anim>
                                    <p:anim calcmode="lin" valueType="num">
                                      <p:cBhvr>
                                        <p:cTn id="137" dur="500" fill="hold"/>
                                        <p:tgtEl>
                                          <p:spTgt spid="48"/>
                                        </p:tgtEl>
                                        <p:attrNameLst>
                                          <p:attrName>ppt_h</p:attrName>
                                        </p:attrNameLst>
                                      </p:cBhvr>
                                      <p:tavLst>
                                        <p:tav tm="0">
                                          <p:val>
                                            <p:fltVal val="0"/>
                                          </p:val>
                                        </p:tav>
                                        <p:tav tm="100000">
                                          <p:val>
                                            <p:strVal val="#ppt_h"/>
                                          </p:val>
                                        </p:tav>
                                      </p:tavLst>
                                    </p:anim>
                                  </p:childTnLst>
                                </p:cTn>
                              </p:par>
                              <p:par>
                                <p:cTn id="138" presetID="23" presetClass="entr" presetSubtype="16" fill="hold" grpId="1" nodeType="withEffect">
                                  <p:stCondLst>
                                    <p:cond delay="200"/>
                                  </p:stCondLst>
                                  <p:childTnLst>
                                    <p:set>
                                      <p:cBhvr>
                                        <p:cTn id="139" dur="1" fill="hold">
                                          <p:stCondLst>
                                            <p:cond delay="0"/>
                                          </p:stCondLst>
                                        </p:cTn>
                                        <p:tgtEl>
                                          <p:spTgt spid="47"/>
                                        </p:tgtEl>
                                        <p:attrNameLst>
                                          <p:attrName>style.visibility</p:attrName>
                                        </p:attrNameLst>
                                      </p:cBhvr>
                                      <p:to>
                                        <p:strVal val="visible"/>
                                      </p:to>
                                    </p:set>
                                    <p:anim calcmode="lin" valueType="num">
                                      <p:cBhvr>
                                        <p:cTn id="140" dur="500" fill="hold"/>
                                        <p:tgtEl>
                                          <p:spTgt spid="47"/>
                                        </p:tgtEl>
                                        <p:attrNameLst>
                                          <p:attrName>ppt_w</p:attrName>
                                        </p:attrNameLst>
                                      </p:cBhvr>
                                      <p:tavLst>
                                        <p:tav tm="0">
                                          <p:val>
                                            <p:fltVal val="0"/>
                                          </p:val>
                                        </p:tav>
                                        <p:tav tm="100000">
                                          <p:val>
                                            <p:strVal val="#ppt_w"/>
                                          </p:val>
                                        </p:tav>
                                      </p:tavLst>
                                    </p:anim>
                                    <p:anim calcmode="lin" valueType="num">
                                      <p:cBhvr>
                                        <p:cTn id="141" dur="500" fill="hold"/>
                                        <p:tgtEl>
                                          <p:spTgt spid="47"/>
                                        </p:tgtEl>
                                        <p:attrNameLst>
                                          <p:attrName>ppt_h</p:attrName>
                                        </p:attrNameLst>
                                      </p:cBhvr>
                                      <p:tavLst>
                                        <p:tav tm="0">
                                          <p:val>
                                            <p:fltVal val="0"/>
                                          </p:val>
                                        </p:tav>
                                        <p:tav tm="100000">
                                          <p:val>
                                            <p:strVal val="#ppt_h"/>
                                          </p:val>
                                        </p:tav>
                                      </p:tavLst>
                                    </p:anim>
                                  </p:childTnLst>
                                </p:cTn>
                              </p:par>
                              <p:par>
                                <p:cTn id="142" presetID="8" presetClass="emph" presetSubtype="0" repeatCount="indefinite" fill="hold" grpId="0" nodeType="withEffect">
                                  <p:stCondLst>
                                    <p:cond delay="200"/>
                                  </p:stCondLst>
                                  <p:childTnLst>
                                    <p:animRot by="-21600000">
                                      <p:cBhvr>
                                        <p:cTn id="143" dur="1000" fill="hold"/>
                                        <p:tgtEl>
                                          <p:spTgt spid="48"/>
                                        </p:tgtEl>
                                        <p:attrNameLst>
                                          <p:attrName>r</p:attrName>
                                        </p:attrNameLst>
                                      </p:cBhvr>
                                    </p:animRot>
                                  </p:childTnLst>
                                </p:cTn>
                              </p:par>
                              <p:par>
                                <p:cTn id="144" presetID="8" presetClass="emph" presetSubtype="0" repeatCount="indefinite" fill="hold" grpId="0" nodeType="withEffect">
                                  <p:stCondLst>
                                    <p:cond delay="200"/>
                                  </p:stCondLst>
                                  <p:childTnLst>
                                    <p:animRot by="21600000">
                                      <p:cBhvr>
                                        <p:cTn id="145" dur="500" fill="hold"/>
                                        <p:tgtEl>
                                          <p:spTgt spid="47"/>
                                        </p:tgtEl>
                                        <p:attrNameLst>
                                          <p:attrName>r</p:attrName>
                                        </p:attrNameLst>
                                      </p:cBhvr>
                                    </p:animRot>
                                  </p:childTnLst>
                                </p:cTn>
                              </p:par>
                              <p:par>
                                <p:cTn id="146" presetID="23" presetClass="entr" presetSubtype="16" fill="hold" grpId="1" nodeType="withEffect">
                                  <p:stCondLst>
                                    <p:cond delay="40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fltVal val="0"/>
                                          </p:val>
                                        </p:tav>
                                        <p:tav tm="100000">
                                          <p:val>
                                            <p:strVal val="#ppt_w"/>
                                          </p:val>
                                        </p:tav>
                                      </p:tavLst>
                                    </p:anim>
                                    <p:anim calcmode="lin" valueType="num">
                                      <p:cBhvr>
                                        <p:cTn id="149" dur="500" fill="hold"/>
                                        <p:tgtEl>
                                          <p:spTgt spid="46"/>
                                        </p:tgtEl>
                                        <p:attrNameLst>
                                          <p:attrName>ppt_h</p:attrName>
                                        </p:attrNameLst>
                                      </p:cBhvr>
                                      <p:tavLst>
                                        <p:tav tm="0">
                                          <p:val>
                                            <p:fltVal val="0"/>
                                          </p:val>
                                        </p:tav>
                                        <p:tav tm="100000">
                                          <p:val>
                                            <p:strVal val="#ppt_h"/>
                                          </p:val>
                                        </p:tav>
                                      </p:tavLst>
                                    </p:anim>
                                  </p:childTnLst>
                                </p:cTn>
                              </p:par>
                              <p:par>
                                <p:cTn id="150" presetID="23" presetClass="entr" presetSubtype="16" fill="hold" grpId="1" nodeType="withEffect">
                                  <p:stCondLst>
                                    <p:cond delay="400"/>
                                  </p:stCondLst>
                                  <p:childTnLst>
                                    <p:set>
                                      <p:cBhvr>
                                        <p:cTn id="151" dur="1" fill="hold">
                                          <p:stCondLst>
                                            <p:cond delay="0"/>
                                          </p:stCondLst>
                                        </p:cTn>
                                        <p:tgtEl>
                                          <p:spTgt spid="45"/>
                                        </p:tgtEl>
                                        <p:attrNameLst>
                                          <p:attrName>style.visibility</p:attrName>
                                        </p:attrNameLst>
                                      </p:cBhvr>
                                      <p:to>
                                        <p:strVal val="visible"/>
                                      </p:to>
                                    </p:set>
                                    <p:anim calcmode="lin" valueType="num">
                                      <p:cBhvr>
                                        <p:cTn id="152" dur="500" fill="hold"/>
                                        <p:tgtEl>
                                          <p:spTgt spid="45"/>
                                        </p:tgtEl>
                                        <p:attrNameLst>
                                          <p:attrName>ppt_w</p:attrName>
                                        </p:attrNameLst>
                                      </p:cBhvr>
                                      <p:tavLst>
                                        <p:tav tm="0">
                                          <p:val>
                                            <p:fltVal val="0"/>
                                          </p:val>
                                        </p:tav>
                                        <p:tav tm="100000">
                                          <p:val>
                                            <p:strVal val="#ppt_w"/>
                                          </p:val>
                                        </p:tav>
                                      </p:tavLst>
                                    </p:anim>
                                    <p:anim calcmode="lin" valueType="num">
                                      <p:cBhvr>
                                        <p:cTn id="153" dur="500" fill="hold"/>
                                        <p:tgtEl>
                                          <p:spTgt spid="45"/>
                                        </p:tgtEl>
                                        <p:attrNameLst>
                                          <p:attrName>ppt_h</p:attrName>
                                        </p:attrNameLst>
                                      </p:cBhvr>
                                      <p:tavLst>
                                        <p:tav tm="0">
                                          <p:val>
                                            <p:fltVal val="0"/>
                                          </p:val>
                                        </p:tav>
                                        <p:tav tm="100000">
                                          <p:val>
                                            <p:strVal val="#ppt_h"/>
                                          </p:val>
                                        </p:tav>
                                      </p:tavLst>
                                    </p:anim>
                                  </p:childTnLst>
                                </p:cTn>
                              </p:par>
                              <p:par>
                                <p:cTn id="154" presetID="8" presetClass="emph" presetSubtype="0" repeatCount="indefinite" fill="hold" grpId="0" nodeType="withEffect">
                                  <p:stCondLst>
                                    <p:cond delay="400"/>
                                  </p:stCondLst>
                                  <p:childTnLst>
                                    <p:animRot by="-21600000">
                                      <p:cBhvr>
                                        <p:cTn id="155" dur="1000" fill="hold"/>
                                        <p:tgtEl>
                                          <p:spTgt spid="46"/>
                                        </p:tgtEl>
                                        <p:attrNameLst>
                                          <p:attrName>r</p:attrName>
                                        </p:attrNameLst>
                                      </p:cBhvr>
                                    </p:animRot>
                                  </p:childTnLst>
                                </p:cTn>
                              </p:par>
                              <p:par>
                                <p:cTn id="156" presetID="8" presetClass="emph" presetSubtype="0" repeatCount="indefinite" fill="hold" grpId="0" nodeType="withEffect">
                                  <p:stCondLst>
                                    <p:cond delay="400"/>
                                  </p:stCondLst>
                                  <p:childTnLst>
                                    <p:animRot by="21600000">
                                      <p:cBhvr>
                                        <p:cTn id="157" dur="500" fill="hold"/>
                                        <p:tgtEl>
                                          <p:spTgt spid="45"/>
                                        </p:tgtEl>
                                        <p:attrNameLst>
                                          <p:attrName>r</p:attrName>
                                        </p:attrNameLst>
                                      </p:cBhvr>
                                    </p:animRot>
                                  </p:childTnLst>
                                </p:cTn>
                              </p:par>
                              <p:par>
                                <p:cTn id="158" presetID="23" presetClass="entr" presetSubtype="16" fill="hold" grpId="1" nodeType="withEffect">
                                  <p:stCondLst>
                                    <p:cond delay="600"/>
                                  </p:stCondLst>
                                  <p:childTnLst>
                                    <p:set>
                                      <p:cBhvr>
                                        <p:cTn id="159" dur="1" fill="hold">
                                          <p:stCondLst>
                                            <p:cond delay="0"/>
                                          </p:stCondLst>
                                        </p:cTn>
                                        <p:tgtEl>
                                          <p:spTgt spid="50"/>
                                        </p:tgtEl>
                                        <p:attrNameLst>
                                          <p:attrName>style.visibility</p:attrName>
                                        </p:attrNameLst>
                                      </p:cBhvr>
                                      <p:to>
                                        <p:strVal val="visible"/>
                                      </p:to>
                                    </p:set>
                                    <p:anim calcmode="lin" valueType="num">
                                      <p:cBhvr>
                                        <p:cTn id="160" dur="500" fill="hold"/>
                                        <p:tgtEl>
                                          <p:spTgt spid="50"/>
                                        </p:tgtEl>
                                        <p:attrNameLst>
                                          <p:attrName>ppt_w</p:attrName>
                                        </p:attrNameLst>
                                      </p:cBhvr>
                                      <p:tavLst>
                                        <p:tav tm="0">
                                          <p:val>
                                            <p:fltVal val="0"/>
                                          </p:val>
                                        </p:tav>
                                        <p:tav tm="100000">
                                          <p:val>
                                            <p:strVal val="#ppt_w"/>
                                          </p:val>
                                        </p:tav>
                                      </p:tavLst>
                                    </p:anim>
                                    <p:anim calcmode="lin" valueType="num">
                                      <p:cBhvr>
                                        <p:cTn id="161" dur="500" fill="hold"/>
                                        <p:tgtEl>
                                          <p:spTgt spid="50"/>
                                        </p:tgtEl>
                                        <p:attrNameLst>
                                          <p:attrName>ppt_h</p:attrName>
                                        </p:attrNameLst>
                                      </p:cBhvr>
                                      <p:tavLst>
                                        <p:tav tm="0">
                                          <p:val>
                                            <p:fltVal val="0"/>
                                          </p:val>
                                        </p:tav>
                                        <p:tav tm="100000">
                                          <p:val>
                                            <p:strVal val="#ppt_h"/>
                                          </p:val>
                                        </p:tav>
                                      </p:tavLst>
                                    </p:anim>
                                  </p:childTnLst>
                                </p:cTn>
                              </p:par>
                              <p:par>
                                <p:cTn id="162" presetID="23" presetClass="entr" presetSubtype="16" fill="hold" grpId="1" nodeType="withEffect">
                                  <p:stCondLst>
                                    <p:cond delay="600"/>
                                  </p:stCondLst>
                                  <p:childTnLst>
                                    <p:set>
                                      <p:cBhvr>
                                        <p:cTn id="163" dur="1" fill="hold">
                                          <p:stCondLst>
                                            <p:cond delay="0"/>
                                          </p:stCondLst>
                                        </p:cTn>
                                        <p:tgtEl>
                                          <p:spTgt spid="49"/>
                                        </p:tgtEl>
                                        <p:attrNameLst>
                                          <p:attrName>style.visibility</p:attrName>
                                        </p:attrNameLst>
                                      </p:cBhvr>
                                      <p:to>
                                        <p:strVal val="visible"/>
                                      </p:to>
                                    </p:set>
                                    <p:anim calcmode="lin" valueType="num">
                                      <p:cBhvr>
                                        <p:cTn id="164" dur="500" fill="hold"/>
                                        <p:tgtEl>
                                          <p:spTgt spid="49"/>
                                        </p:tgtEl>
                                        <p:attrNameLst>
                                          <p:attrName>ppt_w</p:attrName>
                                        </p:attrNameLst>
                                      </p:cBhvr>
                                      <p:tavLst>
                                        <p:tav tm="0">
                                          <p:val>
                                            <p:fltVal val="0"/>
                                          </p:val>
                                        </p:tav>
                                        <p:tav tm="100000">
                                          <p:val>
                                            <p:strVal val="#ppt_w"/>
                                          </p:val>
                                        </p:tav>
                                      </p:tavLst>
                                    </p:anim>
                                    <p:anim calcmode="lin" valueType="num">
                                      <p:cBhvr>
                                        <p:cTn id="165" dur="500" fill="hold"/>
                                        <p:tgtEl>
                                          <p:spTgt spid="49"/>
                                        </p:tgtEl>
                                        <p:attrNameLst>
                                          <p:attrName>ppt_h</p:attrName>
                                        </p:attrNameLst>
                                      </p:cBhvr>
                                      <p:tavLst>
                                        <p:tav tm="0">
                                          <p:val>
                                            <p:fltVal val="0"/>
                                          </p:val>
                                        </p:tav>
                                        <p:tav tm="100000">
                                          <p:val>
                                            <p:strVal val="#ppt_h"/>
                                          </p:val>
                                        </p:tav>
                                      </p:tavLst>
                                    </p:anim>
                                  </p:childTnLst>
                                </p:cTn>
                              </p:par>
                              <p:par>
                                <p:cTn id="166" presetID="8" presetClass="emph" presetSubtype="0" repeatCount="indefinite" fill="hold" grpId="0" nodeType="withEffect">
                                  <p:stCondLst>
                                    <p:cond delay="600"/>
                                  </p:stCondLst>
                                  <p:childTnLst>
                                    <p:animRot by="-21600000">
                                      <p:cBhvr>
                                        <p:cTn id="167" dur="1000" fill="hold"/>
                                        <p:tgtEl>
                                          <p:spTgt spid="50"/>
                                        </p:tgtEl>
                                        <p:attrNameLst>
                                          <p:attrName>r</p:attrName>
                                        </p:attrNameLst>
                                      </p:cBhvr>
                                    </p:animRot>
                                  </p:childTnLst>
                                </p:cTn>
                              </p:par>
                              <p:par>
                                <p:cTn id="168" presetID="8" presetClass="emph" presetSubtype="0" repeatCount="indefinite" fill="hold" grpId="0" nodeType="withEffect">
                                  <p:stCondLst>
                                    <p:cond delay="600"/>
                                  </p:stCondLst>
                                  <p:childTnLst>
                                    <p:animRot by="21600000">
                                      <p:cBhvr>
                                        <p:cTn id="169" dur="500" fill="hold"/>
                                        <p:tgtEl>
                                          <p:spTgt spid="49"/>
                                        </p:tgtEl>
                                        <p:attrNameLst>
                                          <p:attrName>r</p:attrName>
                                        </p:attrNameLst>
                                      </p:cBhvr>
                                    </p:animRot>
                                  </p:childTnLst>
                                </p:cTn>
                              </p:par>
                              <p:par>
                                <p:cTn id="170" presetID="23" presetClass="entr" presetSubtype="16" fill="hold" grpId="1" nodeType="withEffect">
                                  <p:stCondLst>
                                    <p:cond delay="800"/>
                                  </p:stCondLst>
                                  <p:childTnLst>
                                    <p:set>
                                      <p:cBhvr>
                                        <p:cTn id="171" dur="1" fill="hold">
                                          <p:stCondLst>
                                            <p:cond delay="0"/>
                                          </p:stCondLst>
                                        </p:cTn>
                                        <p:tgtEl>
                                          <p:spTgt spid="44"/>
                                        </p:tgtEl>
                                        <p:attrNameLst>
                                          <p:attrName>style.visibility</p:attrName>
                                        </p:attrNameLst>
                                      </p:cBhvr>
                                      <p:to>
                                        <p:strVal val="visible"/>
                                      </p:to>
                                    </p:set>
                                    <p:anim calcmode="lin" valueType="num">
                                      <p:cBhvr>
                                        <p:cTn id="172" dur="500" fill="hold"/>
                                        <p:tgtEl>
                                          <p:spTgt spid="44"/>
                                        </p:tgtEl>
                                        <p:attrNameLst>
                                          <p:attrName>ppt_w</p:attrName>
                                        </p:attrNameLst>
                                      </p:cBhvr>
                                      <p:tavLst>
                                        <p:tav tm="0">
                                          <p:val>
                                            <p:fltVal val="0"/>
                                          </p:val>
                                        </p:tav>
                                        <p:tav tm="100000">
                                          <p:val>
                                            <p:strVal val="#ppt_w"/>
                                          </p:val>
                                        </p:tav>
                                      </p:tavLst>
                                    </p:anim>
                                    <p:anim calcmode="lin" valueType="num">
                                      <p:cBhvr>
                                        <p:cTn id="173" dur="500" fill="hold"/>
                                        <p:tgtEl>
                                          <p:spTgt spid="44"/>
                                        </p:tgtEl>
                                        <p:attrNameLst>
                                          <p:attrName>ppt_h</p:attrName>
                                        </p:attrNameLst>
                                      </p:cBhvr>
                                      <p:tavLst>
                                        <p:tav tm="0">
                                          <p:val>
                                            <p:fltVal val="0"/>
                                          </p:val>
                                        </p:tav>
                                        <p:tav tm="100000">
                                          <p:val>
                                            <p:strVal val="#ppt_h"/>
                                          </p:val>
                                        </p:tav>
                                      </p:tavLst>
                                    </p:anim>
                                  </p:childTnLst>
                                </p:cTn>
                              </p:par>
                              <p:par>
                                <p:cTn id="174" presetID="23" presetClass="entr" presetSubtype="16" fill="hold" grpId="1" nodeType="withEffect">
                                  <p:stCondLst>
                                    <p:cond delay="800"/>
                                  </p:stCondLst>
                                  <p:childTnLst>
                                    <p:set>
                                      <p:cBhvr>
                                        <p:cTn id="175" dur="1" fill="hold">
                                          <p:stCondLst>
                                            <p:cond delay="0"/>
                                          </p:stCondLst>
                                        </p:cTn>
                                        <p:tgtEl>
                                          <p:spTgt spid="43"/>
                                        </p:tgtEl>
                                        <p:attrNameLst>
                                          <p:attrName>style.visibility</p:attrName>
                                        </p:attrNameLst>
                                      </p:cBhvr>
                                      <p:to>
                                        <p:strVal val="visible"/>
                                      </p:to>
                                    </p:set>
                                    <p:anim calcmode="lin" valueType="num">
                                      <p:cBhvr>
                                        <p:cTn id="176" dur="500" fill="hold"/>
                                        <p:tgtEl>
                                          <p:spTgt spid="43"/>
                                        </p:tgtEl>
                                        <p:attrNameLst>
                                          <p:attrName>ppt_w</p:attrName>
                                        </p:attrNameLst>
                                      </p:cBhvr>
                                      <p:tavLst>
                                        <p:tav tm="0">
                                          <p:val>
                                            <p:fltVal val="0"/>
                                          </p:val>
                                        </p:tav>
                                        <p:tav tm="100000">
                                          <p:val>
                                            <p:strVal val="#ppt_w"/>
                                          </p:val>
                                        </p:tav>
                                      </p:tavLst>
                                    </p:anim>
                                    <p:anim calcmode="lin" valueType="num">
                                      <p:cBhvr>
                                        <p:cTn id="177" dur="500" fill="hold"/>
                                        <p:tgtEl>
                                          <p:spTgt spid="43"/>
                                        </p:tgtEl>
                                        <p:attrNameLst>
                                          <p:attrName>ppt_h</p:attrName>
                                        </p:attrNameLst>
                                      </p:cBhvr>
                                      <p:tavLst>
                                        <p:tav tm="0">
                                          <p:val>
                                            <p:fltVal val="0"/>
                                          </p:val>
                                        </p:tav>
                                        <p:tav tm="100000">
                                          <p:val>
                                            <p:strVal val="#ppt_h"/>
                                          </p:val>
                                        </p:tav>
                                      </p:tavLst>
                                    </p:anim>
                                  </p:childTnLst>
                                </p:cTn>
                              </p:par>
                              <p:par>
                                <p:cTn id="178" presetID="8" presetClass="emph" presetSubtype="0" repeatCount="indefinite" fill="hold" grpId="0" nodeType="withEffect">
                                  <p:stCondLst>
                                    <p:cond delay="800"/>
                                  </p:stCondLst>
                                  <p:childTnLst>
                                    <p:animRot by="-21600000">
                                      <p:cBhvr>
                                        <p:cTn id="179" dur="1000" fill="hold"/>
                                        <p:tgtEl>
                                          <p:spTgt spid="44"/>
                                        </p:tgtEl>
                                        <p:attrNameLst>
                                          <p:attrName>r</p:attrName>
                                        </p:attrNameLst>
                                      </p:cBhvr>
                                    </p:animRot>
                                  </p:childTnLst>
                                </p:cTn>
                              </p:par>
                              <p:par>
                                <p:cTn id="180" presetID="8" presetClass="emph" presetSubtype="0" repeatCount="indefinite" fill="hold" grpId="0" nodeType="withEffect">
                                  <p:stCondLst>
                                    <p:cond delay="800"/>
                                  </p:stCondLst>
                                  <p:childTnLst>
                                    <p:animRot by="21600000">
                                      <p:cBhvr>
                                        <p:cTn id="181" dur="500" fill="hold"/>
                                        <p:tgtEl>
                                          <p:spTgt spid="43"/>
                                        </p:tgtEl>
                                        <p:attrNameLst>
                                          <p:attrName>r</p:attrName>
                                        </p:attrNameLst>
                                      </p:cBhvr>
                                    </p:animRot>
                                  </p:childTnLst>
                                </p:cTn>
                              </p:par>
                            </p:childTnLst>
                          </p:cTn>
                        </p:par>
                      </p:childTnLst>
                    </p:cTn>
                  </p:par>
                  <p:par>
                    <p:cTn id="182" fill="hold">
                      <p:stCondLst>
                        <p:cond delay="indefinite"/>
                      </p:stCondLst>
                      <p:childTnLst>
                        <p:par>
                          <p:cTn id="183" fill="hold">
                            <p:stCondLst>
                              <p:cond delay="0"/>
                            </p:stCondLst>
                            <p:childTnLst>
                              <p:par>
                                <p:cTn id="184" presetID="23" presetClass="exit" presetSubtype="16" fill="hold" grpId="2" nodeType="clickEffect">
                                  <p:stCondLst>
                                    <p:cond delay="0"/>
                                  </p:stCondLst>
                                  <p:childTnLst>
                                    <p:anim calcmode="lin" valueType="num">
                                      <p:cBhvr>
                                        <p:cTn id="185" dur="500"/>
                                        <p:tgtEl>
                                          <p:spTgt spid="52"/>
                                        </p:tgtEl>
                                        <p:attrNameLst>
                                          <p:attrName>ppt_w</p:attrName>
                                        </p:attrNameLst>
                                      </p:cBhvr>
                                      <p:tavLst>
                                        <p:tav tm="0">
                                          <p:val>
                                            <p:strVal val="ppt_w"/>
                                          </p:val>
                                        </p:tav>
                                        <p:tav tm="100000">
                                          <p:val>
                                            <p:strVal val="4*ppt_w"/>
                                          </p:val>
                                        </p:tav>
                                      </p:tavLst>
                                    </p:anim>
                                    <p:anim calcmode="lin" valueType="num">
                                      <p:cBhvr>
                                        <p:cTn id="186" dur="500"/>
                                        <p:tgtEl>
                                          <p:spTgt spid="52"/>
                                        </p:tgtEl>
                                        <p:attrNameLst>
                                          <p:attrName>ppt_h</p:attrName>
                                        </p:attrNameLst>
                                      </p:cBhvr>
                                      <p:tavLst>
                                        <p:tav tm="0">
                                          <p:val>
                                            <p:strVal val="ppt_h"/>
                                          </p:val>
                                        </p:tav>
                                        <p:tav tm="100000">
                                          <p:val>
                                            <p:strVal val="4*ppt_h"/>
                                          </p:val>
                                        </p:tav>
                                      </p:tavLst>
                                    </p:anim>
                                    <p:set>
                                      <p:cBhvr>
                                        <p:cTn id="187" dur="1" fill="hold">
                                          <p:stCondLst>
                                            <p:cond delay="499"/>
                                          </p:stCondLst>
                                        </p:cTn>
                                        <p:tgtEl>
                                          <p:spTgt spid="52"/>
                                        </p:tgtEl>
                                        <p:attrNameLst>
                                          <p:attrName>style.visibility</p:attrName>
                                        </p:attrNameLst>
                                      </p:cBhvr>
                                      <p:to>
                                        <p:strVal val="hidden"/>
                                      </p:to>
                                    </p:set>
                                  </p:childTnLst>
                                </p:cTn>
                              </p:par>
                              <p:par>
                                <p:cTn id="188" presetID="23" presetClass="exit" presetSubtype="16" fill="hold" grpId="2" nodeType="withEffect">
                                  <p:stCondLst>
                                    <p:cond delay="0"/>
                                  </p:stCondLst>
                                  <p:childTnLst>
                                    <p:anim calcmode="lin" valueType="num">
                                      <p:cBhvr>
                                        <p:cTn id="189" dur="500"/>
                                        <p:tgtEl>
                                          <p:spTgt spid="51"/>
                                        </p:tgtEl>
                                        <p:attrNameLst>
                                          <p:attrName>ppt_w</p:attrName>
                                        </p:attrNameLst>
                                      </p:cBhvr>
                                      <p:tavLst>
                                        <p:tav tm="0">
                                          <p:val>
                                            <p:strVal val="ppt_w"/>
                                          </p:val>
                                        </p:tav>
                                        <p:tav tm="100000">
                                          <p:val>
                                            <p:strVal val="4*ppt_w"/>
                                          </p:val>
                                        </p:tav>
                                      </p:tavLst>
                                    </p:anim>
                                    <p:anim calcmode="lin" valueType="num">
                                      <p:cBhvr>
                                        <p:cTn id="190" dur="500"/>
                                        <p:tgtEl>
                                          <p:spTgt spid="51"/>
                                        </p:tgtEl>
                                        <p:attrNameLst>
                                          <p:attrName>ppt_h</p:attrName>
                                        </p:attrNameLst>
                                      </p:cBhvr>
                                      <p:tavLst>
                                        <p:tav tm="0">
                                          <p:val>
                                            <p:strVal val="ppt_h"/>
                                          </p:val>
                                        </p:tav>
                                        <p:tav tm="100000">
                                          <p:val>
                                            <p:strVal val="4*ppt_h"/>
                                          </p:val>
                                        </p:tav>
                                      </p:tavLst>
                                    </p:anim>
                                    <p:set>
                                      <p:cBhvr>
                                        <p:cTn id="191" dur="1" fill="hold">
                                          <p:stCondLst>
                                            <p:cond delay="499"/>
                                          </p:stCondLst>
                                        </p:cTn>
                                        <p:tgtEl>
                                          <p:spTgt spid="51"/>
                                        </p:tgtEl>
                                        <p:attrNameLst>
                                          <p:attrName>style.visibility</p:attrName>
                                        </p:attrNameLst>
                                      </p:cBhvr>
                                      <p:to>
                                        <p:strVal val="hidden"/>
                                      </p:to>
                                    </p:set>
                                  </p:childTnLst>
                                </p:cTn>
                              </p:par>
                              <p:par>
                                <p:cTn id="192" presetID="23" presetClass="exit" presetSubtype="16" fill="hold" grpId="2" nodeType="withEffect">
                                  <p:stCondLst>
                                    <p:cond delay="0"/>
                                  </p:stCondLst>
                                  <p:childTnLst>
                                    <p:anim calcmode="lin" valueType="num">
                                      <p:cBhvr>
                                        <p:cTn id="193" dur="500"/>
                                        <p:tgtEl>
                                          <p:spTgt spid="46"/>
                                        </p:tgtEl>
                                        <p:attrNameLst>
                                          <p:attrName>ppt_w</p:attrName>
                                        </p:attrNameLst>
                                      </p:cBhvr>
                                      <p:tavLst>
                                        <p:tav tm="0">
                                          <p:val>
                                            <p:strVal val="ppt_w"/>
                                          </p:val>
                                        </p:tav>
                                        <p:tav tm="100000">
                                          <p:val>
                                            <p:strVal val="4*ppt_w"/>
                                          </p:val>
                                        </p:tav>
                                      </p:tavLst>
                                    </p:anim>
                                    <p:anim calcmode="lin" valueType="num">
                                      <p:cBhvr>
                                        <p:cTn id="194" dur="500"/>
                                        <p:tgtEl>
                                          <p:spTgt spid="46"/>
                                        </p:tgtEl>
                                        <p:attrNameLst>
                                          <p:attrName>ppt_h</p:attrName>
                                        </p:attrNameLst>
                                      </p:cBhvr>
                                      <p:tavLst>
                                        <p:tav tm="0">
                                          <p:val>
                                            <p:strVal val="ppt_h"/>
                                          </p:val>
                                        </p:tav>
                                        <p:tav tm="100000">
                                          <p:val>
                                            <p:strVal val="4*ppt_h"/>
                                          </p:val>
                                        </p:tav>
                                      </p:tavLst>
                                    </p:anim>
                                    <p:set>
                                      <p:cBhvr>
                                        <p:cTn id="195" dur="1" fill="hold">
                                          <p:stCondLst>
                                            <p:cond delay="499"/>
                                          </p:stCondLst>
                                        </p:cTn>
                                        <p:tgtEl>
                                          <p:spTgt spid="46"/>
                                        </p:tgtEl>
                                        <p:attrNameLst>
                                          <p:attrName>style.visibility</p:attrName>
                                        </p:attrNameLst>
                                      </p:cBhvr>
                                      <p:to>
                                        <p:strVal val="hidden"/>
                                      </p:to>
                                    </p:set>
                                  </p:childTnLst>
                                </p:cTn>
                              </p:par>
                              <p:par>
                                <p:cTn id="196" presetID="23" presetClass="exit" presetSubtype="16" fill="hold" grpId="2" nodeType="withEffect">
                                  <p:stCondLst>
                                    <p:cond delay="0"/>
                                  </p:stCondLst>
                                  <p:childTnLst>
                                    <p:anim calcmode="lin" valueType="num">
                                      <p:cBhvr>
                                        <p:cTn id="197" dur="500"/>
                                        <p:tgtEl>
                                          <p:spTgt spid="45"/>
                                        </p:tgtEl>
                                        <p:attrNameLst>
                                          <p:attrName>ppt_w</p:attrName>
                                        </p:attrNameLst>
                                      </p:cBhvr>
                                      <p:tavLst>
                                        <p:tav tm="0">
                                          <p:val>
                                            <p:strVal val="ppt_w"/>
                                          </p:val>
                                        </p:tav>
                                        <p:tav tm="100000">
                                          <p:val>
                                            <p:strVal val="4*ppt_w"/>
                                          </p:val>
                                        </p:tav>
                                      </p:tavLst>
                                    </p:anim>
                                    <p:anim calcmode="lin" valueType="num">
                                      <p:cBhvr>
                                        <p:cTn id="198" dur="500"/>
                                        <p:tgtEl>
                                          <p:spTgt spid="45"/>
                                        </p:tgtEl>
                                        <p:attrNameLst>
                                          <p:attrName>ppt_h</p:attrName>
                                        </p:attrNameLst>
                                      </p:cBhvr>
                                      <p:tavLst>
                                        <p:tav tm="0">
                                          <p:val>
                                            <p:strVal val="ppt_h"/>
                                          </p:val>
                                        </p:tav>
                                        <p:tav tm="100000">
                                          <p:val>
                                            <p:strVal val="4*ppt_h"/>
                                          </p:val>
                                        </p:tav>
                                      </p:tavLst>
                                    </p:anim>
                                    <p:set>
                                      <p:cBhvr>
                                        <p:cTn id="199" dur="1" fill="hold">
                                          <p:stCondLst>
                                            <p:cond delay="499"/>
                                          </p:stCondLst>
                                        </p:cTn>
                                        <p:tgtEl>
                                          <p:spTgt spid="45"/>
                                        </p:tgtEl>
                                        <p:attrNameLst>
                                          <p:attrName>style.visibility</p:attrName>
                                        </p:attrNameLst>
                                      </p:cBhvr>
                                      <p:to>
                                        <p:strVal val="hidden"/>
                                      </p:to>
                                    </p:set>
                                  </p:childTnLst>
                                </p:cTn>
                              </p:par>
                              <p:par>
                                <p:cTn id="200" presetID="23" presetClass="exit" presetSubtype="16" fill="hold" grpId="2" nodeType="withEffect">
                                  <p:stCondLst>
                                    <p:cond delay="0"/>
                                  </p:stCondLst>
                                  <p:childTnLst>
                                    <p:anim calcmode="lin" valueType="num">
                                      <p:cBhvr>
                                        <p:cTn id="201" dur="500"/>
                                        <p:tgtEl>
                                          <p:spTgt spid="48"/>
                                        </p:tgtEl>
                                        <p:attrNameLst>
                                          <p:attrName>ppt_w</p:attrName>
                                        </p:attrNameLst>
                                      </p:cBhvr>
                                      <p:tavLst>
                                        <p:tav tm="0">
                                          <p:val>
                                            <p:strVal val="ppt_w"/>
                                          </p:val>
                                        </p:tav>
                                        <p:tav tm="100000">
                                          <p:val>
                                            <p:strVal val="4*ppt_w"/>
                                          </p:val>
                                        </p:tav>
                                      </p:tavLst>
                                    </p:anim>
                                    <p:anim calcmode="lin" valueType="num">
                                      <p:cBhvr>
                                        <p:cTn id="202" dur="500"/>
                                        <p:tgtEl>
                                          <p:spTgt spid="48"/>
                                        </p:tgtEl>
                                        <p:attrNameLst>
                                          <p:attrName>ppt_h</p:attrName>
                                        </p:attrNameLst>
                                      </p:cBhvr>
                                      <p:tavLst>
                                        <p:tav tm="0">
                                          <p:val>
                                            <p:strVal val="ppt_h"/>
                                          </p:val>
                                        </p:tav>
                                        <p:tav tm="100000">
                                          <p:val>
                                            <p:strVal val="4*ppt_h"/>
                                          </p:val>
                                        </p:tav>
                                      </p:tavLst>
                                    </p:anim>
                                    <p:set>
                                      <p:cBhvr>
                                        <p:cTn id="203" dur="1" fill="hold">
                                          <p:stCondLst>
                                            <p:cond delay="499"/>
                                          </p:stCondLst>
                                        </p:cTn>
                                        <p:tgtEl>
                                          <p:spTgt spid="48"/>
                                        </p:tgtEl>
                                        <p:attrNameLst>
                                          <p:attrName>style.visibility</p:attrName>
                                        </p:attrNameLst>
                                      </p:cBhvr>
                                      <p:to>
                                        <p:strVal val="hidden"/>
                                      </p:to>
                                    </p:set>
                                  </p:childTnLst>
                                </p:cTn>
                              </p:par>
                              <p:par>
                                <p:cTn id="204" presetID="23" presetClass="exit" presetSubtype="16" fill="hold" grpId="2" nodeType="withEffect">
                                  <p:stCondLst>
                                    <p:cond delay="0"/>
                                  </p:stCondLst>
                                  <p:childTnLst>
                                    <p:anim calcmode="lin" valueType="num">
                                      <p:cBhvr>
                                        <p:cTn id="205" dur="500"/>
                                        <p:tgtEl>
                                          <p:spTgt spid="47"/>
                                        </p:tgtEl>
                                        <p:attrNameLst>
                                          <p:attrName>ppt_w</p:attrName>
                                        </p:attrNameLst>
                                      </p:cBhvr>
                                      <p:tavLst>
                                        <p:tav tm="0">
                                          <p:val>
                                            <p:strVal val="ppt_w"/>
                                          </p:val>
                                        </p:tav>
                                        <p:tav tm="100000">
                                          <p:val>
                                            <p:strVal val="4*ppt_w"/>
                                          </p:val>
                                        </p:tav>
                                      </p:tavLst>
                                    </p:anim>
                                    <p:anim calcmode="lin" valueType="num">
                                      <p:cBhvr>
                                        <p:cTn id="206" dur="500"/>
                                        <p:tgtEl>
                                          <p:spTgt spid="47"/>
                                        </p:tgtEl>
                                        <p:attrNameLst>
                                          <p:attrName>ppt_h</p:attrName>
                                        </p:attrNameLst>
                                      </p:cBhvr>
                                      <p:tavLst>
                                        <p:tav tm="0">
                                          <p:val>
                                            <p:strVal val="ppt_h"/>
                                          </p:val>
                                        </p:tav>
                                        <p:tav tm="100000">
                                          <p:val>
                                            <p:strVal val="4*ppt_h"/>
                                          </p:val>
                                        </p:tav>
                                      </p:tavLst>
                                    </p:anim>
                                    <p:set>
                                      <p:cBhvr>
                                        <p:cTn id="207" dur="1" fill="hold">
                                          <p:stCondLst>
                                            <p:cond delay="499"/>
                                          </p:stCondLst>
                                        </p:cTn>
                                        <p:tgtEl>
                                          <p:spTgt spid="47"/>
                                        </p:tgtEl>
                                        <p:attrNameLst>
                                          <p:attrName>style.visibility</p:attrName>
                                        </p:attrNameLst>
                                      </p:cBhvr>
                                      <p:to>
                                        <p:strVal val="hidden"/>
                                      </p:to>
                                    </p:set>
                                  </p:childTnLst>
                                </p:cTn>
                              </p:par>
                              <p:par>
                                <p:cTn id="208" presetID="23" presetClass="exit" presetSubtype="16" fill="hold" grpId="2" nodeType="withEffect">
                                  <p:stCondLst>
                                    <p:cond delay="0"/>
                                  </p:stCondLst>
                                  <p:childTnLst>
                                    <p:anim calcmode="lin" valueType="num">
                                      <p:cBhvr>
                                        <p:cTn id="209" dur="500"/>
                                        <p:tgtEl>
                                          <p:spTgt spid="50"/>
                                        </p:tgtEl>
                                        <p:attrNameLst>
                                          <p:attrName>ppt_w</p:attrName>
                                        </p:attrNameLst>
                                      </p:cBhvr>
                                      <p:tavLst>
                                        <p:tav tm="0">
                                          <p:val>
                                            <p:strVal val="ppt_w"/>
                                          </p:val>
                                        </p:tav>
                                        <p:tav tm="100000">
                                          <p:val>
                                            <p:strVal val="4*ppt_w"/>
                                          </p:val>
                                        </p:tav>
                                      </p:tavLst>
                                    </p:anim>
                                    <p:anim calcmode="lin" valueType="num">
                                      <p:cBhvr>
                                        <p:cTn id="210" dur="500"/>
                                        <p:tgtEl>
                                          <p:spTgt spid="50"/>
                                        </p:tgtEl>
                                        <p:attrNameLst>
                                          <p:attrName>ppt_h</p:attrName>
                                        </p:attrNameLst>
                                      </p:cBhvr>
                                      <p:tavLst>
                                        <p:tav tm="0">
                                          <p:val>
                                            <p:strVal val="ppt_h"/>
                                          </p:val>
                                        </p:tav>
                                        <p:tav tm="100000">
                                          <p:val>
                                            <p:strVal val="4*ppt_h"/>
                                          </p:val>
                                        </p:tav>
                                      </p:tavLst>
                                    </p:anim>
                                    <p:set>
                                      <p:cBhvr>
                                        <p:cTn id="211" dur="1" fill="hold">
                                          <p:stCondLst>
                                            <p:cond delay="499"/>
                                          </p:stCondLst>
                                        </p:cTn>
                                        <p:tgtEl>
                                          <p:spTgt spid="50"/>
                                        </p:tgtEl>
                                        <p:attrNameLst>
                                          <p:attrName>style.visibility</p:attrName>
                                        </p:attrNameLst>
                                      </p:cBhvr>
                                      <p:to>
                                        <p:strVal val="hidden"/>
                                      </p:to>
                                    </p:set>
                                  </p:childTnLst>
                                </p:cTn>
                              </p:par>
                              <p:par>
                                <p:cTn id="212" presetID="23" presetClass="exit" presetSubtype="16" fill="hold" grpId="2" nodeType="withEffect">
                                  <p:stCondLst>
                                    <p:cond delay="0"/>
                                  </p:stCondLst>
                                  <p:childTnLst>
                                    <p:anim calcmode="lin" valueType="num">
                                      <p:cBhvr>
                                        <p:cTn id="213" dur="500"/>
                                        <p:tgtEl>
                                          <p:spTgt spid="49"/>
                                        </p:tgtEl>
                                        <p:attrNameLst>
                                          <p:attrName>ppt_w</p:attrName>
                                        </p:attrNameLst>
                                      </p:cBhvr>
                                      <p:tavLst>
                                        <p:tav tm="0">
                                          <p:val>
                                            <p:strVal val="ppt_w"/>
                                          </p:val>
                                        </p:tav>
                                        <p:tav tm="100000">
                                          <p:val>
                                            <p:strVal val="4*ppt_w"/>
                                          </p:val>
                                        </p:tav>
                                      </p:tavLst>
                                    </p:anim>
                                    <p:anim calcmode="lin" valueType="num">
                                      <p:cBhvr>
                                        <p:cTn id="214" dur="500"/>
                                        <p:tgtEl>
                                          <p:spTgt spid="49"/>
                                        </p:tgtEl>
                                        <p:attrNameLst>
                                          <p:attrName>ppt_h</p:attrName>
                                        </p:attrNameLst>
                                      </p:cBhvr>
                                      <p:tavLst>
                                        <p:tav tm="0">
                                          <p:val>
                                            <p:strVal val="ppt_h"/>
                                          </p:val>
                                        </p:tav>
                                        <p:tav tm="100000">
                                          <p:val>
                                            <p:strVal val="4*ppt_h"/>
                                          </p:val>
                                        </p:tav>
                                      </p:tavLst>
                                    </p:anim>
                                    <p:set>
                                      <p:cBhvr>
                                        <p:cTn id="215" dur="1" fill="hold">
                                          <p:stCondLst>
                                            <p:cond delay="499"/>
                                          </p:stCondLst>
                                        </p:cTn>
                                        <p:tgtEl>
                                          <p:spTgt spid="49"/>
                                        </p:tgtEl>
                                        <p:attrNameLst>
                                          <p:attrName>style.visibility</p:attrName>
                                        </p:attrNameLst>
                                      </p:cBhvr>
                                      <p:to>
                                        <p:strVal val="hidden"/>
                                      </p:to>
                                    </p:set>
                                  </p:childTnLst>
                                </p:cTn>
                              </p:par>
                              <p:par>
                                <p:cTn id="216" presetID="23" presetClass="exit" presetSubtype="16" fill="hold" grpId="2" nodeType="withEffect">
                                  <p:stCondLst>
                                    <p:cond delay="0"/>
                                  </p:stCondLst>
                                  <p:childTnLst>
                                    <p:anim calcmode="lin" valueType="num">
                                      <p:cBhvr>
                                        <p:cTn id="217" dur="500"/>
                                        <p:tgtEl>
                                          <p:spTgt spid="44"/>
                                        </p:tgtEl>
                                        <p:attrNameLst>
                                          <p:attrName>ppt_w</p:attrName>
                                        </p:attrNameLst>
                                      </p:cBhvr>
                                      <p:tavLst>
                                        <p:tav tm="0">
                                          <p:val>
                                            <p:strVal val="ppt_w"/>
                                          </p:val>
                                        </p:tav>
                                        <p:tav tm="100000">
                                          <p:val>
                                            <p:strVal val="4*ppt_w"/>
                                          </p:val>
                                        </p:tav>
                                      </p:tavLst>
                                    </p:anim>
                                    <p:anim calcmode="lin" valueType="num">
                                      <p:cBhvr>
                                        <p:cTn id="218" dur="500"/>
                                        <p:tgtEl>
                                          <p:spTgt spid="44"/>
                                        </p:tgtEl>
                                        <p:attrNameLst>
                                          <p:attrName>ppt_h</p:attrName>
                                        </p:attrNameLst>
                                      </p:cBhvr>
                                      <p:tavLst>
                                        <p:tav tm="0">
                                          <p:val>
                                            <p:strVal val="ppt_h"/>
                                          </p:val>
                                        </p:tav>
                                        <p:tav tm="100000">
                                          <p:val>
                                            <p:strVal val="4*ppt_h"/>
                                          </p:val>
                                        </p:tav>
                                      </p:tavLst>
                                    </p:anim>
                                    <p:set>
                                      <p:cBhvr>
                                        <p:cTn id="219" dur="1" fill="hold">
                                          <p:stCondLst>
                                            <p:cond delay="499"/>
                                          </p:stCondLst>
                                        </p:cTn>
                                        <p:tgtEl>
                                          <p:spTgt spid="44"/>
                                        </p:tgtEl>
                                        <p:attrNameLst>
                                          <p:attrName>style.visibility</p:attrName>
                                        </p:attrNameLst>
                                      </p:cBhvr>
                                      <p:to>
                                        <p:strVal val="hidden"/>
                                      </p:to>
                                    </p:set>
                                  </p:childTnLst>
                                </p:cTn>
                              </p:par>
                              <p:par>
                                <p:cTn id="220" presetID="23" presetClass="exit" presetSubtype="16" fill="hold" grpId="2" nodeType="withEffect">
                                  <p:stCondLst>
                                    <p:cond delay="0"/>
                                  </p:stCondLst>
                                  <p:childTnLst>
                                    <p:anim calcmode="lin" valueType="num">
                                      <p:cBhvr>
                                        <p:cTn id="221" dur="500"/>
                                        <p:tgtEl>
                                          <p:spTgt spid="43"/>
                                        </p:tgtEl>
                                        <p:attrNameLst>
                                          <p:attrName>ppt_w</p:attrName>
                                        </p:attrNameLst>
                                      </p:cBhvr>
                                      <p:tavLst>
                                        <p:tav tm="0">
                                          <p:val>
                                            <p:strVal val="ppt_w"/>
                                          </p:val>
                                        </p:tav>
                                        <p:tav tm="100000">
                                          <p:val>
                                            <p:strVal val="4*ppt_w"/>
                                          </p:val>
                                        </p:tav>
                                      </p:tavLst>
                                    </p:anim>
                                    <p:anim calcmode="lin" valueType="num">
                                      <p:cBhvr>
                                        <p:cTn id="222" dur="500"/>
                                        <p:tgtEl>
                                          <p:spTgt spid="43"/>
                                        </p:tgtEl>
                                        <p:attrNameLst>
                                          <p:attrName>ppt_h</p:attrName>
                                        </p:attrNameLst>
                                      </p:cBhvr>
                                      <p:tavLst>
                                        <p:tav tm="0">
                                          <p:val>
                                            <p:strVal val="ppt_h"/>
                                          </p:val>
                                        </p:tav>
                                        <p:tav tm="100000">
                                          <p:val>
                                            <p:strVal val="4*ppt_h"/>
                                          </p:val>
                                        </p:tav>
                                      </p:tavLst>
                                    </p:anim>
                                    <p:set>
                                      <p:cBhvr>
                                        <p:cTn id="223" dur="1" fill="hold">
                                          <p:stCondLst>
                                            <p:cond delay="499"/>
                                          </p:stCondLst>
                                        </p:cTn>
                                        <p:tgtEl>
                                          <p:spTgt spid="43"/>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400"/>
                                        <p:tgtEl>
                                          <p:spTgt spid="11"/>
                                        </p:tgtEl>
                                      </p:cBhvr>
                                    </p:animEffect>
                                    <p:set>
                                      <p:cBhvr>
                                        <p:cTn id="226" dur="1" fill="hold">
                                          <p:stCondLst>
                                            <p:cond delay="399"/>
                                          </p:stCondLst>
                                        </p:cTn>
                                        <p:tgtEl>
                                          <p:spTgt spid="11"/>
                                        </p:tgtEl>
                                        <p:attrNameLst>
                                          <p:attrName>style.visibility</p:attrName>
                                        </p:attrNameLst>
                                      </p:cBhvr>
                                      <p:to>
                                        <p:strVal val="hidden"/>
                                      </p:to>
                                    </p:set>
                                  </p:childTnLst>
                                </p:cTn>
                              </p:par>
                              <p:par>
                                <p:cTn id="227" presetID="23" presetClass="entr" presetSubtype="16" fill="hold" grpId="0" nodeType="withEffect">
                                  <p:stCondLst>
                                    <p:cond delay="250"/>
                                  </p:stCondLst>
                                  <p:childTnLst>
                                    <p:set>
                                      <p:cBhvr>
                                        <p:cTn id="228" dur="1" fill="hold">
                                          <p:stCondLst>
                                            <p:cond delay="0"/>
                                          </p:stCondLst>
                                        </p:cTn>
                                        <p:tgtEl>
                                          <p:spTgt spid="53"/>
                                        </p:tgtEl>
                                        <p:attrNameLst>
                                          <p:attrName>style.visibility</p:attrName>
                                        </p:attrNameLst>
                                      </p:cBhvr>
                                      <p:to>
                                        <p:strVal val="visible"/>
                                      </p:to>
                                    </p:set>
                                    <p:anim calcmode="lin" valueType="num">
                                      <p:cBhvr>
                                        <p:cTn id="229" dur="750" fill="hold"/>
                                        <p:tgtEl>
                                          <p:spTgt spid="53"/>
                                        </p:tgtEl>
                                        <p:attrNameLst>
                                          <p:attrName>ppt_w</p:attrName>
                                        </p:attrNameLst>
                                      </p:cBhvr>
                                      <p:tavLst>
                                        <p:tav tm="0">
                                          <p:val>
                                            <p:fltVal val="0"/>
                                          </p:val>
                                        </p:tav>
                                        <p:tav tm="100000">
                                          <p:val>
                                            <p:strVal val="#ppt_w"/>
                                          </p:val>
                                        </p:tav>
                                      </p:tavLst>
                                    </p:anim>
                                    <p:anim calcmode="lin" valueType="num">
                                      <p:cBhvr>
                                        <p:cTn id="230" dur="750" fill="hold"/>
                                        <p:tgtEl>
                                          <p:spTgt spid="53"/>
                                        </p:tgtEl>
                                        <p:attrNameLst>
                                          <p:attrName>ppt_h</p:attrName>
                                        </p:attrNameLst>
                                      </p:cBhvr>
                                      <p:tavLst>
                                        <p:tav tm="0">
                                          <p:val>
                                            <p:fltVal val="0"/>
                                          </p:val>
                                        </p:tav>
                                        <p:tav tm="100000">
                                          <p:val>
                                            <p:strVal val="#ppt_h"/>
                                          </p:val>
                                        </p:tav>
                                      </p:tavLst>
                                    </p:anim>
                                  </p:childTnLst>
                                </p:cTn>
                              </p:par>
                              <p:par>
                                <p:cTn id="231" presetID="0" presetClass="path" presetSubtype="0" accel="50000" decel="50000" fill="hold" grpId="1" nodeType="withEffect">
                                  <p:stCondLst>
                                    <p:cond delay="250"/>
                                  </p:stCondLst>
                                  <p:childTnLst>
                                    <p:animMotion origin="layout" path="M 3.33333E-6 2.11841E-6 L 0.00052 0.05481 " pathEditMode="relative" rAng="0" ptsTypes="AA">
                                      <p:cBhvr>
                                        <p:cTn id="232" dur="750" spd="-100000" fill="hold"/>
                                        <p:tgtEl>
                                          <p:spTgt spid="53"/>
                                        </p:tgtEl>
                                        <p:attrNameLst>
                                          <p:attrName>ppt_x</p:attrName>
                                          <p:attrName>ppt_y</p:attrName>
                                        </p:attrNameLst>
                                      </p:cBhvr>
                                      <p:rCtr x="17" y="2729"/>
                                    </p:animMotion>
                                  </p:childTnLst>
                                </p:cTn>
                              </p:par>
                            </p:childTnLst>
                          </p:cTn>
                        </p:par>
                      </p:childTnLst>
                    </p:cTn>
                  </p:par>
                  <p:par>
                    <p:cTn id="233" fill="hold">
                      <p:stCondLst>
                        <p:cond delay="indefinite"/>
                      </p:stCondLst>
                      <p:childTnLst>
                        <p:par>
                          <p:cTn id="234" fill="hold">
                            <p:stCondLst>
                              <p:cond delay="0"/>
                            </p:stCondLst>
                            <p:childTnLst>
                              <p:par>
                                <p:cTn id="235" presetID="22" presetClass="entr" presetSubtype="8" fill="hold" nodeType="clickEffect">
                                  <p:stCondLst>
                                    <p:cond delay="0"/>
                                  </p:stCondLst>
                                  <p:childTnLst>
                                    <p:set>
                                      <p:cBhvr>
                                        <p:cTn id="236" dur="1" fill="hold">
                                          <p:stCondLst>
                                            <p:cond delay="0"/>
                                          </p:stCondLst>
                                        </p:cTn>
                                        <p:tgtEl>
                                          <p:spTgt spid="23">
                                            <p:txEl>
                                              <p:pRg st="0" end="0"/>
                                            </p:txEl>
                                          </p:spTgt>
                                        </p:tgtEl>
                                        <p:attrNameLst>
                                          <p:attrName>style.visibility</p:attrName>
                                        </p:attrNameLst>
                                      </p:cBhvr>
                                      <p:to>
                                        <p:strVal val="visible"/>
                                      </p:to>
                                    </p:set>
                                    <p:animEffect transition="in" filter="wipe(left)">
                                      <p:cBhvr>
                                        <p:cTn id="237" dur="500"/>
                                        <p:tgtEl>
                                          <p:spTgt spid="23">
                                            <p:txEl>
                                              <p:pRg st="0" end="0"/>
                                            </p:txEl>
                                          </p:spTgt>
                                        </p:tgtEl>
                                      </p:cBhvr>
                                    </p:animEffect>
                                  </p:childTnLst>
                                </p:cTn>
                              </p:par>
                              <p:par>
                                <p:cTn id="238" presetID="18" presetClass="emph" presetSubtype="0" fill="hold" grpId="1" nodeType="withEffect">
                                  <p:stCondLst>
                                    <p:cond delay="0"/>
                                  </p:stCondLst>
                                  <p:childTnLst>
                                    <p:set>
                                      <p:cBhvr override="childStyle">
                                        <p:cTn id="239" dur="500" fill="hold"/>
                                        <p:tgtEl>
                                          <p:spTgt spid="23">
                                            <p:txEl>
                                              <p:pRg st="0" end="0"/>
                                            </p:txEl>
                                          </p:spTgt>
                                        </p:tgtEl>
                                        <p:attrNameLst>
                                          <p:attrName>style.textDecorationUnderline</p:attrName>
                                        </p:attrNameLst>
                                      </p:cBhvr>
                                      <p:to>
                                        <p:strVal val="true"/>
                                      </p:to>
                                    </p:set>
                                  </p:childTnLst>
                                </p:cTn>
                              </p:par>
                              <p:par>
                                <p:cTn id="240" presetID="22" presetClass="entr" presetSubtype="8" fill="hold" grpId="0" nodeType="withEffect">
                                  <p:stCondLst>
                                    <p:cond delay="0"/>
                                  </p:stCondLst>
                                  <p:childTnLst>
                                    <p:set>
                                      <p:cBhvr>
                                        <p:cTn id="241" dur="1" fill="hold">
                                          <p:stCondLst>
                                            <p:cond delay="0"/>
                                          </p:stCondLst>
                                        </p:cTn>
                                        <p:tgtEl>
                                          <p:spTgt spid="28"/>
                                        </p:tgtEl>
                                        <p:attrNameLst>
                                          <p:attrName>style.visibility</p:attrName>
                                        </p:attrNameLst>
                                      </p:cBhvr>
                                      <p:to>
                                        <p:strVal val="visible"/>
                                      </p:to>
                                    </p:set>
                                    <p:animEffect transition="in" filter="wipe(left)">
                                      <p:cBhvr>
                                        <p:cTn id="242" dur="500"/>
                                        <p:tgtEl>
                                          <p:spTgt spid="28"/>
                                        </p:tgtEl>
                                      </p:cBhvr>
                                    </p:animEffect>
                                  </p:childTnLst>
                                </p:cTn>
                              </p:par>
                            </p:childTnLst>
                          </p:cTn>
                        </p:par>
                        <p:par>
                          <p:cTn id="243" fill="hold">
                            <p:stCondLst>
                              <p:cond delay="500"/>
                            </p:stCondLst>
                            <p:childTnLst>
                              <p:par>
                                <p:cTn id="244" presetID="22" presetClass="entr" presetSubtype="8" fill="hold" nodeType="afterEffect">
                                  <p:stCondLst>
                                    <p:cond delay="0"/>
                                  </p:stCondLst>
                                  <p:childTnLst>
                                    <p:set>
                                      <p:cBhvr>
                                        <p:cTn id="245" dur="1" fill="hold">
                                          <p:stCondLst>
                                            <p:cond delay="0"/>
                                          </p:stCondLst>
                                        </p:cTn>
                                        <p:tgtEl>
                                          <p:spTgt spid="24">
                                            <p:txEl>
                                              <p:pRg st="0" end="0"/>
                                            </p:txEl>
                                          </p:spTgt>
                                        </p:tgtEl>
                                        <p:attrNameLst>
                                          <p:attrName>style.visibility</p:attrName>
                                        </p:attrNameLst>
                                      </p:cBhvr>
                                      <p:to>
                                        <p:strVal val="visible"/>
                                      </p:to>
                                    </p:set>
                                    <p:animEffect transition="in" filter="wipe(left)">
                                      <p:cBhvr>
                                        <p:cTn id="246" dur="500"/>
                                        <p:tgtEl>
                                          <p:spTgt spid="24">
                                            <p:txEl>
                                              <p:pRg st="0" end="0"/>
                                            </p:txEl>
                                          </p:spTgt>
                                        </p:tgtEl>
                                      </p:cBhvr>
                                    </p:animEffect>
                                  </p:childTnLst>
                                </p:cTn>
                              </p:par>
                              <p:par>
                                <p:cTn id="247" presetID="18" presetClass="emph" presetSubtype="0" fill="hold" grpId="1" nodeType="withEffect">
                                  <p:stCondLst>
                                    <p:cond delay="0"/>
                                  </p:stCondLst>
                                  <p:childTnLst>
                                    <p:set>
                                      <p:cBhvr override="childStyle">
                                        <p:cTn id="248" dur="500" fill="hold"/>
                                        <p:tgtEl>
                                          <p:spTgt spid="24">
                                            <p:txEl>
                                              <p:pRg st="0" end="0"/>
                                            </p:txEl>
                                          </p:spTgt>
                                        </p:tgtEl>
                                        <p:attrNameLst>
                                          <p:attrName>style.textDecorationUnderline</p:attrName>
                                        </p:attrNameLst>
                                      </p:cBhvr>
                                      <p:to>
                                        <p:strVal val="true"/>
                                      </p:to>
                                    </p:set>
                                  </p:childTnLst>
                                </p:cTn>
                              </p:par>
                              <p:par>
                                <p:cTn id="249" presetID="22" presetClass="entr" presetSubtype="8" fill="hold" grpId="0" nodeType="withEffect">
                                  <p:stCondLst>
                                    <p:cond delay="0"/>
                                  </p:stCondLst>
                                  <p:childTnLst>
                                    <p:set>
                                      <p:cBhvr>
                                        <p:cTn id="250" dur="1" fill="hold">
                                          <p:stCondLst>
                                            <p:cond delay="0"/>
                                          </p:stCondLst>
                                        </p:cTn>
                                        <p:tgtEl>
                                          <p:spTgt spid="29"/>
                                        </p:tgtEl>
                                        <p:attrNameLst>
                                          <p:attrName>style.visibility</p:attrName>
                                        </p:attrNameLst>
                                      </p:cBhvr>
                                      <p:to>
                                        <p:strVal val="visible"/>
                                      </p:to>
                                    </p:set>
                                    <p:animEffect transition="in" filter="wipe(left)">
                                      <p:cBhvr>
                                        <p:cTn id="251" dur="500"/>
                                        <p:tgtEl>
                                          <p:spTgt spid="29"/>
                                        </p:tgtEl>
                                      </p:cBhvr>
                                    </p:animEffect>
                                  </p:childTnLst>
                                </p:cTn>
                              </p:par>
                            </p:childTnLst>
                          </p:cTn>
                        </p:par>
                      </p:childTnLst>
                    </p:cTn>
                  </p:par>
                  <p:par>
                    <p:cTn id="252" fill="hold">
                      <p:stCondLst>
                        <p:cond delay="indefinite"/>
                      </p:stCondLst>
                      <p:childTnLst>
                        <p:par>
                          <p:cTn id="253" fill="hold">
                            <p:stCondLst>
                              <p:cond delay="0"/>
                            </p:stCondLst>
                            <p:childTnLst>
                              <p:par>
                                <p:cTn id="254" presetID="22" presetClass="entr" presetSubtype="8" fill="hold" grpId="0" nodeType="clickEffect">
                                  <p:stCondLst>
                                    <p:cond delay="0"/>
                                  </p:stCondLst>
                                  <p:childTnLst>
                                    <p:set>
                                      <p:cBhvr>
                                        <p:cTn id="255" dur="1" fill="hold">
                                          <p:stCondLst>
                                            <p:cond delay="0"/>
                                          </p:stCondLst>
                                        </p:cTn>
                                        <p:tgtEl>
                                          <p:spTgt spid="55"/>
                                        </p:tgtEl>
                                        <p:attrNameLst>
                                          <p:attrName>style.visibility</p:attrName>
                                        </p:attrNameLst>
                                      </p:cBhvr>
                                      <p:to>
                                        <p:strVal val="visible"/>
                                      </p:to>
                                    </p:set>
                                    <p:animEffect transition="in" filter="wipe(left)">
                                      <p:cBhvr>
                                        <p:cTn id="256" dur="500"/>
                                        <p:tgtEl>
                                          <p:spTgt spid="55"/>
                                        </p:tgtEl>
                                      </p:cBhvr>
                                    </p:animEffect>
                                  </p:childTnLst>
                                </p:cTn>
                              </p:par>
                              <p:par>
                                <p:cTn id="257" presetID="18" presetClass="emph" presetSubtype="0" fill="hold" grpId="1" nodeType="withEffect">
                                  <p:stCondLst>
                                    <p:cond delay="0"/>
                                  </p:stCondLst>
                                  <p:childTnLst>
                                    <p:set>
                                      <p:cBhvr override="childStyle">
                                        <p:cTn id="258" dur="500" fill="hold"/>
                                        <p:tgtEl>
                                          <p:spTgt spid="55"/>
                                        </p:tgtEl>
                                        <p:attrNameLst>
                                          <p:attrName>style.textDecorationUnderline</p:attrName>
                                        </p:attrNameLst>
                                      </p:cBhvr>
                                      <p:to>
                                        <p:strVal val="true"/>
                                      </p:to>
                                    </p:set>
                                  </p:childTnLst>
                                </p:cTn>
                              </p:par>
                              <p:par>
                                <p:cTn id="259" presetID="21" presetClass="entr" presetSubtype="8" fill="hold" grpId="0" nodeType="withEffect">
                                  <p:stCondLst>
                                    <p:cond delay="0"/>
                                  </p:stCondLst>
                                  <p:childTnLst>
                                    <p:set>
                                      <p:cBhvr>
                                        <p:cTn id="260" dur="1" fill="hold">
                                          <p:stCondLst>
                                            <p:cond delay="0"/>
                                          </p:stCondLst>
                                        </p:cTn>
                                        <p:tgtEl>
                                          <p:spTgt spid="33"/>
                                        </p:tgtEl>
                                        <p:attrNameLst>
                                          <p:attrName>style.visibility</p:attrName>
                                        </p:attrNameLst>
                                      </p:cBhvr>
                                      <p:to>
                                        <p:strVal val="visible"/>
                                      </p:to>
                                    </p:set>
                                    <p:animEffect transition="in" filter="wheel(8)">
                                      <p:cBhvr>
                                        <p:cTn id="261" dur="1500"/>
                                        <p:tgtEl>
                                          <p:spTgt spid="33"/>
                                        </p:tgtEl>
                                      </p:cBhvr>
                                    </p:animEffect>
                                  </p:childTnLst>
                                </p:cTn>
                              </p:par>
                            </p:childTnLst>
                          </p:cTn>
                        </p:par>
                      </p:childTnLst>
                    </p:cTn>
                  </p:par>
                  <p:par>
                    <p:cTn id="262" fill="hold">
                      <p:stCondLst>
                        <p:cond delay="indefinite"/>
                      </p:stCondLst>
                      <p:childTnLst>
                        <p:par>
                          <p:cTn id="263" fill="hold">
                            <p:stCondLst>
                              <p:cond delay="0"/>
                            </p:stCondLst>
                            <p:childTnLst>
                              <p:par>
                                <p:cTn id="264" presetID="10" presetClass="exit" presetSubtype="0" fill="hold" grpId="2" nodeType="clickEffect">
                                  <p:stCondLst>
                                    <p:cond delay="0"/>
                                  </p:stCondLst>
                                  <p:childTnLst>
                                    <p:animEffect transition="out" filter="fade">
                                      <p:cBhvr>
                                        <p:cTn id="265" dur="250"/>
                                        <p:tgtEl>
                                          <p:spTgt spid="55"/>
                                        </p:tgtEl>
                                      </p:cBhvr>
                                    </p:animEffect>
                                    <p:set>
                                      <p:cBhvr>
                                        <p:cTn id="266" dur="1" fill="hold">
                                          <p:stCondLst>
                                            <p:cond delay="249"/>
                                          </p:stCondLst>
                                        </p:cTn>
                                        <p:tgtEl>
                                          <p:spTgt spid="55"/>
                                        </p:tgtEl>
                                        <p:attrNameLst>
                                          <p:attrName>style.visibility</p:attrName>
                                        </p:attrNameLst>
                                      </p:cBhvr>
                                      <p:to>
                                        <p:strVal val="hidden"/>
                                      </p:to>
                                    </p:set>
                                  </p:childTnLst>
                                </p:cTn>
                              </p:par>
                              <p:par>
                                <p:cTn id="267" presetID="10" presetClass="exit" presetSubtype="0" fill="hold" grpId="2" nodeType="withEffect">
                                  <p:stCondLst>
                                    <p:cond delay="0"/>
                                  </p:stCondLst>
                                  <p:childTnLst>
                                    <p:animEffect transition="out" filter="fade">
                                      <p:cBhvr>
                                        <p:cTn id="268" dur="1500"/>
                                        <p:tgtEl>
                                          <p:spTgt spid="53"/>
                                        </p:tgtEl>
                                      </p:cBhvr>
                                    </p:animEffect>
                                    <p:set>
                                      <p:cBhvr>
                                        <p:cTn id="269" dur="1" fill="hold">
                                          <p:stCondLst>
                                            <p:cond delay="1499"/>
                                          </p:stCondLst>
                                        </p:cTn>
                                        <p:tgtEl>
                                          <p:spTgt spid="53"/>
                                        </p:tgtEl>
                                        <p:attrNameLst>
                                          <p:attrName>style.visibility</p:attrName>
                                        </p:attrNameLst>
                                      </p:cBhvr>
                                      <p:to>
                                        <p:strVal val="hidden"/>
                                      </p:to>
                                    </p:set>
                                  </p:childTnLst>
                                </p:cTn>
                              </p:par>
                              <p:par>
                                <p:cTn id="270" presetID="10" presetClass="entr" presetSubtype="0" fill="hold" grpId="0" nodeType="withEffect">
                                  <p:stCondLst>
                                    <p:cond delay="0"/>
                                  </p:stCondLst>
                                  <p:childTnLst>
                                    <p:set>
                                      <p:cBhvr>
                                        <p:cTn id="271" dur="1" fill="hold">
                                          <p:stCondLst>
                                            <p:cond delay="0"/>
                                          </p:stCondLst>
                                        </p:cTn>
                                        <p:tgtEl>
                                          <p:spTgt spid="54"/>
                                        </p:tgtEl>
                                        <p:attrNameLst>
                                          <p:attrName>style.visibility</p:attrName>
                                        </p:attrNameLst>
                                      </p:cBhvr>
                                      <p:to>
                                        <p:strVal val="visible"/>
                                      </p:to>
                                    </p:set>
                                    <p:animEffect transition="in" filter="fade">
                                      <p:cBhvr>
                                        <p:cTn id="272" dur="100"/>
                                        <p:tgtEl>
                                          <p:spTgt spid="54"/>
                                        </p:tgtEl>
                                      </p:cBhvr>
                                    </p:animEffect>
                                  </p:childTnLst>
                                </p:cTn>
                              </p:par>
                              <p:par>
                                <p:cTn id="273" presetID="10" presetClass="entr" presetSubtype="0" fill="hold" grpId="0" nodeType="withEffect">
                                  <p:stCondLst>
                                    <p:cond delay="0"/>
                                  </p:stCondLst>
                                  <p:childTnLst>
                                    <p:set>
                                      <p:cBhvr>
                                        <p:cTn id="274" dur="1" fill="hold">
                                          <p:stCondLst>
                                            <p:cond delay="0"/>
                                          </p:stCondLst>
                                        </p:cTn>
                                        <p:tgtEl>
                                          <p:spTgt spid="58"/>
                                        </p:tgtEl>
                                        <p:attrNameLst>
                                          <p:attrName>style.visibility</p:attrName>
                                        </p:attrNameLst>
                                      </p:cBhvr>
                                      <p:to>
                                        <p:strVal val="visible"/>
                                      </p:to>
                                    </p:set>
                                    <p:animEffect transition="in" filter="fade">
                                      <p:cBhvr>
                                        <p:cTn id="275" dur="100"/>
                                        <p:tgtEl>
                                          <p:spTgt spid="58"/>
                                        </p:tgtEl>
                                      </p:cBhvr>
                                    </p:animEffect>
                                  </p:childTnLst>
                                </p:cTn>
                              </p:par>
                              <p:par>
                                <p:cTn id="276" presetID="8" presetClass="emph" presetSubtype="0" accel="50000" decel="50000" fill="hold" grpId="2" nodeType="withEffect">
                                  <p:stCondLst>
                                    <p:cond delay="0"/>
                                  </p:stCondLst>
                                  <p:childTnLst>
                                    <p:animRot by="-43200000">
                                      <p:cBhvr>
                                        <p:cTn id="277" dur="2000" fill="hold"/>
                                        <p:tgtEl>
                                          <p:spTgt spid="54"/>
                                        </p:tgtEl>
                                        <p:attrNameLst>
                                          <p:attrName>r</p:attrName>
                                        </p:attrNameLst>
                                      </p:cBhvr>
                                    </p:animRot>
                                  </p:childTnLst>
                                </p:cTn>
                              </p:par>
                              <p:par>
                                <p:cTn id="278" presetID="0" presetClass="path" presetSubtype="0" accel="50000" decel="50000" fill="hold" grpId="1" nodeType="withEffect">
                                  <p:stCondLst>
                                    <p:cond delay="0"/>
                                  </p:stCondLst>
                                  <p:childTnLst>
                                    <p:animMotion origin="layout" path="M 5.55112E-17 1.11022E-16 C -0.01337 -0.01412 -0.02656 -0.02801 -0.04045 -0.05394 C -0.05434 -0.07986 -0.07951 -0.11991 -0.08351 -0.15532 C -0.0875 -0.19074 -0.07934 -0.23935 -0.06441 -0.26667 C -0.04948 -0.29398 -0.01997 -0.31227 0.00642 -0.31898 C 0.03281 -0.32569 0.07413 -0.3213 0.09375 -0.30718 C 0.11337 -0.29306 0.12413 -0.26181 0.12413 -0.23472 C 0.12413 -0.20764 0.10035 -0.16343 0.0941 -0.14468 " pathEditMode="relative" rAng="0" ptsTypes="aaaaaaaa">
                                      <p:cBhvr>
                                        <p:cTn id="279" dur="2000" fill="hold"/>
                                        <p:tgtEl>
                                          <p:spTgt spid="54"/>
                                        </p:tgtEl>
                                        <p:attrNameLst>
                                          <p:attrName>ppt_x</p:attrName>
                                          <p:attrName>ppt_y</p:attrName>
                                        </p:attrNameLst>
                                      </p:cBhvr>
                                      <p:rCtr x="1823" y="-16296"/>
                                    </p:animMotion>
                                  </p:childTnLst>
                                </p:cTn>
                              </p:par>
                              <p:par>
                                <p:cTn id="280" presetID="8" presetClass="emph" presetSubtype="0" accel="50000" decel="50000" fill="hold" grpId="2" nodeType="withEffect">
                                  <p:stCondLst>
                                    <p:cond delay="0"/>
                                  </p:stCondLst>
                                  <p:childTnLst>
                                    <p:animRot by="43200000">
                                      <p:cBhvr>
                                        <p:cTn id="281" dur="2000" fill="hold"/>
                                        <p:tgtEl>
                                          <p:spTgt spid="58"/>
                                        </p:tgtEl>
                                        <p:attrNameLst>
                                          <p:attrName>r</p:attrName>
                                        </p:attrNameLst>
                                      </p:cBhvr>
                                    </p:animRot>
                                  </p:childTnLst>
                                </p:cTn>
                              </p:par>
                              <p:par>
                                <p:cTn id="282" presetID="0" presetClass="path" presetSubtype="0" accel="50000" decel="50000" fill="hold" grpId="3" nodeType="withEffect">
                                  <p:stCondLst>
                                    <p:cond delay="0"/>
                                  </p:stCondLst>
                                  <p:childTnLst>
                                    <p:animMotion origin="layout" path="M 5.55112E-17 1.11022E-16 C 0.01042 0.01157 0.02292 0.04907 0.06198 0.06898 C 0.10104 0.08889 0.18681 0.11458 0.2342 0.11968 C 0.2816 0.12477 0.31354 0.11111 0.34688 0.09954 C 0.38021 0.08796 0.41059 0.07546 0.4342 0.05046 C 0.45781 0.02546 0.47656 -0.0169 0.48854 -0.05093 C 0.50052 -0.08495 0.50521 -0.12199 0.50625 -0.1537 C 0.50729 -0.18542 0.4974 -0.22292 0.49514 -0.2412 " pathEditMode="relative" rAng="0" ptsTypes="aaaaaaaa">
                                      <p:cBhvr>
                                        <p:cTn id="283" dur="2000" fill="hold"/>
                                        <p:tgtEl>
                                          <p:spTgt spid="58"/>
                                        </p:tgtEl>
                                        <p:attrNameLst>
                                          <p:attrName>ppt_x</p:attrName>
                                          <p:attrName>ppt_y</p:attrName>
                                        </p:attrNameLst>
                                      </p:cBhvr>
                                      <p:rCtr x="25365" y="-5833"/>
                                    </p:animMotion>
                                  </p:childTnLst>
                                </p:cTn>
                              </p:par>
                              <p:par>
                                <p:cTn id="284" presetID="10" presetClass="exit" presetSubtype="0" fill="hold" grpId="1" nodeType="withEffect">
                                  <p:stCondLst>
                                    <p:cond delay="0"/>
                                  </p:stCondLst>
                                  <p:childTnLst>
                                    <p:animEffect transition="out" filter="fade">
                                      <p:cBhvr>
                                        <p:cTn id="285" dur="500"/>
                                        <p:tgtEl>
                                          <p:spTgt spid="28"/>
                                        </p:tgtEl>
                                      </p:cBhvr>
                                    </p:animEffect>
                                    <p:set>
                                      <p:cBhvr>
                                        <p:cTn id="286" dur="1" fill="hold">
                                          <p:stCondLst>
                                            <p:cond delay="499"/>
                                          </p:stCondLst>
                                        </p:cTn>
                                        <p:tgtEl>
                                          <p:spTgt spid="28"/>
                                        </p:tgtEl>
                                        <p:attrNameLst>
                                          <p:attrName>style.visibility</p:attrName>
                                        </p:attrNameLst>
                                      </p:cBhvr>
                                      <p:to>
                                        <p:strVal val="hidden"/>
                                      </p:to>
                                    </p:set>
                                  </p:childTnLst>
                                </p:cTn>
                              </p:par>
                              <p:par>
                                <p:cTn id="287" presetID="10" presetClass="exit" presetSubtype="0" fill="hold" grpId="1" nodeType="withEffect">
                                  <p:stCondLst>
                                    <p:cond delay="0"/>
                                  </p:stCondLst>
                                  <p:childTnLst>
                                    <p:animEffect transition="out" filter="fade">
                                      <p:cBhvr>
                                        <p:cTn id="288" dur="500"/>
                                        <p:tgtEl>
                                          <p:spTgt spid="29"/>
                                        </p:tgtEl>
                                      </p:cBhvr>
                                    </p:animEffect>
                                    <p:set>
                                      <p:cBhvr>
                                        <p:cTn id="289" dur="1" fill="hold">
                                          <p:stCondLst>
                                            <p:cond delay="499"/>
                                          </p:stCondLst>
                                        </p:cTn>
                                        <p:tgtEl>
                                          <p:spTgt spid="29"/>
                                        </p:tgtEl>
                                        <p:attrNameLst>
                                          <p:attrName>style.visibility</p:attrName>
                                        </p:attrNameLst>
                                      </p:cBhvr>
                                      <p:to>
                                        <p:strVal val="hidden"/>
                                      </p:to>
                                    </p:set>
                                  </p:childTnLst>
                                </p:cTn>
                              </p:par>
                              <p:par>
                                <p:cTn id="290" presetID="10" presetClass="exit" presetSubtype="0" fill="hold" grpId="2" nodeType="withEffect">
                                  <p:stCondLst>
                                    <p:cond delay="0"/>
                                  </p:stCondLst>
                                  <p:childTnLst>
                                    <p:animEffect transition="out" filter="fade">
                                      <p:cBhvr>
                                        <p:cTn id="291" dur="500"/>
                                        <p:tgtEl>
                                          <p:spTgt spid="33"/>
                                        </p:tgtEl>
                                      </p:cBhvr>
                                    </p:animEffect>
                                    <p:set>
                                      <p:cBhvr>
                                        <p:cTn id="292" dur="1" fill="hold">
                                          <p:stCondLst>
                                            <p:cond delay="499"/>
                                          </p:stCondLst>
                                        </p:cTn>
                                        <p:tgtEl>
                                          <p:spTgt spid="33"/>
                                        </p:tgtEl>
                                        <p:attrNameLst>
                                          <p:attrName>style.visibility</p:attrName>
                                        </p:attrNameLst>
                                      </p:cBhvr>
                                      <p:to>
                                        <p:strVal val="hidden"/>
                                      </p:to>
                                    </p:set>
                                  </p:childTnLst>
                                </p:cTn>
                              </p:par>
                              <p:par>
                                <p:cTn id="293" presetID="10" presetClass="exit" presetSubtype="0" fill="hold" grpId="2" nodeType="withEffect">
                                  <p:stCondLst>
                                    <p:cond delay="0"/>
                                  </p:stCondLst>
                                  <p:childTnLst>
                                    <p:animEffect transition="out" filter="fade">
                                      <p:cBhvr>
                                        <p:cTn id="294" dur="250"/>
                                        <p:tgtEl>
                                          <p:spTgt spid="23">
                                            <p:txEl>
                                              <p:pRg st="0" end="0"/>
                                            </p:txEl>
                                          </p:spTgt>
                                        </p:tgtEl>
                                      </p:cBhvr>
                                    </p:animEffect>
                                    <p:set>
                                      <p:cBhvr>
                                        <p:cTn id="295" dur="1" fill="hold">
                                          <p:stCondLst>
                                            <p:cond delay="249"/>
                                          </p:stCondLst>
                                        </p:cTn>
                                        <p:tgtEl>
                                          <p:spTgt spid="23">
                                            <p:txEl>
                                              <p:pRg st="0" end="0"/>
                                            </p:txEl>
                                          </p:spTgt>
                                        </p:tgtEl>
                                        <p:attrNameLst>
                                          <p:attrName>style.visibility</p:attrName>
                                        </p:attrNameLst>
                                      </p:cBhvr>
                                      <p:to>
                                        <p:strVal val="hidden"/>
                                      </p:to>
                                    </p:set>
                                  </p:childTnLst>
                                </p:cTn>
                              </p:par>
                              <p:par>
                                <p:cTn id="296" presetID="10" presetClass="exit" presetSubtype="0" fill="hold" grpId="2" nodeType="withEffect">
                                  <p:stCondLst>
                                    <p:cond delay="0"/>
                                  </p:stCondLst>
                                  <p:childTnLst>
                                    <p:animEffect transition="out" filter="fade">
                                      <p:cBhvr>
                                        <p:cTn id="297" dur="250"/>
                                        <p:tgtEl>
                                          <p:spTgt spid="24">
                                            <p:txEl>
                                              <p:pRg st="0" end="0"/>
                                            </p:txEl>
                                          </p:spTgt>
                                        </p:tgtEl>
                                      </p:cBhvr>
                                    </p:animEffect>
                                    <p:set>
                                      <p:cBhvr>
                                        <p:cTn id="298" dur="1" fill="hold">
                                          <p:stCondLst>
                                            <p:cond delay="249"/>
                                          </p:stCondLst>
                                        </p:cTn>
                                        <p:tgtEl>
                                          <p:spTgt spid="2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allAtOnce"/>
      <p:bldP spid="25" grpId="1" build="allAtOnce"/>
      <p:bldP spid="25" grpId="2" build="allAtOnce"/>
      <p:bldP spid="26" grpId="0" build="allAtOnce"/>
      <p:bldP spid="26" grpId="1" build="allAtOnce"/>
      <p:bldP spid="26" grpId="2" build="allAtOnce"/>
      <p:bldP spid="2" grpId="0"/>
      <p:bldP spid="2" grpId="1"/>
      <p:bldP spid="27" grpId="0"/>
      <p:bldP spid="27" grpId="1"/>
      <p:bldP spid="27" grpId="2"/>
      <p:bldP spid="6" grpId="0"/>
      <p:bldP spid="6" grpId="1"/>
      <p:bldP spid="5" grpId="0"/>
      <p:bldP spid="5" grpId="1"/>
      <p:bldP spid="5" grpId="2"/>
      <p:bldP spid="7" grpId="2"/>
      <p:bldP spid="7" grpId="3"/>
      <p:bldP spid="7" grpId="4"/>
      <p:bldP spid="4" grpId="0" build="allAtOnce"/>
      <p:bldP spid="4" grpId="1" build="allAtOnce"/>
      <p:bldP spid="4" grpId="2" build="allAtOnce"/>
      <p:bldP spid="4" grpId="3" build="allAtOnce"/>
      <p:bldP spid="4" grpId="4" build="allAtOnce"/>
      <p:bldP spid="4" grpId="5" build="allAtOnce"/>
      <p:bldP spid="4" grpId="6" build="allAtOnce"/>
      <p:bldP spid="4" grpId="7" build="allAtOnce"/>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1" grpId="1" animBg="1"/>
      <p:bldP spid="51" grpId="2" animBg="1"/>
      <p:bldP spid="52" grpId="0" animBg="1"/>
      <p:bldP spid="52" grpId="1" animBg="1"/>
      <p:bldP spid="52" grpId="2" animBg="1"/>
      <p:bldP spid="55" grpId="0"/>
      <p:bldP spid="55" grpId="1"/>
      <p:bldP spid="55" grpId="2"/>
      <p:bldP spid="23" grpId="1" build="allAtOnce"/>
      <p:bldP spid="23" grpId="2" build="allAtOnce"/>
      <p:bldP spid="24" grpId="1" build="allAtOnce"/>
      <p:bldP spid="24" grpId="2" build="allAtOnce"/>
      <p:bldP spid="53" grpId="0"/>
      <p:bldP spid="53" grpId="1"/>
      <p:bldP spid="53" grpId="2"/>
      <p:bldP spid="54" grpId="0"/>
      <p:bldP spid="54" grpId="1"/>
      <p:bldP spid="54" grpId="2"/>
      <p:bldP spid="58" grpId="0"/>
      <p:bldP spid="58" grpId="2"/>
      <p:bldP spid="58" grpId="3"/>
      <p:bldP spid="28" grpId="0"/>
      <p:bldP spid="28" grpId="1"/>
      <p:bldP spid="29" grpId="0"/>
      <p:bldP spid="29" grpId="1"/>
      <p:bldP spid="30" grpId="0"/>
      <p:bldP spid="30" grpId="1"/>
      <p:bldP spid="30" grpId="2"/>
      <p:bldP spid="31" grpId="0"/>
      <p:bldP spid="31" grpId="1"/>
      <p:bldP spid="31" grpId="2"/>
      <p:bldP spid="32" grpId="0"/>
      <p:bldP spid="32" grpId="1"/>
      <p:bldP spid="33" grpId="0"/>
      <p:bldP spid="33" grpId="2"/>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743200" y="2971800"/>
            <a:ext cx="17526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100" b="1" dirty="0">
                <a:ln w="11430"/>
                <a:solidFill>
                  <a:srgbClr val="CC9900"/>
                </a:solidFill>
                <a:effectLst>
                  <a:glow rad="63500">
                    <a:schemeClr val="tx1"/>
                  </a:glow>
                  <a:outerShdw blurRad="80000" dist="40000" dir="5040000" algn="tl">
                    <a:srgbClr val="000000">
                      <a:alpha val="30000"/>
                    </a:srgbClr>
                  </a:outerShdw>
                </a:effectLst>
              </a:rPr>
              <a:t> </a:t>
            </a:r>
            <a:r>
              <a:rPr lang="en-US" sz="50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truth</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5" name="Title 1"/>
          <p:cNvSpPr txBox="1">
            <a:spLocks/>
          </p:cNvSpPr>
          <p:nvPr/>
        </p:nvSpPr>
        <p:spPr>
          <a:xfrm>
            <a:off x="6400800" y="2286000"/>
            <a:ext cx="17526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truth</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2" name="Title 1"/>
          <p:cNvSpPr>
            <a:spLocks noGrp="1"/>
          </p:cNvSpPr>
          <p:nvPr>
            <p:ph type="title"/>
          </p:nvPr>
        </p:nvSpPr>
        <p:spPr>
          <a:xfrm>
            <a:off x="457200" y="2179638"/>
            <a:ext cx="8229600" cy="26209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"And you shall know the truth, and the truth shall make you free." </a:t>
            </a:r>
            <a:r>
              <a:rPr lang="en-US" sz="3200" b="1" i="1" dirty="0">
                <a:ln w="11430"/>
                <a:solidFill>
                  <a:srgbClr val="CC9900"/>
                </a:solidFill>
                <a:effectLst>
                  <a:glow rad="101600">
                    <a:schemeClr val="tx1"/>
                  </a:glow>
                  <a:outerShdw blurRad="80000" dist="40000" dir="5040000" algn="tl">
                    <a:srgbClr val="000000">
                      <a:alpha val="30000"/>
                    </a:srgbClr>
                  </a:outerShdw>
                </a:effectLst>
              </a:rPr>
              <a:t>— John 8:32 </a:t>
            </a:r>
          </a:p>
        </p:txBody>
      </p:sp>
    </p:spTree>
    <p:extLst>
      <p:ext uri="{BB962C8B-B14F-4D97-AF65-F5344CB8AC3E}">
        <p14:creationId xmlns:p14="http://schemas.microsoft.com/office/powerpoint/2010/main" val="230474958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1631"/>
          <a:stretch/>
        </p:blipFill>
        <p:spPr>
          <a:xfrm>
            <a:off x="1" y="0"/>
            <a:ext cx="9143999" cy="6858000"/>
          </a:xfrm>
          <a:prstGeom prst="rect">
            <a:avLst/>
          </a:prstGeom>
        </p:spPr>
      </p:pic>
      <p:sp>
        <p:nvSpPr>
          <p:cNvPr id="2" name="Title 1"/>
          <p:cNvSpPr>
            <a:spLocks noGrp="1"/>
          </p:cNvSpPr>
          <p:nvPr>
            <p:ph type="title"/>
          </p:nvPr>
        </p:nvSpPr>
        <p:spPr>
          <a:xfrm>
            <a:off x="457200" y="2819400"/>
            <a:ext cx="8229600" cy="31543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228600">
                    <a:schemeClr val="accent4">
                      <a:satMod val="175000"/>
                      <a:alpha val="60000"/>
                    </a:schemeClr>
                  </a:glow>
                  <a:outerShdw blurRad="80000" dist="40000" dir="5040000" algn="tl">
                    <a:srgbClr val="000000">
                      <a:alpha val="30000"/>
                    </a:srgbClr>
                  </a:outerShdw>
                </a:effectLst>
              </a:rPr>
              <a:t>Jesus said to him, "I am the way, the truth, and the life. No one comes to the Father except through Me." </a:t>
            </a:r>
            <a:r>
              <a:rPr lang="en-US" sz="3200" b="1" i="1" dirty="0">
                <a:ln w="11430"/>
                <a:solidFill>
                  <a:srgbClr val="CC9900"/>
                </a:solidFill>
                <a:effectLst>
                  <a:glow rad="228600">
                    <a:schemeClr val="accent4">
                      <a:satMod val="175000"/>
                      <a:alpha val="60000"/>
                    </a:schemeClr>
                  </a:glow>
                  <a:outerShdw blurRad="80000" dist="40000" dir="5040000" algn="tl">
                    <a:srgbClr val="000000">
                      <a:alpha val="30000"/>
                    </a:srgbClr>
                  </a:outerShdw>
                </a:effectLst>
              </a:rPr>
              <a:t>— John 14:6 </a:t>
            </a:r>
          </a:p>
        </p:txBody>
      </p:sp>
      <p:sp>
        <p:nvSpPr>
          <p:cNvPr id="9" name="Title 1"/>
          <p:cNvSpPr txBox="1">
            <a:spLocks/>
          </p:cNvSpPr>
          <p:nvPr/>
        </p:nvSpPr>
        <p:spPr>
          <a:xfrm>
            <a:off x="872924" y="3579178"/>
            <a:ext cx="2556076" cy="944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rPr>
              <a:t>the truth</a:t>
            </a:r>
            <a:endParaRPr lang="en-US" sz="4000" b="1" dirty="0">
              <a:solidFill>
                <a:schemeClr val="bg1"/>
              </a:solidFill>
            </a:endParaRPr>
          </a:p>
        </p:txBody>
      </p:sp>
      <p:sp>
        <p:nvSpPr>
          <p:cNvPr id="8" name="Title 1"/>
          <p:cNvSpPr txBox="1">
            <a:spLocks/>
          </p:cNvSpPr>
          <p:nvPr/>
        </p:nvSpPr>
        <p:spPr>
          <a:xfrm>
            <a:off x="304800" y="2923540"/>
            <a:ext cx="2237740" cy="9169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rPr>
              <a:t>Jesus</a:t>
            </a:r>
            <a:endParaRPr lang="en-US" sz="4000" b="1" dirty="0">
              <a:solidFill>
                <a:schemeClr val="bg1"/>
              </a:solidFill>
            </a:endParaRPr>
          </a:p>
        </p:txBody>
      </p:sp>
      <p:sp>
        <p:nvSpPr>
          <p:cNvPr id="4" name="Title 1"/>
          <p:cNvSpPr txBox="1">
            <a:spLocks/>
          </p:cNvSpPr>
          <p:nvPr/>
        </p:nvSpPr>
        <p:spPr>
          <a:xfrm>
            <a:off x="457200" y="2789238"/>
            <a:ext cx="8229600" cy="3154362"/>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Jesus said to him, "I am the way, the truth, and the life. No one comes to the Father except through Me." </a:t>
            </a:r>
            <a:r>
              <a:rPr lang="en-US" sz="3200" b="1" i="1" dirty="0">
                <a:ln w="11430"/>
                <a:solidFill>
                  <a:srgbClr val="CC9900"/>
                </a:solidFill>
                <a:effectLst>
                  <a:glow rad="63500">
                    <a:schemeClr val="tx1"/>
                  </a:glow>
                  <a:outerShdw blurRad="80000" dist="40000" dir="5040000" algn="tl">
                    <a:srgbClr val="000000">
                      <a:alpha val="30000"/>
                    </a:srgbClr>
                  </a:outerShdw>
                </a:effectLst>
              </a:rPr>
              <a:t>— John 14:6 </a:t>
            </a:r>
          </a:p>
        </p:txBody>
      </p:sp>
      <p:sp>
        <p:nvSpPr>
          <p:cNvPr id="5" name="Title 1"/>
          <p:cNvSpPr txBox="1">
            <a:spLocks/>
          </p:cNvSpPr>
          <p:nvPr/>
        </p:nvSpPr>
        <p:spPr>
          <a:xfrm>
            <a:off x="457200" y="2209800"/>
            <a:ext cx="8229600" cy="4373562"/>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228600">
                    <a:schemeClr val="accent4">
                      <a:satMod val="175000"/>
                      <a:alpha val="60000"/>
                    </a:schemeClr>
                  </a:glow>
                  <a:outerShdw blurRad="80000" dist="40000" dir="5040000" algn="tl">
                    <a:srgbClr val="000000">
                      <a:alpha val="30000"/>
                    </a:srgbClr>
                  </a:outerShdw>
                </a:effectLst>
              </a:rPr>
              <a:t>"... the Spirit of truth, whom the world cannot receive, because it neither sees Him nor knows Him; but you know Him, for He dwells with you and will be in you."         </a:t>
            </a:r>
            <a:r>
              <a:rPr lang="en-US" sz="3200" b="1" dirty="0">
                <a:ln w="11430"/>
                <a:solidFill>
                  <a:srgbClr val="CC9900"/>
                </a:solidFill>
                <a:effectLst>
                  <a:glow rad="228600">
                    <a:schemeClr val="accent4">
                      <a:satMod val="175000"/>
                      <a:alpha val="60000"/>
                    </a:schemeClr>
                  </a:glow>
                  <a:outerShdw blurRad="80000" dist="40000" dir="5040000" algn="tl">
                    <a:srgbClr val="000000">
                      <a:alpha val="30000"/>
                    </a:srgbClr>
                  </a:outerShdw>
                </a:effectLst>
              </a:rPr>
              <a:t>— John 14:17</a:t>
            </a:r>
            <a:r>
              <a:rPr lang="en-US" sz="4000" b="1" dirty="0">
                <a:ln w="11430"/>
                <a:solidFill>
                  <a:srgbClr val="CC9900"/>
                </a:solidFill>
                <a:effectLst>
                  <a:glow rad="228600">
                    <a:schemeClr val="accent4">
                      <a:satMod val="175000"/>
                      <a:alpha val="60000"/>
                    </a:schemeClr>
                  </a:glow>
                  <a:outerShdw blurRad="80000" dist="40000" dir="5040000" algn="tl">
                    <a:srgbClr val="000000">
                      <a:alpha val="30000"/>
                    </a:srgbClr>
                  </a:outerShdw>
                </a:effectLst>
              </a:rPr>
              <a:t> </a:t>
            </a:r>
          </a:p>
        </p:txBody>
      </p:sp>
      <p:sp>
        <p:nvSpPr>
          <p:cNvPr id="7" name="Title 1"/>
          <p:cNvSpPr txBox="1">
            <a:spLocks/>
          </p:cNvSpPr>
          <p:nvPr/>
        </p:nvSpPr>
        <p:spPr>
          <a:xfrm>
            <a:off x="2286000" y="2255838"/>
            <a:ext cx="3657600" cy="944562"/>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effectLst>
                  <a:outerShdw blurRad="80000" dist="40000" dir="5040000" algn="tl">
                    <a:srgbClr val="000000">
                      <a:alpha val="30000"/>
                    </a:srgbClr>
                  </a:outerShdw>
                </a:effectLst>
              </a:rPr>
              <a:t>Spirit of truth</a:t>
            </a:r>
            <a:endParaRPr lang="en-US" sz="4000" b="1" dirty="0">
              <a:ln w="11430">
                <a:solidFill>
                  <a:schemeClr val="bg1"/>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effectLst>
                <a:outerShdw blurRad="80000" dist="40000" dir="5040000" algn="tl">
                  <a:srgbClr val="000000">
                    <a:alpha val="30000"/>
                  </a:srgbClr>
                </a:outerShdw>
              </a:effectLst>
            </a:endParaRPr>
          </a:p>
        </p:txBody>
      </p:sp>
      <p:sp>
        <p:nvSpPr>
          <p:cNvPr id="10" name="Title 1"/>
          <p:cNvSpPr txBox="1">
            <a:spLocks/>
          </p:cNvSpPr>
          <p:nvPr/>
        </p:nvSpPr>
        <p:spPr>
          <a:xfrm>
            <a:off x="5410200" y="4800600"/>
            <a:ext cx="27432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effectLst>
                  <a:outerShdw blurRad="63500" dir="3600000" algn="tl" rotWithShape="0">
                    <a:srgbClr val="000000">
                      <a:alpha val="70000"/>
                    </a:srgbClr>
                  </a:outerShdw>
                </a:effectLst>
              </a:rPr>
              <a:t>in you</a:t>
            </a:r>
          </a:p>
        </p:txBody>
      </p:sp>
      <p:sp>
        <p:nvSpPr>
          <p:cNvPr id="11" name="Title 1"/>
          <p:cNvSpPr txBox="1">
            <a:spLocks/>
          </p:cNvSpPr>
          <p:nvPr/>
        </p:nvSpPr>
        <p:spPr>
          <a:xfrm>
            <a:off x="2286000" y="2286000"/>
            <a:ext cx="3657600" cy="944562"/>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effectLst>
                  <a:glow rad="63500">
                    <a:schemeClr val="tx1"/>
                  </a:glow>
                  <a:outerShdw blurRad="80000" dist="40000" dir="5040000" algn="tl">
                    <a:srgbClr val="000000">
                      <a:alpha val="30000"/>
                    </a:srgbClr>
                  </a:outerShdw>
                </a:effectLst>
              </a:rPr>
              <a:t>Spirit of truth</a:t>
            </a:r>
            <a:endParaRPr lang="en-US" sz="4000" b="1" dirty="0">
              <a:ln w="11430">
                <a:solidFill>
                  <a:schemeClr val="bg1"/>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effectLst>
                <a:glow rad="63500">
                  <a:schemeClr val="tx1"/>
                </a:glow>
                <a:outerShdw blurRad="80000" dist="40000" dir="5040000" algn="tl">
                  <a:srgbClr val="000000">
                    <a:alpha val="30000"/>
                  </a:srgbClr>
                </a:outerShdw>
              </a:effectLst>
            </a:endParaRPr>
          </a:p>
        </p:txBody>
      </p:sp>
      <p:sp>
        <p:nvSpPr>
          <p:cNvPr id="6" name="Title 1"/>
          <p:cNvSpPr txBox="1">
            <a:spLocks/>
          </p:cNvSpPr>
          <p:nvPr/>
        </p:nvSpPr>
        <p:spPr>
          <a:xfrm>
            <a:off x="457200" y="2179638"/>
            <a:ext cx="8229600" cy="4373562"/>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the Spirit of truth, whom the world cannot receive, because it neither sees Him nor knows Him; but you know Him, for He dwells with you and will be in you."         </a:t>
            </a:r>
            <a:r>
              <a:rPr lang="en-US" sz="3200" b="1" dirty="0">
                <a:ln w="11430"/>
                <a:solidFill>
                  <a:srgbClr val="CC9900"/>
                </a:solidFill>
                <a:effectLst>
                  <a:glow rad="63500">
                    <a:schemeClr val="tx1"/>
                  </a:glow>
                  <a:outerShdw blurRad="80000" dist="40000" dir="5040000" algn="tl">
                    <a:srgbClr val="000000">
                      <a:alpha val="30000"/>
                    </a:srgbClr>
                  </a:outerShdw>
                </a:effectLst>
              </a:rPr>
              <a:t>— John 14:17</a:t>
            </a:r>
            <a:r>
              <a:rPr lang="en-US" sz="4000" b="1" dirty="0">
                <a:ln w="11430"/>
                <a:solidFill>
                  <a:srgbClr val="CC9900"/>
                </a:solidFill>
                <a:effectLst>
                  <a:glow rad="63500">
                    <a:schemeClr val="tx1"/>
                  </a:glow>
                  <a:outerShdw blurRad="80000" dist="40000" dir="5040000" algn="tl">
                    <a:srgbClr val="000000">
                      <a:alpha val="30000"/>
                    </a:srgbClr>
                  </a:outerShdw>
                </a:effectLst>
              </a:rPr>
              <a:t> </a:t>
            </a:r>
          </a:p>
        </p:txBody>
      </p:sp>
      <p:pic>
        <p:nvPicPr>
          <p:cNvPr id="17" name="Picture 16" descr="PowerPoint Slide Show - [TheRock]"/>
          <p:cNvPicPr>
            <a:picLocks noChangeAspect="1"/>
          </p:cNvPicPr>
          <p:nvPr/>
        </p:nvPicPr>
        <p:blipFill rotWithShape="1">
          <a:blip r:embed="rId4">
            <a:extLst>
              <a:ext uri="{28A0092B-C50C-407E-A947-70E740481C1C}">
                <a14:useLocalDpi xmlns:a14="http://schemas.microsoft.com/office/drawing/2010/main" val="0"/>
              </a:ext>
            </a:extLst>
          </a:blip>
          <a:srcRect l="12533" r="12531"/>
          <a:stretch/>
        </p:blipFill>
        <p:spPr>
          <a:xfrm>
            <a:off x="0" y="0"/>
            <a:ext cx="9178818" cy="6889928"/>
          </a:xfrm>
          <a:prstGeom prst="rect">
            <a:avLst/>
          </a:prstGeom>
        </p:spPr>
      </p:pic>
      <p:pic>
        <p:nvPicPr>
          <p:cNvPr id="18" name="Picture 17" descr="PowerPoint Slide Show - [TheRock.pptx]"/>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l="12532" r="12405"/>
          <a:stretch/>
        </p:blipFill>
        <p:spPr>
          <a:xfrm>
            <a:off x="0" y="0"/>
            <a:ext cx="9144000" cy="6889928"/>
          </a:xfrm>
          <a:prstGeom prst="rect">
            <a:avLst/>
          </a:prstGeom>
        </p:spPr>
      </p:pic>
      <p:pic>
        <p:nvPicPr>
          <p:cNvPr id="19" name="Picture 18" descr="PowerPoint Slide Show - [TheRock.pptx]"/>
          <p:cNvPicPr>
            <a:picLocks noChangeAspect="1"/>
          </p:cNvPicPr>
          <p:nvPr/>
        </p:nvPicPr>
        <p:blipFill rotWithShape="1">
          <a:blip r:embed="rId7">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l="12533" r="12531"/>
          <a:stretch/>
        </p:blipFill>
        <p:spPr>
          <a:xfrm>
            <a:off x="0" y="0"/>
            <a:ext cx="9176888" cy="6888480"/>
          </a:xfrm>
          <a:prstGeom prst="rect">
            <a:avLst/>
          </a:prstGeom>
        </p:spPr>
      </p:pic>
      <p:pic>
        <p:nvPicPr>
          <p:cNvPr id="20" name="Picture 19" descr="PowerPoint Slide Show - [TheRock.pptx]"/>
          <p:cNvPicPr>
            <a:picLocks noChangeAspect="1"/>
          </p:cNvPicPr>
          <p:nvPr/>
        </p:nvPicPr>
        <p:blipFill rotWithShape="1">
          <a:blip r:embed="rId9">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rcRect l="12784" r="12405"/>
          <a:stretch/>
        </p:blipFill>
        <p:spPr>
          <a:xfrm>
            <a:off x="0" y="0"/>
            <a:ext cx="9154028" cy="6882946"/>
          </a:xfrm>
          <a:prstGeom prst="rect">
            <a:avLst/>
          </a:prstGeom>
        </p:spPr>
      </p:pic>
      <p:pic>
        <p:nvPicPr>
          <p:cNvPr id="21" name="Picture 20" descr="PowerPoint Slide Show - [TheRock.pptx]"/>
          <p:cNvPicPr>
            <a:picLocks noChangeAspect="1"/>
          </p:cNvPicPr>
          <p:nvPr/>
        </p:nvPicPr>
        <p:blipFill rotWithShape="1">
          <a:blip r:embed="rId11">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rcRect l="12405" r="12531"/>
          <a:stretch/>
        </p:blipFill>
        <p:spPr>
          <a:xfrm>
            <a:off x="-25268" y="0"/>
            <a:ext cx="9169268" cy="6871152"/>
          </a:xfrm>
          <a:prstGeom prst="rect">
            <a:avLst/>
          </a:prstGeom>
        </p:spPr>
      </p:pic>
      <p:pic>
        <p:nvPicPr>
          <p:cNvPr id="22" name="Picture 21" descr="PowerPoint Slide Show - [TheRock.pptx]"/>
          <p:cNvPicPr>
            <a:picLocks noChangeAspect="1"/>
          </p:cNvPicPr>
          <p:nvPr/>
        </p:nvPicPr>
        <p:blipFill rotWithShape="1">
          <a:blip r:embed="rId13">
            <a:extLst>
              <a:ext uri="{BEBA8EAE-BF5A-486C-A8C5-ECC9F3942E4B}">
                <a14:imgProps xmlns:a14="http://schemas.microsoft.com/office/drawing/2010/main">
                  <a14:imgLayer r:embed="rId14">
                    <a14:imgEffect>
                      <a14:saturation sat="33000"/>
                    </a14:imgEffect>
                  </a14:imgLayer>
                </a14:imgProps>
              </a:ext>
              <a:ext uri="{28A0092B-C50C-407E-A947-70E740481C1C}">
                <a14:useLocalDpi xmlns:a14="http://schemas.microsoft.com/office/drawing/2010/main" val="0"/>
              </a:ext>
            </a:extLst>
          </a:blip>
          <a:srcRect l="12405" r="12405"/>
          <a:stretch/>
        </p:blipFill>
        <p:spPr>
          <a:xfrm>
            <a:off x="0" y="0"/>
            <a:ext cx="9185382" cy="6871639"/>
          </a:xfrm>
          <a:prstGeom prst="rect">
            <a:avLst/>
          </a:prstGeom>
        </p:spPr>
      </p:pic>
      <p:pic>
        <p:nvPicPr>
          <p:cNvPr id="23" name="Content Placeholder 3" descr="PowerPoint Slide Show - [TheRock]"/>
          <p:cNvPicPr>
            <a:picLocks noGrp="1" noChangeAspect="1"/>
          </p:cNvPicPr>
          <p:nvPr>
            <p:ph idx="1"/>
          </p:nvPr>
        </p:nvPicPr>
        <p:blipFill rotWithShape="1">
          <a:blip r:embed="rId15">
            <a:extLst>
              <a:ext uri="{28A0092B-C50C-407E-A947-70E740481C1C}">
                <a14:useLocalDpi xmlns:a14="http://schemas.microsoft.com/office/drawing/2010/main" val="0"/>
              </a:ext>
            </a:extLst>
          </a:blip>
          <a:srcRect l="12454" r="12310"/>
          <a:stretch/>
        </p:blipFill>
        <p:spPr>
          <a:xfrm>
            <a:off x="0" y="0"/>
            <a:ext cx="9172702" cy="6858000"/>
          </a:xfrm>
        </p:spPr>
      </p:pic>
      <p:sp>
        <p:nvSpPr>
          <p:cNvPr id="24" name="Title 1"/>
          <p:cNvSpPr txBox="1">
            <a:spLocks/>
          </p:cNvSpPr>
          <p:nvPr/>
        </p:nvSpPr>
        <p:spPr>
          <a:xfrm>
            <a:off x="5562600" y="4800600"/>
            <a:ext cx="2209800" cy="1143000"/>
          </a:xfrm>
          <a:prstGeom prst="rect">
            <a:avLst/>
          </a:prstGeom>
        </p:spPr>
        <p:txBody>
          <a:bodyPr vert="horz" lIns="91440" tIns="45720" rIns="91440" bIns="45720" rtlCol="0" anchor="ctr">
            <a:no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ln w="11430"/>
                <a:solidFill>
                  <a:srgbClr val="CC9900"/>
                </a:solidFill>
                <a:effectLst>
                  <a:glow rad="63500">
                    <a:schemeClr val="tx1"/>
                  </a:glow>
                  <a:outerShdw blurRad="80000" dist="40000" dir="5040000" algn="tl">
                    <a:srgbClr val="000000">
                      <a:alpha val="30000"/>
                    </a:srgbClr>
                  </a:outerShdw>
                </a:effectLst>
              </a:rPr>
              <a:t> </a:t>
            </a:r>
            <a:r>
              <a:rPr lang="en-US" sz="53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effectLst>
                  <a:glow rad="63500">
                    <a:schemeClr val="tx1"/>
                  </a:glow>
                  <a:outerShdw blurRad="80000" dist="40000" dir="5040000" algn="tl">
                    <a:srgbClr val="000000">
                      <a:alpha val="30000"/>
                    </a:srgbClr>
                  </a:outerShdw>
                </a:effectLst>
              </a:rPr>
              <a:t>in </a:t>
            </a:r>
            <a:r>
              <a:rPr lang="en-US" b="1" dirty="0">
                <a:ln w="11430"/>
                <a:gradFill flip="none" rotWithShape="1">
                  <a:gsLst>
                    <a:gs pos="0">
                      <a:srgbClr val="FF3399"/>
                    </a:gs>
                    <a:gs pos="25000">
                      <a:srgbClr val="FF6633"/>
                    </a:gs>
                    <a:gs pos="50000">
                      <a:srgbClr val="FFFF00"/>
                    </a:gs>
                    <a:gs pos="75000">
                      <a:srgbClr val="01A78F"/>
                    </a:gs>
                    <a:gs pos="100000">
                      <a:srgbClr val="3366FF"/>
                    </a:gs>
                  </a:gsLst>
                  <a:lin ang="2700000" scaled="1"/>
                  <a:tileRect/>
                </a:gradFill>
                <a:effectLst>
                  <a:glow rad="63500">
                    <a:schemeClr val="tx1"/>
                  </a:glow>
                  <a:outerShdw blurRad="80000" dist="40000" dir="5040000" algn="tl">
                    <a:srgbClr val="000000">
                      <a:alpha val="30000"/>
                    </a:srgbClr>
                  </a:outerShdw>
                </a:effectLst>
              </a:rPr>
              <a:t>you</a:t>
            </a:r>
            <a:endParaRPr lang="en-US" b="1" i="1" dirty="0">
              <a:ln w="11430"/>
              <a:gradFill flip="none" rotWithShape="1">
                <a:gsLst>
                  <a:gs pos="0">
                    <a:srgbClr val="FF3399"/>
                  </a:gs>
                  <a:gs pos="25000">
                    <a:srgbClr val="FF6633"/>
                  </a:gs>
                  <a:gs pos="50000">
                    <a:srgbClr val="FFFF00"/>
                  </a:gs>
                  <a:gs pos="75000">
                    <a:srgbClr val="01A78F"/>
                  </a:gs>
                  <a:gs pos="100000">
                    <a:srgbClr val="3366FF"/>
                  </a:gs>
                </a:gsLst>
                <a:lin ang="2700000" scaled="1"/>
                <a:tileRect/>
              </a:gradFill>
              <a:effectLst>
                <a:glow rad="63500">
                  <a:schemeClr val="tx1"/>
                </a:glow>
                <a:outerShdw blurRad="80000" dist="40000" dir="5040000" algn="tl">
                  <a:srgbClr val="000000">
                    <a:alpha val="30000"/>
                  </a:srgbClr>
                </a:outerShdw>
              </a:effectLst>
            </a:endParaRPr>
          </a:p>
        </p:txBody>
      </p:sp>
      <p:sp>
        <p:nvSpPr>
          <p:cNvPr id="25" name="Rectangle 4"/>
          <p:cNvSpPr>
            <a:spLocks noChangeArrowheads="1"/>
          </p:cNvSpPr>
          <p:nvPr/>
        </p:nvSpPr>
        <p:spPr bwMode="auto">
          <a:xfrm>
            <a:off x="3129987" y="1295400"/>
            <a:ext cx="2051613" cy="1143000"/>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CC9900"/>
                </a:solidFill>
                <a:effectLst>
                  <a:glow rad="63500">
                    <a:schemeClr val="tx1"/>
                  </a:glow>
                  <a:outerShdw blurRad="80000" dist="40000" dir="5040000" algn="tl">
                    <a:srgbClr val="000000">
                      <a:alpha val="30000"/>
                    </a:srgbClr>
                  </a:outerShdw>
                </a:effectLst>
                <a:latin typeface="+mj-lt"/>
                <a:ea typeface="+mj-ea"/>
                <a:cs typeface="+mj-cs"/>
              </a:rPr>
              <a:t>in you</a:t>
            </a:r>
          </a:p>
        </p:txBody>
      </p:sp>
      <p:sp>
        <p:nvSpPr>
          <p:cNvPr id="26" name="Title 1"/>
          <p:cNvSpPr txBox="1">
            <a:spLocks/>
          </p:cNvSpPr>
          <p:nvPr/>
        </p:nvSpPr>
        <p:spPr>
          <a:xfrm>
            <a:off x="5257800" y="2057400"/>
            <a:ext cx="16002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9933FF"/>
                </a:solidFill>
                <a:effectLst>
                  <a:glow rad="63500">
                    <a:schemeClr val="bg1"/>
                  </a:glow>
                </a:effectLst>
              </a:rPr>
              <a:t>truth</a:t>
            </a:r>
            <a:endParaRPr lang="en-US" sz="3200" b="1" i="1" dirty="0">
              <a:solidFill>
                <a:srgbClr val="9933FF"/>
              </a:solidFill>
              <a:effectLst>
                <a:glow rad="63500">
                  <a:schemeClr val="bg1"/>
                </a:glow>
              </a:effectLst>
            </a:endParaRPr>
          </a:p>
        </p:txBody>
      </p:sp>
      <p:sp>
        <p:nvSpPr>
          <p:cNvPr id="27" name="Title 1"/>
          <p:cNvSpPr txBox="1">
            <a:spLocks/>
          </p:cNvSpPr>
          <p:nvPr/>
        </p:nvSpPr>
        <p:spPr>
          <a:xfrm>
            <a:off x="721008" y="2743200"/>
            <a:ext cx="3317592"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9933FF"/>
                </a:solidFill>
                <a:effectLst>
                  <a:glow rad="63500">
                    <a:schemeClr val="bg1"/>
                  </a:glow>
                </a:effectLst>
              </a:rPr>
              <a:t>inward parts</a:t>
            </a:r>
            <a:endParaRPr lang="en-US" sz="3200" b="1" i="1" dirty="0">
              <a:solidFill>
                <a:srgbClr val="9933FF"/>
              </a:solidFill>
              <a:effectLst>
                <a:glow rad="63500">
                  <a:schemeClr val="bg1"/>
                </a:glow>
              </a:effectLst>
            </a:endParaRPr>
          </a:p>
        </p:txBody>
      </p:sp>
      <p:sp>
        <p:nvSpPr>
          <p:cNvPr id="29" name="Title 1"/>
          <p:cNvSpPr txBox="1">
            <a:spLocks/>
          </p:cNvSpPr>
          <p:nvPr/>
        </p:nvSpPr>
        <p:spPr>
          <a:xfrm>
            <a:off x="2286000" y="2286000"/>
            <a:ext cx="3657600" cy="944562"/>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effectLst>
                  <a:glow rad="63500">
                    <a:schemeClr val="tx1"/>
                  </a:glow>
                  <a:outerShdw blurRad="80000" dist="40000" dir="5040000" algn="tl">
                    <a:srgbClr val="000000">
                      <a:alpha val="30000"/>
                    </a:srgbClr>
                  </a:outerShdw>
                </a:effectLst>
              </a:rPr>
              <a:t>Spirit of truth</a:t>
            </a:r>
            <a:endParaRPr lang="en-US" sz="4000" b="1" dirty="0">
              <a:ln w="11430">
                <a:solidFill>
                  <a:schemeClr val="bg1"/>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effectLst>
                <a:glow rad="63500">
                  <a:schemeClr val="tx1"/>
                </a:glow>
                <a:outerShdw blurRad="80000" dist="40000" dir="5040000" algn="tl">
                  <a:srgbClr val="000000">
                    <a:alpha val="30000"/>
                  </a:srgbClr>
                </a:outerShdw>
              </a:effectLst>
            </a:endParaRPr>
          </a:p>
        </p:txBody>
      </p:sp>
      <p:sp>
        <p:nvSpPr>
          <p:cNvPr id="28" name="Rectangle 2">
            <a:extLst>
              <a:ext uri="{FF2B5EF4-FFF2-40B4-BE49-F238E27FC236}">
                <a16:creationId xmlns:a16="http://schemas.microsoft.com/office/drawing/2014/main" id="{658BDD41-3A51-4680-ACC0-602AD91D3912}"/>
              </a:ext>
            </a:extLst>
          </p:cNvPr>
          <p:cNvSpPr txBox="1">
            <a:spLocks noChangeArrowheads="1"/>
          </p:cNvSpPr>
          <p:nvPr/>
        </p:nvSpPr>
        <p:spPr bwMode="auto">
          <a:xfrm>
            <a:off x="555067" y="2962186"/>
            <a:ext cx="1743792"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000082"/>
                    </a:gs>
                    <a:gs pos="30000">
                      <a:srgbClr val="66008F"/>
                    </a:gs>
                    <a:gs pos="64999">
                      <a:srgbClr val="BA0066"/>
                    </a:gs>
                    <a:gs pos="89999">
                      <a:srgbClr val="FF0000"/>
                    </a:gs>
                    <a:gs pos="100000">
                      <a:srgbClr val="FF8200"/>
                    </a:gs>
                  </a:gsLst>
                  <a:lin ang="5400000" scaled="0"/>
                </a:gradFill>
                <a:effectLst>
                  <a:glow rad="38100">
                    <a:srgbClr val="FFFF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Jesus</a:t>
            </a:r>
          </a:p>
        </p:txBody>
      </p:sp>
      <p:sp>
        <p:nvSpPr>
          <p:cNvPr id="30" name="Rectangle 2">
            <a:extLst>
              <a:ext uri="{FF2B5EF4-FFF2-40B4-BE49-F238E27FC236}">
                <a16:creationId xmlns:a16="http://schemas.microsoft.com/office/drawing/2014/main" id="{D69C37A7-7C24-4F95-9938-582D0CE482BB}"/>
              </a:ext>
            </a:extLst>
          </p:cNvPr>
          <p:cNvSpPr txBox="1">
            <a:spLocks noChangeArrowheads="1"/>
          </p:cNvSpPr>
          <p:nvPr/>
        </p:nvSpPr>
        <p:spPr bwMode="auto">
          <a:xfrm>
            <a:off x="731519" y="3631675"/>
            <a:ext cx="283702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50" b="1" i="0" u="none" strike="noStrike" kern="1200" cap="none" spc="50" normalizeH="0" baseline="0" noProof="0" dirty="0">
                <a:ln w="11430">
                  <a:solidFill>
                    <a:srgbClr val="C00000"/>
                  </a:solidFill>
                </a:ln>
                <a:solidFill>
                  <a:schemeClr val="bg1"/>
                </a:solidFill>
                <a:effectLst>
                  <a:glow rad="38100">
                    <a:srgbClr val="FFFF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the truth</a:t>
            </a:r>
          </a:p>
        </p:txBody>
      </p:sp>
    </p:spTree>
    <p:extLst>
      <p:ext uri="{BB962C8B-B14F-4D97-AF65-F5344CB8AC3E}">
        <p14:creationId xmlns:p14="http://schemas.microsoft.com/office/powerpoint/2010/main" val="3822893251"/>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18" presetClass="emph" presetSubtype="0" fill="hold" grpId="1" nodeType="withEffect">
                                  <p:stCondLst>
                                    <p:cond delay="0"/>
                                  </p:stCondLst>
                                  <p:childTnLst>
                                    <p:set>
                                      <p:cBhvr override="childStyle">
                                        <p:cTn id="21" dur="500" fill="hold"/>
                                        <p:tgtEl>
                                          <p:spTgt spid="8"/>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18" presetClass="emph" presetSubtype="0" fill="hold" grpId="1" nodeType="withEffect">
                                  <p:stCondLst>
                                    <p:cond delay="0"/>
                                  </p:stCondLst>
                                  <p:childTnLst>
                                    <p:set>
                                      <p:cBhvr override="childStyle">
                                        <p:cTn id="31" dur="500" fill="hold"/>
                                        <p:tgtEl>
                                          <p:spTgt spid="9"/>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2"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par>
                                <p:cTn id="42" presetID="47" presetClass="exit" presetSubtype="0" fill="hold" grpId="2" nodeType="withEffect">
                                  <p:stCondLst>
                                    <p:cond delay="0"/>
                                  </p:stCondLst>
                                  <p:childTnLst>
                                    <p:animEffect transition="out" filter="fade">
                                      <p:cBhvr>
                                        <p:cTn id="43" dur="1000"/>
                                        <p:tgtEl>
                                          <p:spTgt spid="8"/>
                                        </p:tgtEl>
                                      </p:cBhvr>
                                    </p:animEffect>
                                    <p:anim calcmode="lin" valueType="num">
                                      <p:cBhvr>
                                        <p:cTn id="44" dur="1000"/>
                                        <p:tgtEl>
                                          <p:spTgt spid="8"/>
                                        </p:tgtEl>
                                        <p:attrNameLst>
                                          <p:attrName>ppt_x</p:attrName>
                                        </p:attrNameLst>
                                      </p:cBhvr>
                                      <p:tavLst>
                                        <p:tav tm="0">
                                          <p:val>
                                            <p:strVal val="ppt_x"/>
                                          </p:val>
                                        </p:tav>
                                        <p:tav tm="100000">
                                          <p:val>
                                            <p:strVal val="ppt_x"/>
                                          </p:val>
                                        </p:tav>
                                      </p:tavLst>
                                    </p:anim>
                                    <p:anim calcmode="lin" valueType="num">
                                      <p:cBhvr>
                                        <p:cTn id="45" dur="1000"/>
                                        <p:tgtEl>
                                          <p:spTgt spid="8"/>
                                        </p:tgtEl>
                                        <p:attrNameLst>
                                          <p:attrName>ppt_y</p:attrName>
                                        </p:attrNameLst>
                                      </p:cBhvr>
                                      <p:tavLst>
                                        <p:tav tm="0">
                                          <p:val>
                                            <p:strVal val="ppt_y"/>
                                          </p:val>
                                        </p:tav>
                                        <p:tav tm="100000">
                                          <p:val>
                                            <p:strVal val="ppt_y-.1"/>
                                          </p:val>
                                        </p:tav>
                                      </p:tavLst>
                                    </p:anim>
                                    <p:set>
                                      <p:cBhvr>
                                        <p:cTn id="46" dur="1" fill="hold">
                                          <p:stCondLst>
                                            <p:cond delay="999"/>
                                          </p:stCondLst>
                                        </p:cTn>
                                        <p:tgtEl>
                                          <p:spTgt spid="8"/>
                                        </p:tgtEl>
                                        <p:attrNameLst>
                                          <p:attrName>style.visibility</p:attrName>
                                        </p:attrNameLst>
                                      </p:cBhvr>
                                      <p:to>
                                        <p:strVal val="hidden"/>
                                      </p:to>
                                    </p:set>
                                  </p:childTnLst>
                                </p:cTn>
                              </p:par>
                              <p:par>
                                <p:cTn id="47" presetID="47" presetClass="exit" presetSubtype="0" fill="hold" grpId="1" nodeType="withEffect">
                                  <p:stCondLst>
                                    <p:cond delay="0"/>
                                  </p:stCondLst>
                                  <p:childTnLst>
                                    <p:animEffect transition="out" filter="fade">
                                      <p:cBhvr>
                                        <p:cTn id="48" dur="1000"/>
                                        <p:tgtEl>
                                          <p:spTgt spid="4"/>
                                        </p:tgtEl>
                                      </p:cBhvr>
                                    </p:animEffect>
                                    <p:anim calcmode="lin" valueType="num">
                                      <p:cBhvr>
                                        <p:cTn id="49" dur="1000"/>
                                        <p:tgtEl>
                                          <p:spTgt spid="4"/>
                                        </p:tgtEl>
                                        <p:attrNameLst>
                                          <p:attrName>ppt_x</p:attrName>
                                        </p:attrNameLst>
                                      </p:cBhvr>
                                      <p:tavLst>
                                        <p:tav tm="0">
                                          <p:val>
                                            <p:strVal val="ppt_x"/>
                                          </p:val>
                                        </p:tav>
                                        <p:tav tm="100000">
                                          <p:val>
                                            <p:strVal val="ppt_x"/>
                                          </p:val>
                                        </p:tav>
                                      </p:tavLst>
                                    </p:anim>
                                    <p:anim calcmode="lin" valueType="num">
                                      <p:cBhvr>
                                        <p:cTn id="50" dur="1000"/>
                                        <p:tgtEl>
                                          <p:spTgt spid="4"/>
                                        </p:tgtEl>
                                        <p:attrNameLst>
                                          <p:attrName>ppt_y</p:attrName>
                                        </p:attrNameLst>
                                      </p:cBhvr>
                                      <p:tavLst>
                                        <p:tav tm="0">
                                          <p:val>
                                            <p:strVal val="ppt_y"/>
                                          </p:val>
                                        </p:tav>
                                        <p:tav tm="100000">
                                          <p:val>
                                            <p:strVal val="ppt_y-.1"/>
                                          </p:val>
                                        </p:tav>
                                      </p:tavLst>
                                    </p:anim>
                                    <p:set>
                                      <p:cBhvr>
                                        <p:cTn id="51" dur="1" fill="hold">
                                          <p:stCondLst>
                                            <p:cond delay="999"/>
                                          </p:stCondLst>
                                        </p:cTn>
                                        <p:tgtEl>
                                          <p:spTgt spid="4"/>
                                        </p:tgtEl>
                                        <p:attrNameLst>
                                          <p:attrName>style.visibility</p:attrName>
                                        </p:attrNameLst>
                                      </p:cBhvr>
                                      <p:to>
                                        <p:strVal val="hidden"/>
                                      </p:to>
                                    </p:set>
                                  </p:childTnLst>
                                </p:cTn>
                              </p:par>
                              <p:par>
                                <p:cTn id="52" presetID="47" presetClass="exit" presetSubtype="0" fill="hold" grpId="1" nodeType="withEffect">
                                  <p:stCondLst>
                                    <p:cond delay="0"/>
                                  </p:stCondLst>
                                  <p:childTnLst>
                                    <p:animEffect transition="out" filter="fade">
                                      <p:cBhvr>
                                        <p:cTn id="53" dur="1000"/>
                                        <p:tgtEl>
                                          <p:spTgt spid="2"/>
                                        </p:tgtEl>
                                      </p:cBhvr>
                                    </p:animEffect>
                                    <p:anim calcmode="lin" valueType="num">
                                      <p:cBhvr>
                                        <p:cTn id="54" dur="1000"/>
                                        <p:tgtEl>
                                          <p:spTgt spid="2"/>
                                        </p:tgtEl>
                                        <p:attrNameLst>
                                          <p:attrName>ppt_x</p:attrName>
                                        </p:attrNameLst>
                                      </p:cBhvr>
                                      <p:tavLst>
                                        <p:tav tm="0">
                                          <p:val>
                                            <p:strVal val="ppt_x"/>
                                          </p:val>
                                        </p:tav>
                                        <p:tav tm="100000">
                                          <p:val>
                                            <p:strVal val="ppt_x"/>
                                          </p:val>
                                        </p:tav>
                                      </p:tavLst>
                                    </p:anim>
                                    <p:anim calcmode="lin" valueType="num">
                                      <p:cBhvr>
                                        <p:cTn id="55" dur="1000"/>
                                        <p:tgtEl>
                                          <p:spTgt spid="2"/>
                                        </p:tgtEl>
                                        <p:attrNameLst>
                                          <p:attrName>ppt_y</p:attrName>
                                        </p:attrNameLst>
                                      </p:cBhvr>
                                      <p:tavLst>
                                        <p:tav tm="0">
                                          <p:val>
                                            <p:strVal val="ppt_y"/>
                                          </p:val>
                                        </p:tav>
                                        <p:tav tm="100000">
                                          <p:val>
                                            <p:strVal val="ppt_y-.1"/>
                                          </p:val>
                                        </p:tav>
                                      </p:tavLst>
                                    </p:anim>
                                    <p:set>
                                      <p:cBhvr>
                                        <p:cTn id="56" dur="1" fill="hold">
                                          <p:stCondLst>
                                            <p:cond delay="999"/>
                                          </p:stCondLst>
                                        </p:cTn>
                                        <p:tgtEl>
                                          <p:spTgt spid="2"/>
                                        </p:tgtEl>
                                        <p:attrNameLst>
                                          <p:attrName>style.visibility</p:attrName>
                                        </p:attrNameLst>
                                      </p:cBhvr>
                                      <p:to>
                                        <p:strVal val="hidden"/>
                                      </p:to>
                                    </p:set>
                                  </p:childTnLst>
                                </p:cTn>
                              </p:par>
                              <p:par>
                                <p:cTn id="57" presetID="47" presetClass="exit" presetSubtype="0" fill="hold" grpId="1" nodeType="withEffect">
                                  <p:stCondLst>
                                    <p:cond delay="0"/>
                                  </p:stCondLst>
                                  <p:childTnLst>
                                    <p:animEffect transition="out" filter="fade">
                                      <p:cBhvr>
                                        <p:cTn id="58" dur="1000"/>
                                        <p:tgtEl>
                                          <p:spTgt spid="28"/>
                                        </p:tgtEl>
                                      </p:cBhvr>
                                    </p:animEffect>
                                    <p:anim calcmode="lin" valueType="num">
                                      <p:cBhvr>
                                        <p:cTn id="59" dur="1000"/>
                                        <p:tgtEl>
                                          <p:spTgt spid="28"/>
                                        </p:tgtEl>
                                        <p:attrNameLst>
                                          <p:attrName>ppt_x</p:attrName>
                                        </p:attrNameLst>
                                      </p:cBhvr>
                                      <p:tavLst>
                                        <p:tav tm="0">
                                          <p:val>
                                            <p:strVal val="ppt_x"/>
                                          </p:val>
                                        </p:tav>
                                        <p:tav tm="100000">
                                          <p:val>
                                            <p:strVal val="ppt_x"/>
                                          </p:val>
                                        </p:tav>
                                      </p:tavLst>
                                    </p:anim>
                                    <p:anim calcmode="lin" valueType="num">
                                      <p:cBhvr>
                                        <p:cTn id="60" dur="1000"/>
                                        <p:tgtEl>
                                          <p:spTgt spid="28"/>
                                        </p:tgtEl>
                                        <p:attrNameLst>
                                          <p:attrName>ppt_y</p:attrName>
                                        </p:attrNameLst>
                                      </p:cBhvr>
                                      <p:tavLst>
                                        <p:tav tm="0">
                                          <p:val>
                                            <p:strVal val="ppt_y"/>
                                          </p:val>
                                        </p:tav>
                                        <p:tav tm="100000">
                                          <p:val>
                                            <p:strVal val="ppt_y-.1"/>
                                          </p:val>
                                        </p:tav>
                                      </p:tavLst>
                                    </p:anim>
                                    <p:set>
                                      <p:cBhvr>
                                        <p:cTn id="61" dur="1" fill="hold">
                                          <p:stCondLst>
                                            <p:cond delay="999"/>
                                          </p:stCondLst>
                                        </p:cTn>
                                        <p:tgtEl>
                                          <p:spTgt spid="28"/>
                                        </p:tgtEl>
                                        <p:attrNameLst>
                                          <p:attrName>style.visibility</p:attrName>
                                        </p:attrNameLst>
                                      </p:cBhvr>
                                      <p:to>
                                        <p:strVal val="hidden"/>
                                      </p:to>
                                    </p:set>
                                  </p:childTnLst>
                                </p:cTn>
                              </p:par>
                              <p:par>
                                <p:cTn id="62" presetID="47" presetClass="exit" presetSubtype="0" fill="hold" grpId="1" nodeType="withEffect">
                                  <p:stCondLst>
                                    <p:cond delay="0"/>
                                  </p:stCondLst>
                                  <p:childTnLst>
                                    <p:animEffect transition="out" filter="fade">
                                      <p:cBhvr>
                                        <p:cTn id="63" dur="1000"/>
                                        <p:tgtEl>
                                          <p:spTgt spid="30"/>
                                        </p:tgtEl>
                                      </p:cBhvr>
                                    </p:animEffect>
                                    <p:anim calcmode="lin" valueType="num">
                                      <p:cBhvr>
                                        <p:cTn id="64" dur="1000"/>
                                        <p:tgtEl>
                                          <p:spTgt spid="30"/>
                                        </p:tgtEl>
                                        <p:attrNameLst>
                                          <p:attrName>ppt_x</p:attrName>
                                        </p:attrNameLst>
                                      </p:cBhvr>
                                      <p:tavLst>
                                        <p:tav tm="0">
                                          <p:val>
                                            <p:strVal val="ppt_x"/>
                                          </p:val>
                                        </p:tav>
                                        <p:tav tm="100000">
                                          <p:val>
                                            <p:strVal val="ppt_x"/>
                                          </p:val>
                                        </p:tav>
                                      </p:tavLst>
                                    </p:anim>
                                    <p:anim calcmode="lin" valueType="num">
                                      <p:cBhvr>
                                        <p:cTn id="65" dur="1000"/>
                                        <p:tgtEl>
                                          <p:spTgt spid="30"/>
                                        </p:tgtEl>
                                        <p:attrNameLst>
                                          <p:attrName>ppt_y</p:attrName>
                                        </p:attrNameLst>
                                      </p:cBhvr>
                                      <p:tavLst>
                                        <p:tav tm="0">
                                          <p:val>
                                            <p:strVal val="ppt_y"/>
                                          </p:val>
                                        </p:tav>
                                        <p:tav tm="100000">
                                          <p:val>
                                            <p:strVal val="ppt_y-.1"/>
                                          </p:val>
                                        </p:tav>
                                      </p:tavLst>
                                    </p:anim>
                                    <p:set>
                                      <p:cBhvr>
                                        <p:cTn id="66" dur="1" fill="hold">
                                          <p:stCondLst>
                                            <p:cond delay="999"/>
                                          </p:stCondLst>
                                        </p:cTn>
                                        <p:tgtEl>
                                          <p:spTgt spid="30"/>
                                        </p:tgtEl>
                                        <p:attrNameLst>
                                          <p:attrName>style.visibility</p:attrName>
                                        </p:attrNameLst>
                                      </p:cBhvr>
                                      <p:to>
                                        <p:strVal val="hidden"/>
                                      </p:to>
                                    </p:set>
                                  </p:childTnLst>
                                </p:cTn>
                              </p:par>
                            </p:childTnLst>
                          </p:cTn>
                        </p:par>
                        <p:par>
                          <p:cTn id="67" fill="hold">
                            <p:stCondLst>
                              <p:cond delay="1000"/>
                            </p:stCondLst>
                            <p:childTnLst>
                              <p:par>
                                <p:cTn id="68" presetID="42" presetClass="entr" presetSubtype="0" fill="hold" grpId="0" nodeType="after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1000" fill="hold"/>
                                        <p:tgtEl>
                                          <p:spTgt spid="5"/>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1000"/>
                                        <p:tgtEl>
                                          <p:spTgt spid="6"/>
                                        </p:tgtEl>
                                      </p:cBhvr>
                                    </p:animEffect>
                                    <p:anim calcmode="lin" valueType="num">
                                      <p:cBhvr>
                                        <p:cTn id="76" dur="1000" fill="hold"/>
                                        <p:tgtEl>
                                          <p:spTgt spid="6"/>
                                        </p:tgtEl>
                                        <p:attrNameLst>
                                          <p:attrName>ppt_x</p:attrName>
                                        </p:attrNameLst>
                                      </p:cBhvr>
                                      <p:tavLst>
                                        <p:tav tm="0">
                                          <p:val>
                                            <p:strVal val="#ppt_x"/>
                                          </p:val>
                                        </p:tav>
                                        <p:tav tm="100000">
                                          <p:val>
                                            <p:strVal val="#ppt_x"/>
                                          </p:val>
                                        </p:tav>
                                      </p:tavLst>
                                    </p:anim>
                                    <p:anim calcmode="lin" valueType="num">
                                      <p:cBhvr>
                                        <p:cTn id="7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wipe(left)">
                                      <p:cBhvr>
                                        <p:cTn id="82" dur="500"/>
                                        <p:tgtEl>
                                          <p:spTgt spid="7"/>
                                        </p:tgtEl>
                                      </p:cBhvr>
                                    </p:animEffect>
                                  </p:childTnLst>
                                </p:cTn>
                              </p:par>
                              <p:par>
                                <p:cTn id="83" presetID="18" presetClass="emph" presetSubtype="0" fill="hold" grpId="1" nodeType="withEffect">
                                  <p:stCondLst>
                                    <p:cond delay="0"/>
                                  </p:stCondLst>
                                  <p:childTnLst>
                                    <p:set>
                                      <p:cBhvr override="childStyle">
                                        <p:cTn id="84" dur="500" fill="hold"/>
                                        <p:tgtEl>
                                          <p:spTgt spid="7"/>
                                        </p:tgtEl>
                                        <p:attrNameLst>
                                          <p:attrName>style.textDecorationUnderline</p:attrName>
                                        </p:attrNameLst>
                                      </p:cBhvr>
                                      <p:to>
                                        <p:strVal val="true"/>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wipe(left)">
                                      <p:cBhvr>
                                        <p:cTn id="89" dur="500"/>
                                        <p:tgtEl>
                                          <p:spTgt spid="24"/>
                                        </p:tgtEl>
                                      </p:cBhvr>
                                    </p:animEffect>
                                  </p:childTnLst>
                                </p:cTn>
                              </p:par>
                            </p:childTnLst>
                          </p:cTn>
                        </p:par>
                      </p:childTnLst>
                    </p:cTn>
                  </p:par>
                  <p:par>
                    <p:cTn id="90" fill="hold">
                      <p:stCondLst>
                        <p:cond delay="indefinite"/>
                      </p:stCondLst>
                      <p:childTnLst>
                        <p:par>
                          <p:cTn id="91" fill="hold">
                            <p:stCondLst>
                              <p:cond delay="0"/>
                            </p:stCondLst>
                            <p:childTnLst>
                              <p:par>
                                <p:cTn id="92" presetID="0" presetClass="path" presetSubtype="0" accel="50000" decel="50000" fill="hold" grpId="2" nodeType="clickEffect">
                                  <p:stCondLst>
                                    <p:cond delay="0"/>
                                  </p:stCondLst>
                                  <p:childTnLst>
                                    <p:animMotion origin="layout" path="M 3.33333E-6 1.30435E-6 L -0.28733 -0.51619 " pathEditMode="relative" rAng="0" ptsTypes="AA">
                                      <p:cBhvr>
                                        <p:cTn id="93" dur="2000" fill="hold"/>
                                        <p:tgtEl>
                                          <p:spTgt spid="24"/>
                                        </p:tgtEl>
                                        <p:attrNameLst>
                                          <p:attrName>ppt_x</p:attrName>
                                          <p:attrName>ppt_y</p:attrName>
                                        </p:attrNameLst>
                                      </p:cBhvr>
                                      <p:rCtr x="-14375" y="-25809"/>
                                    </p:animMotion>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23"/>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22"/>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20"/>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9"/>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8"/>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17"/>
                                        </p:tgtEl>
                                        <p:attrNameLst>
                                          <p:attrName>style.visibility</p:attrName>
                                        </p:attrNameLst>
                                      </p:cBhvr>
                                      <p:to>
                                        <p:strVal val="visible"/>
                                      </p:to>
                                    </p:set>
                                  </p:childTnLst>
                                </p:cTn>
                              </p:par>
                            </p:childTnLst>
                          </p:cTn>
                        </p:par>
                        <p:par>
                          <p:cTn id="110" fill="hold">
                            <p:stCondLst>
                              <p:cond delay="0"/>
                            </p:stCondLst>
                            <p:childTnLst>
                              <p:par>
                                <p:cTn id="111" presetID="2" presetClass="exit" presetSubtype="4" fill="hold" nodeType="afterEffect">
                                  <p:stCondLst>
                                    <p:cond delay="0"/>
                                  </p:stCondLst>
                                  <p:childTnLst>
                                    <p:anim calcmode="lin" valueType="num">
                                      <p:cBhvr additive="base">
                                        <p:cTn id="112" dur="750"/>
                                        <p:tgtEl>
                                          <p:spTgt spid="23"/>
                                        </p:tgtEl>
                                        <p:attrNameLst>
                                          <p:attrName>ppt_x</p:attrName>
                                        </p:attrNameLst>
                                      </p:cBhvr>
                                      <p:tavLst>
                                        <p:tav tm="0">
                                          <p:val>
                                            <p:strVal val="ppt_x"/>
                                          </p:val>
                                        </p:tav>
                                        <p:tav tm="100000">
                                          <p:val>
                                            <p:strVal val="ppt_x"/>
                                          </p:val>
                                        </p:tav>
                                      </p:tavLst>
                                    </p:anim>
                                    <p:anim calcmode="lin" valueType="num">
                                      <p:cBhvr additive="base">
                                        <p:cTn id="113" dur="750"/>
                                        <p:tgtEl>
                                          <p:spTgt spid="23"/>
                                        </p:tgtEl>
                                        <p:attrNameLst>
                                          <p:attrName>ppt_y</p:attrName>
                                        </p:attrNameLst>
                                      </p:cBhvr>
                                      <p:tavLst>
                                        <p:tav tm="0">
                                          <p:val>
                                            <p:strVal val="ppt_y"/>
                                          </p:val>
                                        </p:tav>
                                        <p:tav tm="100000">
                                          <p:val>
                                            <p:strVal val="1+ppt_h/2"/>
                                          </p:val>
                                        </p:tav>
                                      </p:tavLst>
                                    </p:anim>
                                    <p:set>
                                      <p:cBhvr>
                                        <p:cTn id="114" dur="1" fill="hold">
                                          <p:stCondLst>
                                            <p:cond delay="749"/>
                                          </p:stCondLst>
                                        </p:cTn>
                                        <p:tgtEl>
                                          <p:spTgt spid="23"/>
                                        </p:tgtEl>
                                        <p:attrNameLst>
                                          <p:attrName>style.visibility</p:attrName>
                                        </p:attrNameLst>
                                      </p:cBhvr>
                                      <p:to>
                                        <p:strVal val="hidden"/>
                                      </p:to>
                                    </p:set>
                                  </p:childTnLst>
                                </p:cTn>
                              </p:par>
                              <p:par>
                                <p:cTn id="115" presetID="2" presetClass="exit" presetSubtype="4" fill="hold" nodeType="withEffect">
                                  <p:stCondLst>
                                    <p:cond delay="750"/>
                                  </p:stCondLst>
                                  <p:childTnLst>
                                    <p:anim calcmode="lin" valueType="num">
                                      <p:cBhvr additive="base">
                                        <p:cTn id="116" dur="750"/>
                                        <p:tgtEl>
                                          <p:spTgt spid="22"/>
                                        </p:tgtEl>
                                        <p:attrNameLst>
                                          <p:attrName>ppt_x</p:attrName>
                                        </p:attrNameLst>
                                      </p:cBhvr>
                                      <p:tavLst>
                                        <p:tav tm="0">
                                          <p:val>
                                            <p:strVal val="ppt_x"/>
                                          </p:val>
                                        </p:tav>
                                        <p:tav tm="100000">
                                          <p:val>
                                            <p:strVal val="ppt_x"/>
                                          </p:val>
                                        </p:tav>
                                      </p:tavLst>
                                    </p:anim>
                                    <p:anim calcmode="lin" valueType="num">
                                      <p:cBhvr additive="base">
                                        <p:cTn id="117" dur="750"/>
                                        <p:tgtEl>
                                          <p:spTgt spid="22"/>
                                        </p:tgtEl>
                                        <p:attrNameLst>
                                          <p:attrName>ppt_y</p:attrName>
                                        </p:attrNameLst>
                                      </p:cBhvr>
                                      <p:tavLst>
                                        <p:tav tm="0">
                                          <p:val>
                                            <p:strVal val="ppt_y"/>
                                          </p:val>
                                        </p:tav>
                                        <p:tav tm="100000">
                                          <p:val>
                                            <p:strVal val="1+ppt_h/2"/>
                                          </p:val>
                                        </p:tav>
                                      </p:tavLst>
                                    </p:anim>
                                    <p:set>
                                      <p:cBhvr>
                                        <p:cTn id="118" dur="1" fill="hold">
                                          <p:stCondLst>
                                            <p:cond delay="749"/>
                                          </p:stCondLst>
                                        </p:cTn>
                                        <p:tgtEl>
                                          <p:spTgt spid="22"/>
                                        </p:tgtEl>
                                        <p:attrNameLst>
                                          <p:attrName>style.visibility</p:attrName>
                                        </p:attrNameLst>
                                      </p:cBhvr>
                                      <p:to>
                                        <p:strVal val="hidden"/>
                                      </p:to>
                                    </p:set>
                                  </p:childTnLst>
                                </p:cTn>
                              </p:par>
                              <p:par>
                                <p:cTn id="119" presetID="0" presetClass="path" presetSubtype="0" fill="hold" nodeType="withEffect">
                                  <p:stCondLst>
                                    <p:cond delay="750"/>
                                  </p:stCondLst>
                                  <p:childTnLst>
                                    <p:animMotion origin="layout" path="M -3.05556E-6 2.53469E-6 L 1 0.99907 " pathEditMode="relative" ptsTypes="AA">
                                      <p:cBhvr>
                                        <p:cTn id="120" dur="750" fill="hold"/>
                                        <p:tgtEl>
                                          <p:spTgt spid="22"/>
                                        </p:tgtEl>
                                        <p:attrNameLst>
                                          <p:attrName>ppt_x</p:attrName>
                                          <p:attrName>ppt_y</p:attrName>
                                        </p:attrNameLst>
                                      </p:cBhvr>
                                    </p:animMotion>
                                  </p:childTnLst>
                                </p:cTn>
                              </p:par>
                              <p:par>
                                <p:cTn id="121" presetID="2" presetClass="exit" presetSubtype="4" fill="hold" nodeType="withEffect">
                                  <p:stCondLst>
                                    <p:cond delay="1500"/>
                                  </p:stCondLst>
                                  <p:childTnLst>
                                    <p:anim calcmode="lin" valueType="num">
                                      <p:cBhvr additive="base">
                                        <p:cTn id="122" dur="750"/>
                                        <p:tgtEl>
                                          <p:spTgt spid="21"/>
                                        </p:tgtEl>
                                        <p:attrNameLst>
                                          <p:attrName>ppt_x</p:attrName>
                                        </p:attrNameLst>
                                      </p:cBhvr>
                                      <p:tavLst>
                                        <p:tav tm="0">
                                          <p:val>
                                            <p:strVal val="ppt_x"/>
                                          </p:val>
                                        </p:tav>
                                        <p:tav tm="100000">
                                          <p:val>
                                            <p:strVal val="ppt_x"/>
                                          </p:val>
                                        </p:tav>
                                      </p:tavLst>
                                    </p:anim>
                                    <p:anim calcmode="lin" valueType="num">
                                      <p:cBhvr additive="base">
                                        <p:cTn id="123" dur="750"/>
                                        <p:tgtEl>
                                          <p:spTgt spid="21"/>
                                        </p:tgtEl>
                                        <p:attrNameLst>
                                          <p:attrName>ppt_y</p:attrName>
                                        </p:attrNameLst>
                                      </p:cBhvr>
                                      <p:tavLst>
                                        <p:tav tm="0">
                                          <p:val>
                                            <p:strVal val="ppt_y"/>
                                          </p:val>
                                        </p:tav>
                                        <p:tav tm="100000">
                                          <p:val>
                                            <p:strVal val="1+ppt_h/2"/>
                                          </p:val>
                                        </p:tav>
                                      </p:tavLst>
                                    </p:anim>
                                    <p:set>
                                      <p:cBhvr>
                                        <p:cTn id="124" dur="1" fill="hold">
                                          <p:stCondLst>
                                            <p:cond delay="749"/>
                                          </p:stCondLst>
                                        </p:cTn>
                                        <p:tgtEl>
                                          <p:spTgt spid="21"/>
                                        </p:tgtEl>
                                        <p:attrNameLst>
                                          <p:attrName>style.visibility</p:attrName>
                                        </p:attrNameLst>
                                      </p:cBhvr>
                                      <p:to>
                                        <p:strVal val="hidden"/>
                                      </p:to>
                                    </p:set>
                                  </p:childTnLst>
                                </p:cTn>
                              </p:par>
                              <p:par>
                                <p:cTn id="125" presetID="0" presetClass="path" presetSubtype="0" fill="hold" nodeType="withEffect">
                                  <p:stCondLst>
                                    <p:cond delay="1500"/>
                                  </p:stCondLst>
                                  <p:childTnLst>
                                    <p:animMotion origin="layout" path="M 1.11111E-6 2.53469E-6 L 1 0.99907 " pathEditMode="relative" ptsTypes="AA">
                                      <p:cBhvr>
                                        <p:cTn id="126" dur="750" fill="hold"/>
                                        <p:tgtEl>
                                          <p:spTgt spid="21"/>
                                        </p:tgtEl>
                                        <p:attrNameLst>
                                          <p:attrName>ppt_x</p:attrName>
                                          <p:attrName>ppt_y</p:attrName>
                                        </p:attrNameLst>
                                      </p:cBhvr>
                                    </p:animMotion>
                                  </p:childTnLst>
                                </p:cTn>
                              </p:par>
                              <p:par>
                                <p:cTn id="127" presetID="2" presetClass="exit" presetSubtype="4" fill="hold" nodeType="withEffect">
                                  <p:stCondLst>
                                    <p:cond delay="2250"/>
                                  </p:stCondLst>
                                  <p:childTnLst>
                                    <p:anim calcmode="lin" valueType="num">
                                      <p:cBhvr additive="base">
                                        <p:cTn id="128" dur="750"/>
                                        <p:tgtEl>
                                          <p:spTgt spid="20"/>
                                        </p:tgtEl>
                                        <p:attrNameLst>
                                          <p:attrName>ppt_x</p:attrName>
                                        </p:attrNameLst>
                                      </p:cBhvr>
                                      <p:tavLst>
                                        <p:tav tm="0">
                                          <p:val>
                                            <p:strVal val="ppt_x"/>
                                          </p:val>
                                        </p:tav>
                                        <p:tav tm="100000">
                                          <p:val>
                                            <p:strVal val="ppt_x"/>
                                          </p:val>
                                        </p:tav>
                                      </p:tavLst>
                                    </p:anim>
                                    <p:anim calcmode="lin" valueType="num">
                                      <p:cBhvr additive="base">
                                        <p:cTn id="129" dur="750"/>
                                        <p:tgtEl>
                                          <p:spTgt spid="20"/>
                                        </p:tgtEl>
                                        <p:attrNameLst>
                                          <p:attrName>ppt_y</p:attrName>
                                        </p:attrNameLst>
                                      </p:cBhvr>
                                      <p:tavLst>
                                        <p:tav tm="0">
                                          <p:val>
                                            <p:strVal val="ppt_y"/>
                                          </p:val>
                                        </p:tav>
                                        <p:tav tm="100000">
                                          <p:val>
                                            <p:strVal val="1+ppt_h/2"/>
                                          </p:val>
                                        </p:tav>
                                      </p:tavLst>
                                    </p:anim>
                                    <p:set>
                                      <p:cBhvr>
                                        <p:cTn id="130" dur="1" fill="hold">
                                          <p:stCondLst>
                                            <p:cond delay="749"/>
                                          </p:stCondLst>
                                        </p:cTn>
                                        <p:tgtEl>
                                          <p:spTgt spid="20"/>
                                        </p:tgtEl>
                                        <p:attrNameLst>
                                          <p:attrName>style.visibility</p:attrName>
                                        </p:attrNameLst>
                                      </p:cBhvr>
                                      <p:to>
                                        <p:strVal val="hidden"/>
                                      </p:to>
                                    </p:set>
                                  </p:childTnLst>
                                </p:cTn>
                              </p:par>
                              <p:par>
                                <p:cTn id="131" presetID="0" presetClass="path" presetSubtype="0" fill="hold" nodeType="withEffect">
                                  <p:stCondLst>
                                    <p:cond delay="2250"/>
                                  </p:stCondLst>
                                  <p:childTnLst>
                                    <p:animMotion origin="layout" path="M 8.33333E-7 -2.39593E-6 L 1 0.99907 " pathEditMode="relative" ptsTypes="AA">
                                      <p:cBhvr>
                                        <p:cTn id="132" dur="750" fill="hold"/>
                                        <p:tgtEl>
                                          <p:spTgt spid="20"/>
                                        </p:tgtEl>
                                        <p:attrNameLst>
                                          <p:attrName>ppt_x</p:attrName>
                                          <p:attrName>ppt_y</p:attrName>
                                        </p:attrNameLst>
                                      </p:cBhvr>
                                    </p:animMotion>
                                  </p:childTnLst>
                                </p:cTn>
                              </p:par>
                              <p:par>
                                <p:cTn id="133" presetID="2" presetClass="exit" presetSubtype="4" fill="hold" nodeType="withEffect">
                                  <p:stCondLst>
                                    <p:cond delay="3000"/>
                                  </p:stCondLst>
                                  <p:childTnLst>
                                    <p:anim calcmode="lin" valueType="num">
                                      <p:cBhvr additive="base">
                                        <p:cTn id="134" dur="750"/>
                                        <p:tgtEl>
                                          <p:spTgt spid="19"/>
                                        </p:tgtEl>
                                        <p:attrNameLst>
                                          <p:attrName>ppt_x</p:attrName>
                                        </p:attrNameLst>
                                      </p:cBhvr>
                                      <p:tavLst>
                                        <p:tav tm="0">
                                          <p:val>
                                            <p:strVal val="ppt_x"/>
                                          </p:val>
                                        </p:tav>
                                        <p:tav tm="100000">
                                          <p:val>
                                            <p:strVal val="ppt_x"/>
                                          </p:val>
                                        </p:tav>
                                      </p:tavLst>
                                    </p:anim>
                                    <p:anim calcmode="lin" valueType="num">
                                      <p:cBhvr additive="base">
                                        <p:cTn id="135" dur="750"/>
                                        <p:tgtEl>
                                          <p:spTgt spid="19"/>
                                        </p:tgtEl>
                                        <p:attrNameLst>
                                          <p:attrName>ppt_y</p:attrName>
                                        </p:attrNameLst>
                                      </p:cBhvr>
                                      <p:tavLst>
                                        <p:tav tm="0">
                                          <p:val>
                                            <p:strVal val="ppt_y"/>
                                          </p:val>
                                        </p:tav>
                                        <p:tav tm="100000">
                                          <p:val>
                                            <p:strVal val="1+ppt_h/2"/>
                                          </p:val>
                                        </p:tav>
                                      </p:tavLst>
                                    </p:anim>
                                    <p:set>
                                      <p:cBhvr>
                                        <p:cTn id="136" dur="1" fill="hold">
                                          <p:stCondLst>
                                            <p:cond delay="749"/>
                                          </p:stCondLst>
                                        </p:cTn>
                                        <p:tgtEl>
                                          <p:spTgt spid="19"/>
                                        </p:tgtEl>
                                        <p:attrNameLst>
                                          <p:attrName>style.visibility</p:attrName>
                                        </p:attrNameLst>
                                      </p:cBhvr>
                                      <p:to>
                                        <p:strVal val="hidden"/>
                                      </p:to>
                                    </p:set>
                                  </p:childTnLst>
                                </p:cTn>
                              </p:par>
                              <p:par>
                                <p:cTn id="137" presetID="0" presetClass="path" presetSubtype="0" fill="hold" nodeType="withEffect">
                                  <p:stCondLst>
                                    <p:cond delay="3000"/>
                                  </p:stCondLst>
                                  <p:childTnLst>
                                    <p:animMotion origin="layout" path="M -3.88889E-6 -1.12858E-6 L 1 0.99907 " pathEditMode="relative" ptsTypes="AA">
                                      <p:cBhvr>
                                        <p:cTn id="138" dur="750" fill="hold"/>
                                        <p:tgtEl>
                                          <p:spTgt spid="19"/>
                                        </p:tgtEl>
                                        <p:attrNameLst>
                                          <p:attrName>ppt_x</p:attrName>
                                          <p:attrName>ppt_y</p:attrName>
                                        </p:attrNameLst>
                                      </p:cBhvr>
                                    </p:animMotion>
                                  </p:childTnLst>
                                </p:cTn>
                              </p:par>
                              <p:par>
                                <p:cTn id="139" presetID="2" presetClass="exit" presetSubtype="4" fill="hold" nodeType="withEffect">
                                  <p:stCondLst>
                                    <p:cond delay="3750"/>
                                  </p:stCondLst>
                                  <p:childTnLst>
                                    <p:anim calcmode="lin" valueType="num">
                                      <p:cBhvr additive="base">
                                        <p:cTn id="140" dur="750"/>
                                        <p:tgtEl>
                                          <p:spTgt spid="18"/>
                                        </p:tgtEl>
                                        <p:attrNameLst>
                                          <p:attrName>ppt_x</p:attrName>
                                        </p:attrNameLst>
                                      </p:cBhvr>
                                      <p:tavLst>
                                        <p:tav tm="0">
                                          <p:val>
                                            <p:strVal val="ppt_x"/>
                                          </p:val>
                                        </p:tav>
                                        <p:tav tm="100000">
                                          <p:val>
                                            <p:strVal val="ppt_x"/>
                                          </p:val>
                                        </p:tav>
                                      </p:tavLst>
                                    </p:anim>
                                    <p:anim calcmode="lin" valueType="num">
                                      <p:cBhvr additive="base">
                                        <p:cTn id="141" dur="750"/>
                                        <p:tgtEl>
                                          <p:spTgt spid="18"/>
                                        </p:tgtEl>
                                        <p:attrNameLst>
                                          <p:attrName>ppt_y</p:attrName>
                                        </p:attrNameLst>
                                      </p:cBhvr>
                                      <p:tavLst>
                                        <p:tav tm="0">
                                          <p:val>
                                            <p:strVal val="ppt_y"/>
                                          </p:val>
                                        </p:tav>
                                        <p:tav tm="100000">
                                          <p:val>
                                            <p:strVal val="1+ppt_h/2"/>
                                          </p:val>
                                        </p:tav>
                                      </p:tavLst>
                                    </p:anim>
                                    <p:set>
                                      <p:cBhvr>
                                        <p:cTn id="142" dur="1" fill="hold">
                                          <p:stCondLst>
                                            <p:cond delay="749"/>
                                          </p:stCondLst>
                                        </p:cTn>
                                        <p:tgtEl>
                                          <p:spTgt spid="18"/>
                                        </p:tgtEl>
                                        <p:attrNameLst>
                                          <p:attrName>style.visibility</p:attrName>
                                        </p:attrNameLst>
                                      </p:cBhvr>
                                      <p:to>
                                        <p:strVal val="hidden"/>
                                      </p:to>
                                    </p:set>
                                  </p:childTnLst>
                                </p:cTn>
                              </p:par>
                              <p:par>
                                <p:cTn id="143" presetID="0" presetClass="path" presetSubtype="0" fill="hold" nodeType="withEffect">
                                  <p:stCondLst>
                                    <p:cond delay="3750"/>
                                  </p:stCondLst>
                                  <p:childTnLst>
                                    <p:animMotion origin="layout" path="M 0 1.3876E-7 L 1 0.99907 " pathEditMode="relative" ptsTypes="AA">
                                      <p:cBhvr>
                                        <p:cTn id="144" dur="750" fill="hold"/>
                                        <p:tgtEl>
                                          <p:spTgt spid="18"/>
                                        </p:tgtEl>
                                        <p:attrNameLst>
                                          <p:attrName>ppt_x</p:attrName>
                                          <p:attrName>ppt_y</p:attrName>
                                        </p:attrNameLst>
                                      </p:cBhvr>
                                    </p:animMotion>
                                  </p:childTnLst>
                                </p:cTn>
                              </p:par>
                            </p:childTnLst>
                          </p:cTn>
                        </p:par>
                        <p:par>
                          <p:cTn id="145" fill="hold">
                            <p:stCondLst>
                              <p:cond delay="4500"/>
                            </p:stCondLst>
                            <p:childTnLst>
                              <p:par>
                                <p:cTn id="146" presetID="0" presetClass="entr" presetSubtype="0" fill="hold" grpId="0" nodeType="afterEffect">
                                  <p:stCondLst>
                                    <p:cond delay="0"/>
                                  </p:stCondLst>
                                  <p:childTnLst>
                                    <p:set>
                                      <p:cBhvr>
                                        <p:cTn id="147" dur="1" fill="hold">
                                          <p:stCondLst>
                                            <p:cond delay="0"/>
                                          </p:stCondLst>
                                        </p:cTn>
                                        <p:tgtEl>
                                          <p:spTgt spid="25"/>
                                        </p:tgtEl>
                                        <p:attrNameLst>
                                          <p:attrName>style.visibility</p:attrName>
                                        </p:attrNameLst>
                                      </p:cBhvr>
                                      <p:to>
                                        <p:strVal val="visible"/>
                                      </p:to>
                                    </p:set>
                                    <p:animEffect transition="in" filter="dissolve">
                                      <p:cBhvr>
                                        <p:cTn id="148" dur="500">
                                          <p:stCondLst>
                                            <p:cond delay="0"/>
                                          </p:stCondLst>
                                        </p:cTn>
                                        <p:tgtEl>
                                          <p:spTgt spid="25"/>
                                        </p:tgtEl>
                                      </p:cBhvr>
                                    </p:animEffect>
                                    <p:anim to="" calcmode="lin" valueType="num">
                                      <p:cBhvr>
                                        <p:cTn id="149"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150"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26"/>
                                        </p:tgtEl>
                                        <p:attrNameLst>
                                          <p:attrName>style.visibility</p:attrName>
                                        </p:attrNameLst>
                                      </p:cBhvr>
                                      <p:to>
                                        <p:strVal val="visible"/>
                                      </p:to>
                                    </p:set>
                                    <p:animEffect transition="in" filter="wipe(left)">
                                      <p:cBhvr>
                                        <p:cTn id="155" dur="500"/>
                                        <p:tgtEl>
                                          <p:spTgt spid="26"/>
                                        </p:tgtEl>
                                      </p:cBhvr>
                                    </p:animEffect>
                                  </p:childTnLst>
                                </p:cTn>
                              </p:par>
                            </p:childTnLst>
                          </p:cTn>
                        </p:par>
                        <p:par>
                          <p:cTn id="156" fill="hold">
                            <p:stCondLst>
                              <p:cond delay="500"/>
                            </p:stCondLst>
                            <p:childTnLst>
                              <p:par>
                                <p:cTn id="157" presetID="22" presetClass="entr" presetSubtype="8" fill="hold" grpId="0" nodeType="afterEffect">
                                  <p:stCondLst>
                                    <p:cond delay="0"/>
                                  </p:stCondLst>
                                  <p:childTnLst>
                                    <p:set>
                                      <p:cBhvr>
                                        <p:cTn id="158" dur="1" fill="hold">
                                          <p:stCondLst>
                                            <p:cond delay="0"/>
                                          </p:stCondLst>
                                        </p:cTn>
                                        <p:tgtEl>
                                          <p:spTgt spid="27"/>
                                        </p:tgtEl>
                                        <p:attrNameLst>
                                          <p:attrName>style.visibility</p:attrName>
                                        </p:attrNameLst>
                                      </p:cBhvr>
                                      <p:to>
                                        <p:strVal val="visible"/>
                                      </p:to>
                                    </p:set>
                                    <p:animEffect transition="in" filter="wipe(left)">
                                      <p:cBhvr>
                                        <p:cTn id="159" dur="500"/>
                                        <p:tgtEl>
                                          <p:spTgt spid="27"/>
                                        </p:tgtEl>
                                      </p:cBhvr>
                                    </p:animEffect>
                                  </p:childTnLst>
                                </p:cTn>
                              </p:par>
                            </p:childTnLst>
                          </p:cTn>
                        </p:par>
                      </p:childTnLst>
                    </p:cTn>
                  </p:par>
                  <p:par>
                    <p:cTn id="160" fill="hold">
                      <p:stCondLst>
                        <p:cond delay="indefinite"/>
                      </p:stCondLst>
                      <p:childTnLst>
                        <p:par>
                          <p:cTn id="161" fill="hold">
                            <p:stCondLst>
                              <p:cond delay="0"/>
                            </p:stCondLst>
                            <p:childTnLst>
                              <p:par>
                                <p:cTn id="162" presetID="0" presetClass="exit" presetSubtype="0" fill="hold" grpId="1" nodeType="clickEffect">
                                  <p:stCondLst>
                                    <p:cond delay="0"/>
                                  </p:stCondLst>
                                  <p:childTnLst>
                                    <p:set>
                                      <p:cBhvr>
                                        <p:cTn id="163" dur="1" fill="hold">
                                          <p:stCondLst>
                                            <p:cond delay="999"/>
                                          </p:stCondLst>
                                        </p:cTn>
                                        <p:tgtEl>
                                          <p:spTgt spid="25"/>
                                        </p:tgtEl>
                                        <p:attrNameLst>
                                          <p:attrName>style.visibility</p:attrName>
                                        </p:attrNameLst>
                                      </p:cBhvr>
                                      <p:to>
                                        <p:strVal val="hidden"/>
                                      </p:to>
                                    </p:set>
                                    <p:animEffect transition="out" filter="dissolve">
                                      <p:cBhvr>
                                        <p:cTn id="164" dur="1000">
                                          <p:stCondLst>
                                            <p:cond delay="0"/>
                                          </p:stCondLst>
                                        </p:cTn>
                                        <p:tgtEl>
                                          <p:spTgt spid="25"/>
                                        </p:tgtEl>
                                      </p:cBhvr>
                                    </p:animEffect>
                                    <p:anim to="" calcmode="lin" valueType="num">
                                      <p:cBhvr>
                                        <p:cTn id="165" dur="1000" fill="hold">
                                          <p:stCondLst>
                                            <p:cond delay="0"/>
                                          </p:stCondLst>
                                        </p:cTn>
                                        <p:tgtEl>
                                          <p:spTgt spid="25"/>
                                        </p:tgtEl>
                                        <p:attrNameLst>
                                          <p:attrName>ppt_w</p:attrName>
                                        </p:attrNameLst>
                                      </p:cBhvr>
                                      <p:tavLst>
                                        <p:tav tm="0">
                                          <p:val>
                                            <p:strVal val="#ppt_w"/>
                                          </p:val>
                                        </p:tav>
                                        <p:tav tm="100000">
                                          <p:val>
                                            <p:strVal val="#ppt_w*4"/>
                                          </p:val>
                                        </p:tav>
                                      </p:tavLst>
                                    </p:anim>
                                    <p:anim to="" calcmode="lin" valueType="num">
                                      <p:cBhvr>
                                        <p:cTn id="166" dur="1000" fill="hold">
                                          <p:stCondLst>
                                            <p:cond delay="0"/>
                                          </p:stCondLst>
                                        </p:cTn>
                                        <p:tgtEl>
                                          <p:spTgt spid="25"/>
                                        </p:tgtEl>
                                        <p:attrNameLst>
                                          <p:attrName>ppt_h</p:attrName>
                                        </p:attrNameLst>
                                      </p:cBhvr>
                                      <p:tavLst>
                                        <p:tav tm="0">
                                          <p:val>
                                            <p:strVal val="#ppt_h"/>
                                          </p:val>
                                        </p:tav>
                                        <p:tav tm="100000">
                                          <p:val>
                                            <p:strVal val="#ppt_h*4"/>
                                          </p:val>
                                        </p:tav>
                                      </p:tavLst>
                                    </p:anim>
                                  </p:childTnLst>
                                </p:cTn>
                              </p:par>
                              <p:par>
                                <p:cTn id="167" presetID="10" presetClass="exit" presetSubtype="0" fill="hold" grpId="1" nodeType="withEffect">
                                  <p:stCondLst>
                                    <p:cond delay="0"/>
                                  </p:stCondLst>
                                  <p:childTnLst>
                                    <p:animEffect transition="out" filter="fade">
                                      <p:cBhvr>
                                        <p:cTn id="168" dur="1000"/>
                                        <p:tgtEl>
                                          <p:spTgt spid="26"/>
                                        </p:tgtEl>
                                      </p:cBhvr>
                                    </p:animEffect>
                                    <p:set>
                                      <p:cBhvr>
                                        <p:cTn id="169" dur="1" fill="hold">
                                          <p:stCondLst>
                                            <p:cond delay="999"/>
                                          </p:stCondLst>
                                        </p:cTn>
                                        <p:tgtEl>
                                          <p:spTgt spid="26"/>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1000"/>
                                        <p:tgtEl>
                                          <p:spTgt spid="27"/>
                                        </p:tgtEl>
                                      </p:cBhvr>
                                    </p:animEffect>
                                    <p:set>
                                      <p:cBhvr>
                                        <p:cTn id="172" dur="1" fill="hold">
                                          <p:stCondLst>
                                            <p:cond delay="999"/>
                                          </p:stCondLst>
                                        </p:cTn>
                                        <p:tgtEl>
                                          <p:spTgt spid="27"/>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2" presetClass="entr" presetSubtype="4" fill="hold" nodeType="clickEffect">
                                  <p:stCondLst>
                                    <p:cond delay="0"/>
                                  </p:stCondLst>
                                  <p:childTnLst>
                                    <p:set>
                                      <p:cBhvr>
                                        <p:cTn id="176" dur="1" fill="hold">
                                          <p:stCondLst>
                                            <p:cond delay="0"/>
                                          </p:stCondLst>
                                        </p:cTn>
                                        <p:tgtEl>
                                          <p:spTgt spid="18"/>
                                        </p:tgtEl>
                                        <p:attrNameLst>
                                          <p:attrName>style.visibility</p:attrName>
                                        </p:attrNameLst>
                                      </p:cBhvr>
                                      <p:to>
                                        <p:strVal val="visible"/>
                                      </p:to>
                                    </p:set>
                                    <p:anim calcmode="lin" valueType="num">
                                      <p:cBhvr additive="base">
                                        <p:cTn id="177" dur="600" fill="hold"/>
                                        <p:tgtEl>
                                          <p:spTgt spid="18"/>
                                        </p:tgtEl>
                                        <p:attrNameLst>
                                          <p:attrName>ppt_x</p:attrName>
                                        </p:attrNameLst>
                                      </p:cBhvr>
                                      <p:tavLst>
                                        <p:tav tm="0">
                                          <p:val>
                                            <p:strVal val="#ppt_x"/>
                                          </p:val>
                                        </p:tav>
                                        <p:tav tm="100000">
                                          <p:val>
                                            <p:strVal val="#ppt_x"/>
                                          </p:val>
                                        </p:tav>
                                      </p:tavLst>
                                    </p:anim>
                                    <p:anim calcmode="lin" valueType="num">
                                      <p:cBhvr additive="base">
                                        <p:cTn id="178" dur="600" fill="hold"/>
                                        <p:tgtEl>
                                          <p:spTgt spid="18"/>
                                        </p:tgtEl>
                                        <p:attrNameLst>
                                          <p:attrName>ppt_y</p:attrName>
                                        </p:attrNameLst>
                                      </p:cBhvr>
                                      <p:tavLst>
                                        <p:tav tm="0">
                                          <p:val>
                                            <p:strVal val="1+#ppt_h/2"/>
                                          </p:val>
                                        </p:tav>
                                        <p:tav tm="100000">
                                          <p:val>
                                            <p:strVal val="#ppt_y"/>
                                          </p:val>
                                        </p:tav>
                                      </p:tavLst>
                                    </p:anim>
                                  </p:childTnLst>
                                </p:cTn>
                              </p:par>
                              <p:par>
                                <p:cTn id="179" presetID="0" presetClass="path" presetSubtype="0" accel="50000" decel="50000" fill="hold" nodeType="withEffect">
                                  <p:stCondLst>
                                    <p:cond delay="0"/>
                                  </p:stCondLst>
                                  <p:childTnLst>
                                    <p:animMotion origin="layout" path="M 1.00226 0.99862 L 0 -0.00138 " pathEditMode="relative" rAng="0" ptsTypes="AA">
                                      <p:cBhvr>
                                        <p:cTn id="180" dur="600" fill="hold"/>
                                        <p:tgtEl>
                                          <p:spTgt spid="18"/>
                                        </p:tgtEl>
                                        <p:attrNameLst>
                                          <p:attrName>ppt_x</p:attrName>
                                          <p:attrName>ppt_y</p:attrName>
                                        </p:attrNameLst>
                                      </p:cBhvr>
                                      <p:rCtr x="-50122" y="-50000"/>
                                    </p:animMotion>
                                  </p:childTnLst>
                                </p:cTn>
                              </p:par>
                            </p:childTnLst>
                          </p:cTn>
                        </p:par>
                        <p:par>
                          <p:cTn id="181" fill="hold">
                            <p:stCondLst>
                              <p:cond delay="600"/>
                            </p:stCondLst>
                            <p:childTnLst>
                              <p:par>
                                <p:cTn id="182" presetID="2" presetClass="entr" presetSubtype="4" fill="hold" nodeType="afterEffect">
                                  <p:stCondLst>
                                    <p:cond delay="0"/>
                                  </p:stCondLst>
                                  <p:childTnLst>
                                    <p:set>
                                      <p:cBhvr>
                                        <p:cTn id="183" dur="1" fill="hold">
                                          <p:stCondLst>
                                            <p:cond delay="0"/>
                                          </p:stCondLst>
                                        </p:cTn>
                                        <p:tgtEl>
                                          <p:spTgt spid="19"/>
                                        </p:tgtEl>
                                        <p:attrNameLst>
                                          <p:attrName>style.visibility</p:attrName>
                                        </p:attrNameLst>
                                      </p:cBhvr>
                                      <p:to>
                                        <p:strVal val="visible"/>
                                      </p:to>
                                    </p:set>
                                    <p:anim calcmode="lin" valueType="num">
                                      <p:cBhvr additive="base">
                                        <p:cTn id="184" dur="600" fill="hold"/>
                                        <p:tgtEl>
                                          <p:spTgt spid="19"/>
                                        </p:tgtEl>
                                        <p:attrNameLst>
                                          <p:attrName>ppt_x</p:attrName>
                                        </p:attrNameLst>
                                      </p:cBhvr>
                                      <p:tavLst>
                                        <p:tav tm="0">
                                          <p:val>
                                            <p:strVal val="#ppt_x"/>
                                          </p:val>
                                        </p:tav>
                                        <p:tav tm="100000">
                                          <p:val>
                                            <p:strVal val="#ppt_x"/>
                                          </p:val>
                                        </p:tav>
                                      </p:tavLst>
                                    </p:anim>
                                    <p:anim calcmode="lin" valueType="num">
                                      <p:cBhvr additive="base">
                                        <p:cTn id="185" dur="600" fill="hold"/>
                                        <p:tgtEl>
                                          <p:spTgt spid="19"/>
                                        </p:tgtEl>
                                        <p:attrNameLst>
                                          <p:attrName>ppt_y</p:attrName>
                                        </p:attrNameLst>
                                      </p:cBhvr>
                                      <p:tavLst>
                                        <p:tav tm="0">
                                          <p:val>
                                            <p:strVal val="1+#ppt_h/2"/>
                                          </p:val>
                                        </p:tav>
                                        <p:tav tm="100000">
                                          <p:val>
                                            <p:strVal val="#ppt_y"/>
                                          </p:val>
                                        </p:tav>
                                      </p:tavLst>
                                    </p:anim>
                                  </p:childTnLst>
                                </p:cTn>
                              </p:par>
                              <p:par>
                                <p:cTn id="186" presetID="0" presetClass="path" presetSubtype="0" accel="50000" decel="50000" fill="hold" nodeType="withEffect">
                                  <p:stCondLst>
                                    <p:cond delay="0"/>
                                  </p:stCondLst>
                                  <p:childTnLst>
                                    <p:animMotion origin="layout" path="M 1.00052 0.99885 L -0.00087 -0.00162 " pathEditMode="relative" rAng="0" ptsTypes="AA">
                                      <p:cBhvr>
                                        <p:cTn id="187" dur="600" fill="hold"/>
                                        <p:tgtEl>
                                          <p:spTgt spid="19"/>
                                        </p:tgtEl>
                                        <p:attrNameLst>
                                          <p:attrName>ppt_x</p:attrName>
                                          <p:attrName>ppt_y</p:attrName>
                                        </p:attrNameLst>
                                      </p:cBhvr>
                                      <p:rCtr x="-50069" y="-50023"/>
                                    </p:animMotion>
                                  </p:childTnLst>
                                </p:cTn>
                              </p:par>
                            </p:childTnLst>
                          </p:cTn>
                        </p:par>
                        <p:par>
                          <p:cTn id="188" fill="hold">
                            <p:stCondLst>
                              <p:cond delay="1200"/>
                            </p:stCondLst>
                            <p:childTnLst>
                              <p:par>
                                <p:cTn id="189" presetID="2" presetClass="entr" presetSubtype="4" fill="hold" nodeType="afterEffect">
                                  <p:stCondLst>
                                    <p:cond delay="0"/>
                                  </p:stCondLst>
                                  <p:childTnLst>
                                    <p:set>
                                      <p:cBhvr>
                                        <p:cTn id="190" dur="1" fill="hold">
                                          <p:stCondLst>
                                            <p:cond delay="0"/>
                                          </p:stCondLst>
                                        </p:cTn>
                                        <p:tgtEl>
                                          <p:spTgt spid="20"/>
                                        </p:tgtEl>
                                        <p:attrNameLst>
                                          <p:attrName>style.visibility</p:attrName>
                                        </p:attrNameLst>
                                      </p:cBhvr>
                                      <p:to>
                                        <p:strVal val="visible"/>
                                      </p:to>
                                    </p:set>
                                    <p:anim calcmode="lin" valueType="num">
                                      <p:cBhvr additive="base">
                                        <p:cTn id="191" dur="600" fill="hold"/>
                                        <p:tgtEl>
                                          <p:spTgt spid="20"/>
                                        </p:tgtEl>
                                        <p:attrNameLst>
                                          <p:attrName>ppt_x</p:attrName>
                                        </p:attrNameLst>
                                      </p:cBhvr>
                                      <p:tavLst>
                                        <p:tav tm="0">
                                          <p:val>
                                            <p:strVal val="#ppt_x"/>
                                          </p:val>
                                        </p:tav>
                                        <p:tav tm="100000">
                                          <p:val>
                                            <p:strVal val="#ppt_x"/>
                                          </p:val>
                                        </p:tav>
                                      </p:tavLst>
                                    </p:anim>
                                    <p:anim calcmode="lin" valueType="num">
                                      <p:cBhvr additive="base">
                                        <p:cTn id="192" dur="600" fill="hold"/>
                                        <p:tgtEl>
                                          <p:spTgt spid="20"/>
                                        </p:tgtEl>
                                        <p:attrNameLst>
                                          <p:attrName>ppt_y</p:attrName>
                                        </p:attrNameLst>
                                      </p:cBhvr>
                                      <p:tavLst>
                                        <p:tav tm="0">
                                          <p:val>
                                            <p:strVal val="1+#ppt_h/2"/>
                                          </p:val>
                                        </p:tav>
                                        <p:tav tm="100000">
                                          <p:val>
                                            <p:strVal val="#ppt_y"/>
                                          </p:val>
                                        </p:tav>
                                      </p:tavLst>
                                    </p:anim>
                                  </p:childTnLst>
                                </p:cTn>
                              </p:par>
                              <p:par>
                                <p:cTn id="193" presetID="0" presetClass="path" presetSubtype="0" accel="50000" decel="50000" fill="hold" nodeType="withEffect">
                                  <p:stCondLst>
                                    <p:cond delay="0"/>
                                  </p:stCondLst>
                                  <p:childTnLst>
                                    <p:animMotion origin="layout" path="M 1.00174 0.99908 L 0.00017 -0.00069 " pathEditMode="relative" rAng="0" ptsTypes="AA">
                                      <p:cBhvr>
                                        <p:cTn id="194" dur="600" fill="hold"/>
                                        <p:tgtEl>
                                          <p:spTgt spid="20"/>
                                        </p:tgtEl>
                                        <p:attrNameLst>
                                          <p:attrName>ppt_x</p:attrName>
                                          <p:attrName>ppt_y</p:attrName>
                                        </p:attrNameLst>
                                      </p:cBhvr>
                                      <p:rCtr x="-50087" y="-50000"/>
                                    </p:animMotion>
                                  </p:childTnLst>
                                </p:cTn>
                              </p:par>
                            </p:childTnLst>
                          </p:cTn>
                        </p:par>
                        <p:par>
                          <p:cTn id="195" fill="hold">
                            <p:stCondLst>
                              <p:cond delay="1800"/>
                            </p:stCondLst>
                            <p:childTnLst>
                              <p:par>
                                <p:cTn id="196" presetID="2" presetClass="entr" presetSubtype="4" fill="hold" nodeType="afterEffect">
                                  <p:stCondLst>
                                    <p:cond delay="0"/>
                                  </p:stCondLst>
                                  <p:childTnLst>
                                    <p:set>
                                      <p:cBhvr>
                                        <p:cTn id="197" dur="1" fill="hold">
                                          <p:stCondLst>
                                            <p:cond delay="0"/>
                                          </p:stCondLst>
                                        </p:cTn>
                                        <p:tgtEl>
                                          <p:spTgt spid="21"/>
                                        </p:tgtEl>
                                        <p:attrNameLst>
                                          <p:attrName>style.visibility</p:attrName>
                                        </p:attrNameLst>
                                      </p:cBhvr>
                                      <p:to>
                                        <p:strVal val="visible"/>
                                      </p:to>
                                    </p:set>
                                    <p:anim calcmode="lin" valueType="num">
                                      <p:cBhvr additive="base">
                                        <p:cTn id="198" dur="600" fill="hold"/>
                                        <p:tgtEl>
                                          <p:spTgt spid="21"/>
                                        </p:tgtEl>
                                        <p:attrNameLst>
                                          <p:attrName>ppt_x</p:attrName>
                                        </p:attrNameLst>
                                      </p:cBhvr>
                                      <p:tavLst>
                                        <p:tav tm="0">
                                          <p:val>
                                            <p:strVal val="#ppt_x"/>
                                          </p:val>
                                        </p:tav>
                                        <p:tav tm="100000">
                                          <p:val>
                                            <p:strVal val="#ppt_x"/>
                                          </p:val>
                                        </p:tav>
                                      </p:tavLst>
                                    </p:anim>
                                    <p:anim calcmode="lin" valueType="num">
                                      <p:cBhvr additive="base">
                                        <p:cTn id="199" dur="600" fill="hold"/>
                                        <p:tgtEl>
                                          <p:spTgt spid="21"/>
                                        </p:tgtEl>
                                        <p:attrNameLst>
                                          <p:attrName>ppt_y</p:attrName>
                                        </p:attrNameLst>
                                      </p:cBhvr>
                                      <p:tavLst>
                                        <p:tav tm="0">
                                          <p:val>
                                            <p:strVal val="1+#ppt_h/2"/>
                                          </p:val>
                                        </p:tav>
                                        <p:tav tm="100000">
                                          <p:val>
                                            <p:strVal val="#ppt_y"/>
                                          </p:val>
                                        </p:tav>
                                      </p:tavLst>
                                    </p:anim>
                                  </p:childTnLst>
                                </p:cTn>
                              </p:par>
                              <p:par>
                                <p:cTn id="200" presetID="0" presetClass="path" presetSubtype="0" accel="50000" decel="50000" fill="hold" nodeType="withEffect">
                                  <p:stCondLst>
                                    <p:cond delay="0"/>
                                  </p:stCondLst>
                                  <p:childTnLst>
                                    <p:animMotion origin="layout" path="M 1.00365 1 L 0.00208 4.07407E-6 " pathEditMode="relative" rAng="0" ptsTypes="AA">
                                      <p:cBhvr>
                                        <p:cTn id="201" dur="600" fill="hold"/>
                                        <p:tgtEl>
                                          <p:spTgt spid="21"/>
                                        </p:tgtEl>
                                        <p:attrNameLst>
                                          <p:attrName>ppt_x</p:attrName>
                                          <p:attrName>ppt_y</p:attrName>
                                        </p:attrNameLst>
                                      </p:cBhvr>
                                      <p:rCtr x="-50087" y="-50000"/>
                                    </p:animMotion>
                                  </p:childTnLst>
                                </p:cTn>
                              </p:par>
                            </p:childTnLst>
                          </p:cTn>
                        </p:par>
                        <p:par>
                          <p:cTn id="202" fill="hold">
                            <p:stCondLst>
                              <p:cond delay="2400"/>
                            </p:stCondLst>
                            <p:childTnLst>
                              <p:par>
                                <p:cTn id="203" presetID="2" presetClass="entr" presetSubtype="4" fill="hold" nodeType="afterEffect">
                                  <p:stCondLst>
                                    <p:cond delay="0"/>
                                  </p:stCondLst>
                                  <p:childTnLst>
                                    <p:set>
                                      <p:cBhvr>
                                        <p:cTn id="204" dur="1" fill="hold">
                                          <p:stCondLst>
                                            <p:cond delay="0"/>
                                          </p:stCondLst>
                                        </p:cTn>
                                        <p:tgtEl>
                                          <p:spTgt spid="22"/>
                                        </p:tgtEl>
                                        <p:attrNameLst>
                                          <p:attrName>style.visibility</p:attrName>
                                        </p:attrNameLst>
                                      </p:cBhvr>
                                      <p:to>
                                        <p:strVal val="visible"/>
                                      </p:to>
                                    </p:set>
                                    <p:anim calcmode="lin" valueType="num">
                                      <p:cBhvr additive="base">
                                        <p:cTn id="205" dur="600" fill="hold"/>
                                        <p:tgtEl>
                                          <p:spTgt spid="22"/>
                                        </p:tgtEl>
                                        <p:attrNameLst>
                                          <p:attrName>ppt_x</p:attrName>
                                        </p:attrNameLst>
                                      </p:cBhvr>
                                      <p:tavLst>
                                        <p:tav tm="0">
                                          <p:val>
                                            <p:strVal val="#ppt_x"/>
                                          </p:val>
                                        </p:tav>
                                        <p:tav tm="100000">
                                          <p:val>
                                            <p:strVal val="#ppt_x"/>
                                          </p:val>
                                        </p:tav>
                                      </p:tavLst>
                                    </p:anim>
                                    <p:anim calcmode="lin" valueType="num">
                                      <p:cBhvr additive="base">
                                        <p:cTn id="206" dur="600" fill="hold"/>
                                        <p:tgtEl>
                                          <p:spTgt spid="22"/>
                                        </p:tgtEl>
                                        <p:attrNameLst>
                                          <p:attrName>ppt_y</p:attrName>
                                        </p:attrNameLst>
                                      </p:cBhvr>
                                      <p:tavLst>
                                        <p:tav tm="0">
                                          <p:val>
                                            <p:strVal val="1+#ppt_h/2"/>
                                          </p:val>
                                        </p:tav>
                                        <p:tav tm="100000">
                                          <p:val>
                                            <p:strVal val="#ppt_y"/>
                                          </p:val>
                                        </p:tav>
                                      </p:tavLst>
                                    </p:anim>
                                  </p:childTnLst>
                                </p:cTn>
                              </p:par>
                              <p:par>
                                <p:cTn id="207" presetID="0" presetClass="path" presetSubtype="0" accel="50000" decel="50000" fill="hold" nodeType="withEffect">
                                  <p:stCondLst>
                                    <p:cond delay="0"/>
                                  </p:stCondLst>
                                  <p:childTnLst>
                                    <p:animMotion origin="layout" path="M 1 1 L -0.00157 -0.00047 " pathEditMode="relative" rAng="0" ptsTypes="AA">
                                      <p:cBhvr>
                                        <p:cTn id="208" dur="600" fill="hold"/>
                                        <p:tgtEl>
                                          <p:spTgt spid="22"/>
                                        </p:tgtEl>
                                        <p:attrNameLst>
                                          <p:attrName>ppt_x</p:attrName>
                                          <p:attrName>ppt_y</p:attrName>
                                        </p:attrNameLst>
                                      </p:cBhvr>
                                      <p:rCtr x="-50087" y="-50023"/>
                                    </p:animMotion>
                                  </p:childTnLst>
                                </p:cTn>
                              </p:par>
                            </p:childTnLst>
                          </p:cTn>
                        </p:par>
                        <p:par>
                          <p:cTn id="209" fill="hold">
                            <p:stCondLst>
                              <p:cond delay="3000"/>
                            </p:stCondLst>
                            <p:childTnLst>
                              <p:par>
                                <p:cTn id="210" presetID="2" presetClass="entr" presetSubtype="4" fill="hold" nodeType="afterEffect">
                                  <p:stCondLst>
                                    <p:cond delay="0"/>
                                  </p:stCondLst>
                                  <p:childTnLst>
                                    <p:set>
                                      <p:cBhvr>
                                        <p:cTn id="211" dur="1" fill="hold">
                                          <p:stCondLst>
                                            <p:cond delay="0"/>
                                          </p:stCondLst>
                                        </p:cTn>
                                        <p:tgtEl>
                                          <p:spTgt spid="23"/>
                                        </p:tgtEl>
                                        <p:attrNameLst>
                                          <p:attrName>style.visibility</p:attrName>
                                        </p:attrNameLst>
                                      </p:cBhvr>
                                      <p:to>
                                        <p:strVal val="visible"/>
                                      </p:to>
                                    </p:set>
                                    <p:anim calcmode="lin" valueType="num">
                                      <p:cBhvr additive="base">
                                        <p:cTn id="212" dur="600" fill="hold"/>
                                        <p:tgtEl>
                                          <p:spTgt spid="23"/>
                                        </p:tgtEl>
                                        <p:attrNameLst>
                                          <p:attrName>ppt_x</p:attrName>
                                        </p:attrNameLst>
                                      </p:cBhvr>
                                      <p:tavLst>
                                        <p:tav tm="0">
                                          <p:val>
                                            <p:strVal val="#ppt_x"/>
                                          </p:val>
                                        </p:tav>
                                        <p:tav tm="100000">
                                          <p:val>
                                            <p:strVal val="#ppt_x"/>
                                          </p:val>
                                        </p:tav>
                                      </p:tavLst>
                                    </p:anim>
                                    <p:anim calcmode="lin" valueType="num">
                                      <p:cBhvr additive="base">
                                        <p:cTn id="213" dur="600" fill="hold"/>
                                        <p:tgtEl>
                                          <p:spTgt spid="23"/>
                                        </p:tgtEl>
                                        <p:attrNameLst>
                                          <p:attrName>ppt_y</p:attrName>
                                        </p:attrNameLst>
                                      </p:cBhvr>
                                      <p:tavLst>
                                        <p:tav tm="0">
                                          <p:val>
                                            <p:strVal val="1+#ppt_h/2"/>
                                          </p:val>
                                        </p:tav>
                                        <p:tav tm="100000">
                                          <p:val>
                                            <p:strVal val="#ppt_y"/>
                                          </p:val>
                                        </p:tav>
                                      </p:tavLst>
                                    </p:anim>
                                  </p:childTnLst>
                                </p:cTn>
                              </p:par>
                            </p:childTnLst>
                          </p:cTn>
                        </p:par>
                        <p:par>
                          <p:cTn id="214" fill="hold">
                            <p:stCondLst>
                              <p:cond delay="3600"/>
                            </p:stCondLst>
                            <p:childTnLst>
                              <p:par>
                                <p:cTn id="215" presetID="1" presetClass="exit" presetSubtype="0" fill="hold" nodeType="afterEffect">
                                  <p:stCondLst>
                                    <p:cond delay="0"/>
                                  </p:stCondLst>
                                  <p:childTnLst>
                                    <p:set>
                                      <p:cBhvr>
                                        <p:cTn id="216" dur="1" fill="hold">
                                          <p:stCondLst>
                                            <p:cond delay="0"/>
                                          </p:stCondLst>
                                        </p:cTn>
                                        <p:tgtEl>
                                          <p:spTgt spid="23"/>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17"/>
                                        </p:tgtEl>
                                        <p:attrNameLst>
                                          <p:attrName>style.visibility</p:attrName>
                                        </p:attrNameLst>
                                      </p:cBhvr>
                                      <p:to>
                                        <p:strVal val="hidden"/>
                                      </p:to>
                                    </p:set>
                                  </p:childTnLst>
                                </p:cTn>
                              </p:par>
                              <p:par>
                                <p:cTn id="219" presetID="1" presetClass="exit" presetSubtype="0" fill="hold" nodeType="withEffect">
                                  <p:stCondLst>
                                    <p:cond delay="0"/>
                                  </p:stCondLst>
                                  <p:childTnLst>
                                    <p:set>
                                      <p:cBhvr>
                                        <p:cTn id="220" dur="1" fill="hold">
                                          <p:stCondLst>
                                            <p:cond delay="0"/>
                                          </p:stCondLst>
                                        </p:cTn>
                                        <p:tgtEl>
                                          <p:spTgt spid="18"/>
                                        </p:tgtEl>
                                        <p:attrNameLst>
                                          <p:attrName>style.visibility</p:attrName>
                                        </p:attrNameLst>
                                      </p:cBhvr>
                                      <p:to>
                                        <p:strVal val="hidden"/>
                                      </p:to>
                                    </p:set>
                                  </p:childTnLst>
                                </p:cTn>
                              </p:par>
                              <p:par>
                                <p:cTn id="221" presetID="1" presetClass="exit" presetSubtype="0" fill="hold" nodeType="withEffect">
                                  <p:stCondLst>
                                    <p:cond delay="0"/>
                                  </p:stCondLst>
                                  <p:childTnLst>
                                    <p:set>
                                      <p:cBhvr>
                                        <p:cTn id="222" dur="1" fill="hold">
                                          <p:stCondLst>
                                            <p:cond delay="0"/>
                                          </p:stCondLst>
                                        </p:cTn>
                                        <p:tgtEl>
                                          <p:spTgt spid="19"/>
                                        </p:tgtEl>
                                        <p:attrNameLst>
                                          <p:attrName>style.visibility</p:attrName>
                                        </p:attrNameLst>
                                      </p:cBhvr>
                                      <p:to>
                                        <p:strVal val="hidden"/>
                                      </p:to>
                                    </p:set>
                                  </p:childTnLst>
                                </p:cTn>
                              </p:par>
                              <p:par>
                                <p:cTn id="223" presetID="1" presetClass="exit" presetSubtype="0" fill="hold" nodeType="withEffect">
                                  <p:stCondLst>
                                    <p:cond delay="0"/>
                                  </p:stCondLst>
                                  <p:childTnLst>
                                    <p:set>
                                      <p:cBhvr>
                                        <p:cTn id="224" dur="1" fill="hold">
                                          <p:stCondLst>
                                            <p:cond delay="0"/>
                                          </p:stCondLst>
                                        </p:cTn>
                                        <p:tgtEl>
                                          <p:spTgt spid="20"/>
                                        </p:tgtEl>
                                        <p:attrNameLst>
                                          <p:attrName>style.visibility</p:attrName>
                                        </p:attrNameLst>
                                      </p:cBhvr>
                                      <p:to>
                                        <p:strVal val="hidden"/>
                                      </p:to>
                                    </p:set>
                                  </p:childTnLst>
                                </p:cTn>
                              </p:par>
                              <p:par>
                                <p:cTn id="225" presetID="1" presetClass="exit" presetSubtype="0" fill="hold" nodeType="withEffect">
                                  <p:stCondLst>
                                    <p:cond delay="0"/>
                                  </p:stCondLst>
                                  <p:childTnLst>
                                    <p:set>
                                      <p:cBhvr>
                                        <p:cTn id="226" dur="1" fill="hold">
                                          <p:stCondLst>
                                            <p:cond delay="0"/>
                                          </p:stCondLst>
                                        </p:cTn>
                                        <p:tgtEl>
                                          <p:spTgt spid="21"/>
                                        </p:tgtEl>
                                        <p:attrNameLst>
                                          <p:attrName>style.visibility</p:attrName>
                                        </p:attrNameLst>
                                      </p:cBhvr>
                                      <p:to>
                                        <p:strVal val="hidden"/>
                                      </p:to>
                                    </p:set>
                                  </p:childTnLst>
                                </p:cTn>
                              </p:par>
                              <p:par>
                                <p:cTn id="227" presetID="1" presetClass="exit" presetSubtype="0" fill="hold" nodeType="withEffect">
                                  <p:stCondLst>
                                    <p:cond delay="0"/>
                                  </p:stCondLst>
                                  <p:childTnLst>
                                    <p:set>
                                      <p:cBhvr>
                                        <p:cTn id="228" dur="1" fill="hold">
                                          <p:stCondLst>
                                            <p:cond delay="0"/>
                                          </p:stCondLst>
                                        </p:cTn>
                                        <p:tgtEl>
                                          <p:spTgt spid="22"/>
                                        </p:tgtEl>
                                        <p:attrNameLst>
                                          <p:attrName>style.visibility</p:attrName>
                                        </p:attrNameLst>
                                      </p:cBhvr>
                                      <p:to>
                                        <p:strVal val="hidden"/>
                                      </p:to>
                                    </p:set>
                                  </p:childTnLst>
                                </p:cTn>
                              </p:par>
                            </p:childTnLst>
                          </p:cTn>
                        </p:par>
                      </p:childTnLst>
                    </p:cTn>
                  </p:par>
                  <p:par>
                    <p:cTn id="229" fill="hold">
                      <p:stCondLst>
                        <p:cond delay="indefinite"/>
                      </p:stCondLst>
                      <p:childTnLst>
                        <p:par>
                          <p:cTn id="230" fill="hold">
                            <p:stCondLst>
                              <p:cond delay="0"/>
                            </p:stCondLst>
                            <p:childTnLst>
                              <p:par>
                                <p:cTn id="231" presetID="0" presetClass="path" presetSubtype="0" accel="50000" decel="50000" fill="hold" grpId="3" nodeType="clickEffect">
                                  <p:stCondLst>
                                    <p:cond delay="0"/>
                                  </p:stCondLst>
                                  <p:childTnLst>
                                    <p:animMotion origin="layout" path="M -0.00018 -0.00046 L -0.28733 -0.5162 " pathEditMode="relative" rAng="0" ptsTypes="AA">
                                      <p:cBhvr>
                                        <p:cTn id="232" dur="2000" spd="-100000" fill="hold"/>
                                        <p:tgtEl>
                                          <p:spTgt spid="24"/>
                                        </p:tgtEl>
                                        <p:attrNameLst>
                                          <p:attrName>ppt_x</p:attrName>
                                          <p:attrName>ppt_y</p:attrName>
                                        </p:attrNameLst>
                                      </p:cBhvr>
                                      <p:rCtr x="-14358" y="-25787"/>
                                    </p:animMotion>
                                  </p:childTnLst>
                                </p:cTn>
                              </p:par>
                            </p:childTnLst>
                          </p:cTn>
                        </p:par>
                        <p:par>
                          <p:cTn id="233" fill="hold">
                            <p:stCondLst>
                              <p:cond delay="2000"/>
                            </p:stCondLst>
                            <p:childTnLst>
                              <p:par>
                                <p:cTn id="234" presetID="10" presetClass="exit" presetSubtype="0" fill="hold" grpId="1" nodeType="afterEffect">
                                  <p:stCondLst>
                                    <p:cond delay="0"/>
                                  </p:stCondLst>
                                  <p:childTnLst>
                                    <p:animEffect transition="out" filter="fade">
                                      <p:cBhvr>
                                        <p:cTn id="235" dur="500"/>
                                        <p:tgtEl>
                                          <p:spTgt spid="24"/>
                                        </p:tgtEl>
                                      </p:cBhvr>
                                    </p:animEffect>
                                    <p:set>
                                      <p:cBhvr>
                                        <p:cTn id="236" dur="1" fill="hold">
                                          <p:stCondLst>
                                            <p:cond delay="499"/>
                                          </p:stCondLst>
                                        </p:cTn>
                                        <p:tgtEl>
                                          <p:spTgt spid="24"/>
                                        </p:tgtEl>
                                        <p:attrNameLst>
                                          <p:attrName>style.visibility</p:attrName>
                                        </p:attrNameLst>
                                      </p:cBhvr>
                                      <p:to>
                                        <p:strVal val="hidden"/>
                                      </p:to>
                                    </p:set>
                                  </p:childTnLst>
                                </p:cTn>
                              </p:par>
                            </p:childTnLst>
                          </p:cTn>
                        </p:par>
                        <p:par>
                          <p:cTn id="237" fill="hold">
                            <p:stCondLst>
                              <p:cond delay="2500"/>
                            </p:stCondLst>
                            <p:childTnLst>
                              <p:par>
                                <p:cTn id="238" presetID="22" presetClass="entr" presetSubtype="8" fill="hold" grpId="0" nodeType="afterEffect">
                                  <p:stCondLst>
                                    <p:cond delay="0"/>
                                  </p:stCondLst>
                                  <p:childTnLst>
                                    <p:set>
                                      <p:cBhvr>
                                        <p:cTn id="239" dur="1" fill="hold">
                                          <p:stCondLst>
                                            <p:cond delay="0"/>
                                          </p:stCondLst>
                                        </p:cTn>
                                        <p:tgtEl>
                                          <p:spTgt spid="10"/>
                                        </p:tgtEl>
                                        <p:attrNameLst>
                                          <p:attrName>style.visibility</p:attrName>
                                        </p:attrNameLst>
                                      </p:cBhvr>
                                      <p:to>
                                        <p:strVal val="visible"/>
                                      </p:to>
                                    </p:set>
                                    <p:animEffect transition="in" filter="wipe(left)">
                                      <p:cBhvr>
                                        <p:cTn id="240" dur="500"/>
                                        <p:tgtEl>
                                          <p:spTgt spid="10"/>
                                        </p:tgtEl>
                                      </p:cBhvr>
                                    </p:animEffect>
                                  </p:childTnLst>
                                </p:cTn>
                              </p:par>
                              <p:par>
                                <p:cTn id="241" presetID="18" presetClass="emph" presetSubtype="0" fill="hold" grpId="1" nodeType="withEffect">
                                  <p:stCondLst>
                                    <p:cond delay="0"/>
                                  </p:stCondLst>
                                  <p:childTnLst>
                                    <p:set>
                                      <p:cBhvr override="childStyle">
                                        <p:cTn id="242" dur="500" fill="hold"/>
                                        <p:tgtEl>
                                          <p:spTgt spid="10"/>
                                        </p:tgtEl>
                                        <p:attrNameLst>
                                          <p:attrName>style.textDecorationUnderline</p:attrName>
                                        </p:attrNameLst>
                                      </p:cBhvr>
                                      <p:to>
                                        <p:strVal val="true"/>
                                      </p:to>
                                    </p:set>
                                  </p:childTnLst>
                                </p:cTn>
                              </p:par>
                            </p:childTnLst>
                          </p:cTn>
                        </p:par>
                      </p:childTnLst>
                    </p:cTn>
                  </p:par>
                  <p:par>
                    <p:cTn id="243" fill="hold">
                      <p:stCondLst>
                        <p:cond delay="indefinite"/>
                      </p:stCondLst>
                      <p:childTnLst>
                        <p:par>
                          <p:cTn id="244" fill="hold">
                            <p:stCondLst>
                              <p:cond delay="0"/>
                            </p:stCondLst>
                            <p:childTnLst>
                              <p:par>
                                <p:cTn id="245" presetID="42" presetClass="exit" presetSubtype="0" fill="hold" grpId="1" nodeType="clickEffect">
                                  <p:stCondLst>
                                    <p:cond delay="0"/>
                                  </p:stCondLst>
                                  <p:childTnLst>
                                    <p:animEffect transition="out" filter="fade">
                                      <p:cBhvr>
                                        <p:cTn id="246" dur="1000"/>
                                        <p:tgtEl>
                                          <p:spTgt spid="5"/>
                                        </p:tgtEl>
                                      </p:cBhvr>
                                    </p:animEffect>
                                    <p:anim calcmode="lin" valueType="num">
                                      <p:cBhvr>
                                        <p:cTn id="247" dur="1000"/>
                                        <p:tgtEl>
                                          <p:spTgt spid="5"/>
                                        </p:tgtEl>
                                        <p:attrNameLst>
                                          <p:attrName>ppt_x</p:attrName>
                                        </p:attrNameLst>
                                      </p:cBhvr>
                                      <p:tavLst>
                                        <p:tav tm="0">
                                          <p:val>
                                            <p:strVal val="ppt_x"/>
                                          </p:val>
                                        </p:tav>
                                        <p:tav tm="100000">
                                          <p:val>
                                            <p:strVal val="ppt_x"/>
                                          </p:val>
                                        </p:tav>
                                      </p:tavLst>
                                    </p:anim>
                                    <p:anim calcmode="lin" valueType="num">
                                      <p:cBhvr>
                                        <p:cTn id="248" dur="1000"/>
                                        <p:tgtEl>
                                          <p:spTgt spid="5"/>
                                        </p:tgtEl>
                                        <p:attrNameLst>
                                          <p:attrName>ppt_y</p:attrName>
                                        </p:attrNameLst>
                                      </p:cBhvr>
                                      <p:tavLst>
                                        <p:tav tm="0">
                                          <p:val>
                                            <p:strVal val="ppt_y"/>
                                          </p:val>
                                        </p:tav>
                                        <p:tav tm="100000">
                                          <p:val>
                                            <p:strVal val="ppt_y+.1"/>
                                          </p:val>
                                        </p:tav>
                                      </p:tavLst>
                                    </p:anim>
                                    <p:set>
                                      <p:cBhvr>
                                        <p:cTn id="249" dur="1" fill="hold">
                                          <p:stCondLst>
                                            <p:cond delay="999"/>
                                          </p:stCondLst>
                                        </p:cTn>
                                        <p:tgtEl>
                                          <p:spTgt spid="5"/>
                                        </p:tgtEl>
                                        <p:attrNameLst>
                                          <p:attrName>style.visibility</p:attrName>
                                        </p:attrNameLst>
                                      </p:cBhvr>
                                      <p:to>
                                        <p:strVal val="hidden"/>
                                      </p:to>
                                    </p:set>
                                  </p:childTnLst>
                                </p:cTn>
                              </p:par>
                              <p:par>
                                <p:cTn id="250" presetID="42" presetClass="exit" presetSubtype="0" fill="hold" grpId="1" nodeType="withEffect">
                                  <p:stCondLst>
                                    <p:cond delay="0"/>
                                  </p:stCondLst>
                                  <p:childTnLst>
                                    <p:animEffect transition="out" filter="fade">
                                      <p:cBhvr>
                                        <p:cTn id="251" dur="1000"/>
                                        <p:tgtEl>
                                          <p:spTgt spid="6"/>
                                        </p:tgtEl>
                                      </p:cBhvr>
                                    </p:animEffect>
                                    <p:anim calcmode="lin" valueType="num">
                                      <p:cBhvr>
                                        <p:cTn id="252" dur="1000"/>
                                        <p:tgtEl>
                                          <p:spTgt spid="6"/>
                                        </p:tgtEl>
                                        <p:attrNameLst>
                                          <p:attrName>ppt_x</p:attrName>
                                        </p:attrNameLst>
                                      </p:cBhvr>
                                      <p:tavLst>
                                        <p:tav tm="0">
                                          <p:val>
                                            <p:strVal val="ppt_x"/>
                                          </p:val>
                                        </p:tav>
                                        <p:tav tm="100000">
                                          <p:val>
                                            <p:strVal val="ppt_x"/>
                                          </p:val>
                                        </p:tav>
                                      </p:tavLst>
                                    </p:anim>
                                    <p:anim calcmode="lin" valueType="num">
                                      <p:cBhvr>
                                        <p:cTn id="253" dur="1000"/>
                                        <p:tgtEl>
                                          <p:spTgt spid="6"/>
                                        </p:tgtEl>
                                        <p:attrNameLst>
                                          <p:attrName>ppt_y</p:attrName>
                                        </p:attrNameLst>
                                      </p:cBhvr>
                                      <p:tavLst>
                                        <p:tav tm="0">
                                          <p:val>
                                            <p:strVal val="ppt_y"/>
                                          </p:val>
                                        </p:tav>
                                        <p:tav tm="100000">
                                          <p:val>
                                            <p:strVal val="ppt_y+.1"/>
                                          </p:val>
                                        </p:tav>
                                      </p:tavLst>
                                    </p:anim>
                                    <p:set>
                                      <p:cBhvr>
                                        <p:cTn id="254" dur="1" fill="hold">
                                          <p:stCondLst>
                                            <p:cond delay="999"/>
                                          </p:stCondLst>
                                        </p:cTn>
                                        <p:tgtEl>
                                          <p:spTgt spid="6"/>
                                        </p:tgtEl>
                                        <p:attrNameLst>
                                          <p:attrName>style.visibility</p:attrName>
                                        </p:attrNameLst>
                                      </p:cBhvr>
                                      <p:to>
                                        <p:strVal val="hidden"/>
                                      </p:to>
                                    </p:set>
                                  </p:childTnLst>
                                </p:cTn>
                              </p:par>
                              <p:par>
                                <p:cTn id="255" presetID="42" presetClass="exit" presetSubtype="0" fill="hold" grpId="2" nodeType="withEffect">
                                  <p:stCondLst>
                                    <p:cond delay="0"/>
                                  </p:stCondLst>
                                  <p:childTnLst>
                                    <p:animEffect transition="out" filter="fade">
                                      <p:cBhvr>
                                        <p:cTn id="256" dur="1000"/>
                                        <p:tgtEl>
                                          <p:spTgt spid="10"/>
                                        </p:tgtEl>
                                      </p:cBhvr>
                                    </p:animEffect>
                                    <p:anim calcmode="lin" valueType="num">
                                      <p:cBhvr>
                                        <p:cTn id="257" dur="1000"/>
                                        <p:tgtEl>
                                          <p:spTgt spid="10"/>
                                        </p:tgtEl>
                                        <p:attrNameLst>
                                          <p:attrName>ppt_x</p:attrName>
                                        </p:attrNameLst>
                                      </p:cBhvr>
                                      <p:tavLst>
                                        <p:tav tm="0">
                                          <p:val>
                                            <p:strVal val="ppt_x"/>
                                          </p:val>
                                        </p:tav>
                                        <p:tav tm="100000">
                                          <p:val>
                                            <p:strVal val="ppt_x"/>
                                          </p:val>
                                        </p:tav>
                                      </p:tavLst>
                                    </p:anim>
                                    <p:anim calcmode="lin" valueType="num">
                                      <p:cBhvr>
                                        <p:cTn id="258" dur="1000"/>
                                        <p:tgtEl>
                                          <p:spTgt spid="10"/>
                                        </p:tgtEl>
                                        <p:attrNameLst>
                                          <p:attrName>ppt_y</p:attrName>
                                        </p:attrNameLst>
                                      </p:cBhvr>
                                      <p:tavLst>
                                        <p:tav tm="0">
                                          <p:val>
                                            <p:strVal val="ppt_y"/>
                                          </p:val>
                                        </p:tav>
                                        <p:tav tm="100000">
                                          <p:val>
                                            <p:strVal val="ppt_y+.1"/>
                                          </p:val>
                                        </p:tav>
                                      </p:tavLst>
                                    </p:anim>
                                    <p:set>
                                      <p:cBhvr>
                                        <p:cTn id="259" dur="1" fill="hold">
                                          <p:stCondLst>
                                            <p:cond delay="999"/>
                                          </p:stCondLst>
                                        </p:cTn>
                                        <p:tgtEl>
                                          <p:spTgt spid="10"/>
                                        </p:tgtEl>
                                        <p:attrNameLst>
                                          <p:attrName>style.visibility</p:attrName>
                                        </p:attrNameLst>
                                      </p:cBhvr>
                                      <p:to>
                                        <p:strVal val="hidden"/>
                                      </p:to>
                                    </p:set>
                                  </p:childTnLst>
                                </p:cTn>
                              </p:par>
                              <p:par>
                                <p:cTn id="260" presetID="10" presetClass="entr" presetSubtype="0" fill="hold" grpId="0" nodeType="withEffect">
                                  <p:stCondLst>
                                    <p:cond delay="0"/>
                                  </p:stCondLst>
                                  <p:childTnLst>
                                    <p:set>
                                      <p:cBhvr>
                                        <p:cTn id="261" dur="1" fill="hold">
                                          <p:stCondLst>
                                            <p:cond delay="0"/>
                                          </p:stCondLst>
                                        </p:cTn>
                                        <p:tgtEl>
                                          <p:spTgt spid="11"/>
                                        </p:tgtEl>
                                        <p:attrNameLst>
                                          <p:attrName>style.visibility</p:attrName>
                                        </p:attrNameLst>
                                      </p:cBhvr>
                                      <p:to>
                                        <p:strVal val="visible"/>
                                      </p:to>
                                    </p:set>
                                    <p:animEffect transition="in" filter="fade">
                                      <p:cBhvr>
                                        <p:cTn id="262" dur="100"/>
                                        <p:tgtEl>
                                          <p:spTgt spid="11"/>
                                        </p:tgtEl>
                                      </p:cBhvr>
                                    </p:animEffect>
                                  </p:childTnLst>
                                </p:cTn>
                              </p:par>
                              <p:par>
                                <p:cTn id="263" presetID="18" presetClass="emph" presetSubtype="0" fill="hold" grpId="1" nodeType="withEffect">
                                  <p:stCondLst>
                                    <p:cond delay="0"/>
                                  </p:stCondLst>
                                  <p:childTnLst>
                                    <p:set>
                                      <p:cBhvr override="childStyle">
                                        <p:cTn id="264" dur="10" fill="hold"/>
                                        <p:tgtEl>
                                          <p:spTgt spid="11"/>
                                        </p:tgtEl>
                                        <p:attrNameLst>
                                          <p:attrName>style.textDecorationUnderline</p:attrName>
                                        </p:attrNameLst>
                                      </p:cBhvr>
                                      <p:to>
                                        <p:strVal val="true"/>
                                      </p:to>
                                    </p:set>
                                  </p:childTnLst>
                                </p:cTn>
                              </p:par>
                            </p:childTnLst>
                          </p:cTn>
                        </p:par>
                      </p:childTnLst>
                    </p:cTn>
                  </p:par>
                  <p:par>
                    <p:cTn id="265" fill="hold">
                      <p:stCondLst>
                        <p:cond delay="indefinite"/>
                      </p:stCondLst>
                      <p:childTnLst>
                        <p:par>
                          <p:cTn id="266" fill="hold">
                            <p:stCondLst>
                              <p:cond delay="0"/>
                            </p:stCondLst>
                            <p:childTnLst>
                              <p:par>
                                <p:cTn id="267" presetID="1" presetClass="entr" presetSubtype="0" fill="hold" grpId="0" nodeType="clickEffect">
                                  <p:stCondLst>
                                    <p:cond delay="0"/>
                                  </p:stCondLst>
                                  <p:childTnLst>
                                    <p:set>
                                      <p:cBhvr>
                                        <p:cTn id="268" dur="1" fill="hold">
                                          <p:stCondLst>
                                            <p:cond delay="0"/>
                                          </p:stCondLst>
                                        </p:cTn>
                                        <p:tgtEl>
                                          <p:spTgt spid="29"/>
                                        </p:tgtEl>
                                        <p:attrNameLst>
                                          <p:attrName>style.visibility</p:attrName>
                                        </p:attrNameLst>
                                      </p:cBhvr>
                                      <p:to>
                                        <p:strVal val="visible"/>
                                      </p:to>
                                    </p:set>
                                  </p:childTnLst>
                                </p:cTn>
                              </p:par>
                              <p:par>
                                <p:cTn id="269" presetID="10" presetClass="exit" presetSubtype="0" fill="hold" grpId="2" nodeType="withEffect">
                                  <p:stCondLst>
                                    <p:cond delay="0"/>
                                  </p:stCondLst>
                                  <p:childTnLst>
                                    <p:animEffect transition="out" filter="fade">
                                      <p:cBhvr>
                                        <p:cTn id="270" dur="500"/>
                                        <p:tgtEl>
                                          <p:spTgt spid="11"/>
                                        </p:tgtEl>
                                      </p:cBhvr>
                                    </p:animEffect>
                                    <p:set>
                                      <p:cBhvr>
                                        <p:cTn id="271" dur="1" fill="hold">
                                          <p:stCondLst>
                                            <p:cond delay="499"/>
                                          </p:stCondLst>
                                        </p:cTn>
                                        <p:tgtEl>
                                          <p:spTgt spid="11"/>
                                        </p:tgtEl>
                                        <p:attrNameLst>
                                          <p:attrName>style.visibility</p:attrName>
                                        </p:attrNameLst>
                                      </p:cBhvr>
                                      <p:to>
                                        <p:strVal val="hidden"/>
                                      </p:to>
                                    </p:set>
                                  </p:childTnLst>
                                </p:cTn>
                              </p:par>
                              <p:par>
                                <p:cTn id="272" presetID="1" presetClass="exit" presetSubtype="0" fill="hold" grpId="2" nodeType="withEffect">
                                  <p:stCondLst>
                                    <p:cond delay="0"/>
                                  </p:stCondLst>
                                  <p:childTnLst>
                                    <p:set>
                                      <p:cBhvr>
                                        <p:cTn id="273" dur="1" fill="hold">
                                          <p:stCondLst>
                                            <p:cond delay="0"/>
                                          </p:stCondLst>
                                        </p:cTn>
                                        <p:tgtEl>
                                          <p:spTgt spid="7"/>
                                        </p:tgtEl>
                                        <p:attrNameLst>
                                          <p:attrName>style.visibility</p:attrName>
                                        </p:attrNameLst>
                                      </p:cBhvr>
                                      <p:to>
                                        <p:strVal val="hidden"/>
                                      </p:to>
                                    </p:set>
                                  </p:childTnLst>
                                </p:cTn>
                              </p:par>
                            </p:childTnLst>
                          </p:cTn>
                        </p:par>
                        <p:par>
                          <p:cTn id="274" fill="hold">
                            <p:stCondLst>
                              <p:cond delay="500"/>
                            </p:stCondLst>
                            <p:childTnLst>
                              <p:par>
                                <p:cTn id="275" presetID="0" presetClass="path" presetSubtype="0" accel="50000" decel="50000" fill="hold" grpId="1" nodeType="afterEffect">
                                  <p:stCondLst>
                                    <p:cond delay="0"/>
                                  </p:stCondLst>
                                  <p:childTnLst>
                                    <p:animMotion origin="layout" path="M 0 -3.33333E-6 L 0.13056 0.11783 " pathEditMode="relative" rAng="0" ptsTypes="AA">
                                      <p:cBhvr>
                                        <p:cTn id="276" dur="2000" fill="hold"/>
                                        <p:tgtEl>
                                          <p:spTgt spid="29"/>
                                        </p:tgtEl>
                                        <p:attrNameLst>
                                          <p:attrName>ppt_x</p:attrName>
                                          <p:attrName>ppt_y</p:attrName>
                                        </p:attrNameLst>
                                      </p:cBhvr>
                                      <p:rCtr x="6528" y="5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9" grpId="1"/>
      <p:bldP spid="9" grpId="2"/>
      <p:bldP spid="8" grpId="0"/>
      <p:bldP spid="8" grpId="1"/>
      <p:bldP spid="8" grpId="2"/>
      <p:bldP spid="4" grpId="0"/>
      <p:bldP spid="4" grpId="1"/>
      <p:bldP spid="5" grpId="0"/>
      <p:bldP spid="5" grpId="1"/>
      <p:bldP spid="7" grpId="0"/>
      <p:bldP spid="7" grpId="1"/>
      <p:bldP spid="7" grpId="2"/>
      <p:bldP spid="10" grpId="0"/>
      <p:bldP spid="10" grpId="1"/>
      <p:bldP spid="10" grpId="2"/>
      <p:bldP spid="11" grpId="0"/>
      <p:bldP spid="11" grpId="1"/>
      <p:bldP spid="11" grpId="2"/>
      <p:bldP spid="6" grpId="0"/>
      <p:bldP spid="6" grpId="1"/>
      <p:bldP spid="24" grpId="0"/>
      <p:bldP spid="24" grpId="1"/>
      <p:bldP spid="24" grpId="2"/>
      <p:bldP spid="24" grpId="3"/>
      <p:bldP spid="25" grpId="0"/>
      <p:bldP spid="25" grpId="1"/>
      <p:bldP spid="26" grpId="0"/>
      <p:bldP spid="26" grpId="1"/>
      <p:bldP spid="27" grpId="0"/>
      <p:bldP spid="27" grpId="1"/>
      <p:bldP spid="29" grpId="0"/>
      <p:bldP spid="29" grpId="1"/>
      <p:bldP spid="28" grpId="0"/>
      <p:bldP spid="28" grpId="1"/>
      <p:bldP spid="30" grpId="0"/>
      <p:bldP spid="30"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7093"/>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3020" b="15149"/>
          <a:stretch/>
        </p:blipFill>
        <p:spPr>
          <a:xfrm>
            <a:off x="0" y="-304343"/>
            <a:ext cx="14927580" cy="8693963"/>
          </a:xfrm>
          <a:prstGeom prst="rect">
            <a:avLst/>
          </a:prstGeom>
        </p:spPr>
      </p:pic>
      <p:sp>
        <p:nvSpPr>
          <p:cNvPr id="9" name="Title 1"/>
          <p:cNvSpPr>
            <a:spLocks noGrp="1"/>
          </p:cNvSpPr>
          <p:nvPr>
            <p:ph type="title"/>
          </p:nvPr>
        </p:nvSpPr>
        <p:spPr>
          <a:xfrm>
            <a:off x="457200" y="1570038"/>
            <a:ext cx="8229600" cy="39925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"But when the Helper comes, whom I shall send to you from the Father, the Spirit of truth who proceeds from the Father, He will testify of Me." </a:t>
            </a:r>
            <a:r>
              <a:rPr lang="en-US" sz="3200" b="1" i="1" dirty="0">
                <a:ln w="11430"/>
                <a:solidFill>
                  <a:srgbClr val="CC9900"/>
                </a:solidFill>
                <a:effectLst>
                  <a:glow rad="101600">
                    <a:schemeClr val="tx1"/>
                  </a:glow>
                  <a:outerShdw blurRad="80000" dist="40000" dir="5040000" algn="tl">
                    <a:srgbClr val="000000">
                      <a:alpha val="30000"/>
                    </a:srgbClr>
                  </a:outerShdw>
                </a:effectLst>
              </a:rPr>
              <a:t>— John 15:26 </a:t>
            </a:r>
          </a:p>
        </p:txBody>
      </p:sp>
      <p:sp>
        <p:nvSpPr>
          <p:cNvPr id="11" name="Title 1"/>
          <p:cNvSpPr txBox="1">
            <a:spLocks/>
          </p:cNvSpPr>
          <p:nvPr/>
        </p:nvSpPr>
        <p:spPr>
          <a:xfrm>
            <a:off x="2743200" y="2941638"/>
            <a:ext cx="4876800" cy="1249362"/>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chemeClr val="bg1"/>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effectLst>
                  <a:glow rad="63500">
                    <a:schemeClr val="tx1"/>
                  </a:glow>
                  <a:outerShdw blurRad="80000" dist="40000" dir="5040000" algn="tl">
                    <a:srgbClr val="000000">
                      <a:alpha val="30000"/>
                    </a:srgbClr>
                  </a:outerShdw>
                </a:effectLst>
              </a:rPr>
              <a:t>Spirit of truth</a:t>
            </a:r>
            <a:endParaRPr lang="en-US" sz="3200" b="1" i="1" dirty="0">
              <a:ln w="11430">
                <a:solidFill>
                  <a:schemeClr val="bg1"/>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effectLst>
                <a:glow rad="63500">
                  <a:schemeClr val="tx1"/>
                </a:glow>
                <a:outerShdw blurRad="80000" dist="40000" dir="5040000" algn="tl">
                  <a:srgbClr val="000000">
                    <a:alpha val="30000"/>
                  </a:srgbClr>
                </a:outerShdw>
              </a:effectLst>
            </a:endParaRPr>
          </a:p>
        </p:txBody>
      </p:sp>
      <p:sp>
        <p:nvSpPr>
          <p:cNvPr id="7" name="Title 1"/>
          <p:cNvSpPr txBox="1">
            <a:spLocks/>
          </p:cNvSpPr>
          <p:nvPr/>
        </p:nvSpPr>
        <p:spPr>
          <a:xfrm>
            <a:off x="542925" y="5486400"/>
            <a:ext cx="47244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declare it to you</a:t>
            </a:r>
          </a:p>
        </p:txBody>
      </p:sp>
      <p:sp>
        <p:nvSpPr>
          <p:cNvPr id="13" name="Title 1"/>
          <p:cNvSpPr txBox="1">
            <a:spLocks/>
          </p:cNvSpPr>
          <p:nvPr/>
        </p:nvSpPr>
        <p:spPr>
          <a:xfrm>
            <a:off x="457200" y="228600"/>
            <a:ext cx="8229600" cy="6324600"/>
          </a:xfrm>
          <a:prstGeom prst="rect">
            <a:avLst/>
          </a:prstGeom>
        </p:spPr>
        <p:txBody>
          <a:bodyPr vert="horz" lIns="91440" tIns="45720" rIns="91440" bIns="45720" rtlCol="0" anchor="ctr">
            <a:no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80000" dist="40000" dir="5040000" algn="tl">
                    <a:srgbClr val="000000">
                      <a:alpha val="30000"/>
                    </a:srgbClr>
                  </a:outerShdw>
                </a:effectLst>
              </a:rPr>
              <a:t>"However, when He, the                Spirit of truth, has come, He will guide you into all truth; for He will not speak on His own authority, but whatever He hears He will speak; and He will tell you things to come. He will glorify Me, for He will take of what is Mine and declare it to you." </a:t>
            </a:r>
            <a:r>
              <a:rPr lang="en-US" sz="3200" b="1" i="1" dirty="0">
                <a:ln w="11430"/>
                <a:solidFill>
                  <a:srgbClr val="CC9900"/>
                </a:solidFill>
                <a:effectLst>
                  <a:glow rad="101600">
                    <a:schemeClr val="tx1"/>
                  </a:glow>
                  <a:outerShdw blurRad="80000" dist="40000" dir="5040000" algn="tl">
                    <a:srgbClr val="000000">
                      <a:alpha val="30000"/>
                    </a:srgbClr>
                  </a:outerShdw>
                </a:effectLst>
              </a:rPr>
              <a:t>— John 16:13-14 </a:t>
            </a:r>
          </a:p>
        </p:txBody>
      </p:sp>
      <p:sp>
        <p:nvSpPr>
          <p:cNvPr id="10" name="Title 1"/>
          <p:cNvSpPr txBox="1">
            <a:spLocks/>
          </p:cNvSpPr>
          <p:nvPr/>
        </p:nvSpPr>
        <p:spPr>
          <a:xfrm>
            <a:off x="2743200" y="2941638"/>
            <a:ext cx="4876800" cy="1249362"/>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Spirit of truth</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2" name="Rectangle 2">
            <a:extLst>
              <a:ext uri="{FF2B5EF4-FFF2-40B4-BE49-F238E27FC236}">
                <a16:creationId xmlns:a16="http://schemas.microsoft.com/office/drawing/2014/main" id="{56988ADE-4401-422D-9CEE-C9852DE330B8}"/>
              </a:ext>
            </a:extLst>
          </p:cNvPr>
          <p:cNvSpPr txBox="1">
            <a:spLocks noChangeArrowheads="1"/>
          </p:cNvSpPr>
          <p:nvPr/>
        </p:nvSpPr>
        <p:spPr bwMode="auto">
          <a:xfrm>
            <a:off x="711949" y="5711669"/>
            <a:ext cx="4406983" cy="74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declare it to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049820555"/>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250" fill="hold"/>
                                        <p:tgtEl>
                                          <p:spTgt spid="9"/>
                                        </p:tgtEl>
                                        <p:attrNameLst>
                                          <p:attrName>ppt_w</p:attrName>
                                        </p:attrNameLst>
                                      </p:cBhvr>
                                      <p:tavLst>
                                        <p:tav tm="0">
                                          <p:val>
                                            <p:fltVal val="0"/>
                                          </p:val>
                                        </p:tav>
                                        <p:tav tm="100000">
                                          <p:val>
                                            <p:strVal val="#ppt_w"/>
                                          </p:val>
                                        </p:tav>
                                      </p:tavLst>
                                    </p:anim>
                                    <p:anim calcmode="lin" valueType="num">
                                      <p:cBhvr>
                                        <p:cTn id="8" dur="1250" fill="hold"/>
                                        <p:tgtEl>
                                          <p:spTgt spid="9"/>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00017 0.00023 L -0.07726 -0.26319 " pathEditMode="relative" rAng="0" ptsTypes="AA">
                                      <p:cBhvr>
                                        <p:cTn id="10" dur="1250" spd="-100000" fill="hold"/>
                                        <p:tgtEl>
                                          <p:spTgt spid="9"/>
                                        </p:tgtEl>
                                        <p:attrNameLst>
                                          <p:attrName>ppt_x</p:attrName>
                                          <p:attrName>ppt_y</p:attrName>
                                        </p:attrNameLst>
                                      </p:cBhvr>
                                      <p:rCtr x="-3872" y="-13182"/>
                                    </p:animMotion>
                                  </p:childTnLst>
                                </p:cTn>
                              </p:par>
                            </p:childTnLst>
                          </p:cTn>
                        </p:par>
                        <p:par>
                          <p:cTn id="11" fill="hold">
                            <p:stCondLst>
                              <p:cond delay="1250"/>
                            </p:stCondLst>
                            <p:childTnLst>
                              <p:par>
                                <p:cTn id="12" presetID="10" presetClass="exit" presetSubtype="0" fill="hold" grpId="0" nodeType="after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23" presetClass="exit" presetSubtype="32" fill="hold" grpId="2" nodeType="withEffect">
                                  <p:stCondLst>
                                    <p:cond delay="0"/>
                                  </p:stCondLst>
                                  <p:childTnLst>
                                    <p:anim calcmode="lin" valueType="num">
                                      <p:cBhvr>
                                        <p:cTn id="20" dur="750"/>
                                        <p:tgtEl>
                                          <p:spTgt spid="9"/>
                                        </p:tgtEl>
                                        <p:attrNameLst>
                                          <p:attrName>ppt_w</p:attrName>
                                        </p:attrNameLst>
                                      </p:cBhvr>
                                      <p:tavLst>
                                        <p:tav tm="0">
                                          <p:val>
                                            <p:strVal val="ppt_w"/>
                                          </p:val>
                                        </p:tav>
                                        <p:tav tm="100000">
                                          <p:val>
                                            <p:fltVal val="0"/>
                                          </p:val>
                                        </p:tav>
                                      </p:tavLst>
                                    </p:anim>
                                    <p:anim calcmode="lin" valueType="num">
                                      <p:cBhvr>
                                        <p:cTn id="21" dur="750"/>
                                        <p:tgtEl>
                                          <p:spTgt spid="9"/>
                                        </p:tgtEl>
                                        <p:attrNameLst>
                                          <p:attrName>ppt_h</p:attrName>
                                        </p:attrNameLst>
                                      </p:cBhvr>
                                      <p:tavLst>
                                        <p:tav tm="0">
                                          <p:val>
                                            <p:strVal val="ppt_h"/>
                                          </p:val>
                                        </p:tav>
                                        <p:tav tm="100000">
                                          <p:val>
                                            <p:fltVal val="0"/>
                                          </p:val>
                                        </p:tav>
                                      </p:tavLst>
                                    </p:anim>
                                    <p:set>
                                      <p:cBhvr>
                                        <p:cTn id="22" dur="1" fill="hold">
                                          <p:stCondLst>
                                            <p:cond delay="749"/>
                                          </p:stCondLst>
                                        </p:cTn>
                                        <p:tgtEl>
                                          <p:spTgt spid="9"/>
                                        </p:tgtEl>
                                        <p:attrNameLst>
                                          <p:attrName>style.visibility</p:attrName>
                                        </p:attrNameLst>
                                      </p:cBhvr>
                                      <p:to>
                                        <p:strVal val="hidden"/>
                                      </p:to>
                                    </p:set>
                                  </p:childTnLst>
                                </p:cTn>
                              </p:par>
                              <p:par>
                                <p:cTn id="23" presetID="0" presetClass="path" presetSubtype="0" accel="49333" decel="50667" fill="hold" grpId="3" nodeType="withEffect">
                                  <p:stCondLst>
                                    <p:cond delay="0"/>
                                  </p:stCondLst>
                                  <p:childTnLst>
                                    <p:animMotion origin="layout" path="M 0.00035 0.00023 L -0.35312 -0.29857 " pathEditMode="relative" rAng="0" ptsTypes="AA">
                                      <p:cBhvr>
                                        <p:cTn id="24" dur="750" fill="hold"/>
                                        <p:tgtEl>
                                          <p:spTgt spid="9"/>
                                        </p:tgtEl>
                                        <p:attrNameLst>
                                          <p:attrName>ppt_x</p:attrName>
                                          <p:attrName>ppt_y</p:attrName>
                                        </p:attrNameLst>
                                      </p:cBhvr>
                                      <p:rCtr x="-17674" y="-14940"/>
                                    </p:animMotion>
                                  </p:childTnLst>
                                </p:cTn>
                              </p:par>
                              <p:par>
                                <p:cTn id="25" presetID="6" presetClass="emph" presetSubtype="0" fill="hold" nodeType="withEffect">
                                  <p:stCondLst>
                                    <p:cond delay="0"/>
                                  </p:stCondLst>
                                  <p:childTnLst>
                                    <p:animScale>
                                      <p:cBhvr>
                                        <p:cTn id="26" dur="3500" fill="hold"/>
                                        <p:tgtEl>
                                          <p:spTgt spid="8"/>
                                        </p:tgtEl>
                                      </p:cBhvr>
                                      <p:by x="150000" y="150000"/>
                                    </p:animScale>
                                  </p:childTnLst>
                                </p:cTn>
                              </p:par>
                              <p:par>
                                <p:cTn id="27" presetID="8" presetClass="emph" presetSubtype="0" fill="hold" nodeType="withEffect">
                                  <p:stCondLst>
                                    <p:cond delay="0"/>
                                  </p:stCondLst>
                                  <p:childTnLst>
                                    <p:animRot by="-1200000">
                                      <p:cBhvr>
                                        <p:cTn id="28" dur="3500" fill="hold"/>
                                        <p:tgtEl>
                                          <p:spTgt spid="8"/>
                                        </p:tgtEl>
                                        <p:attrNameLst>
                                          <p:attrName>r</p:attrName>
                                        </p:attrNameLst>
                                      </p:cBhvr>
                                    </p:animRot>
                                  </p:childTnLst>
                                </p:cTn>
                              </p:par>
                              <p:par>
                                <p:cTn id="29" presetID="0" presetClass="path" presetSubtype="0" fill="hold" nodeType="withEffect">
                                  <p:stCondLst>
                                    <p:cond delay="0"/>
                                  </p:stCondLst>
                                  <p:childTnLst>
                                    <p:animMotion origin="layout" path="M 3.33333E-6 3.60777E-6 C -0.03507 -0.00925 -0.14653 -0.05088 -0.21007 -0.05597 C -0.27361 -0.06106 -0.33299 -0.05481 -0.38091 -0.03076 C -0.42882 -0.00671 -0.46424 0.04717 -0.4974 0.08903 C -0.53056 0.13089 -0.54549 0.18224 -0.57969 0.22039 C -0.61389 0.25855 -0.66007 0.29486 -0.70243 0.31822 C -0.74479 0.34158 -0.8066 0.35152 -0.83403 0.36031 " pathEditMode="relative" rAng="0" ptsTypes="aaaaaaa">
                                      <p:cBhvr>
                                        <p:cTn id="30" dur="3500" fill="hold"/>
                                        <p:tgtEl>
                                          <p:spTgt spid="8"/>
                                        </p:tgtEl>
                                        <p:attrNameLst>
                                          <p:attrName>ppt_x</p:attrName>
                                          <p:attrName>ppt_y</p:attrName>
                                        </p:attrNameLst>
                                      </p:cBhvr>
                                      <p:rCtr x="-41701" y="14963"/>
                                    </p:animMotion>
                                  </p:childTnLst>
                                </p:cTn>
                              </p:par>
                            </p:childTnLst>
                          </p:cTn>
                        </p:par>
                        <p:par>
                          <p:cTn id="31" fill="hold">
                            <p:stCondLst>
                              <p:cond delay="3500"/>
                            </p:stCondLst>
                            <p:childTnLst>
                              <p:par>
                                <p:cTn id="32" presetID="0" presetClass="path" presetSubtype="0" accel="50000" decel="50000" fill="hold" grpId="1" nodeType="afterEffect">
                                  <p:stCondLst>
                                    <p:cond delay="500"/>
                                  </p:stCondLst>
                                  <p:childTnLst>
                                    <p:animMotion origin="layout" path="M 3.33333E-6 2.59259E-6 L -0.31771 -0.31875 " pathEditMode="relative" rAng="0" ptsTypes="AA">
                                      <p:cBhvr>
                                        <p:cTn id="33" dur="2000" fill="hold"/>
                                        <p:tgtEl>
                                          <p:spTgt spid="10"/>
                                        </p:tgtEl>
                                        <p:attrNameLst>
                                          <p:attrName>ppt_x</p:attrName>
                                          <p:attrName>ppt_y</p:attrName>
                                        </p:attrNameLst>
                                      </p:cBhvr>
                                      <p:rCtr x="-15885" y="-15949"/>
                                    </p:animMotion>
                                  </p:childTnLst>
                                </p:cTn>
                              </p:par>
                            </p:childTnLst>
                          </p:cTn>
                        </p:par>
                        <p:par>
                          <p:cTn id="34" fill="hold">
                            <p:stCondLst>
                              <p:cond delay="6000"/>
                            </p:stCondLst>
                            <p:childTnLst>
                              <p:par>
                                <p:cTn id="35" presetID="23" presetClass="entr" presetSubtype="16"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childTnLst>
                                </p:cTn>
                              </p:par>
                              <p:par>
                                <p:cTn id="39" presetID="0" presetClass="path" presetSubtype="0" accel="50000" decel="50000" fill="hold" grpId="1" nodeType="withEffect">
                                  <p:stCondLst>
                                    <p:cond delay="0"/>
                                  </p:stCondLst>
                                  <p:childTnLst>
                                    <p:animMotion origin="layout" path="M 0 0.00024 L -0.05122 -0.05208 " pathEditMode="relative" rAng="0" ptsTypes="AA">
                                      <p:cBhvr>
                                        <p:cTn id="40" dur="1000" spd="-100000" fill="hold"/>
                                        <p:tgtEl>
                                          <p:spTgt spid="13"/>
                                        </p:tgtEl>
                                        <p:attrNameLst>
                                          <p:attrName>ppt_x</p:attrName>
                                          <p:attrName>ppt_y</p:attrName>
                                        </p:attrNameLst>
                                      </p:cBhvr>
                                      <p:rCtr x="-2569" y="-2616"/>
                                    </p:animMotion>
                                  </p:childTnLst>
                                </p:cTn>
                              </p:par>
                            </p:childTnLst>
                          </p:cTn>
                        </p:par>
                        <p:par>
                          <p:cTn id="41" fill="hold">
                            <p:stCondLst>
                              <p:cond delay="7000"/>
                            </p:stCondLst>
                            <p:childTnLst>
                              <p:par>
                                <p:cTn id="42" presetID="10" presetClass="exit" presetSubtype="0" fill="hold" grpId="2" nodeType="afterEffect">
                                  <p:stCondLst>
                                    <p:cond delay="0"/>
                                  </p:stCondLst>
                                  <p:childTnLst>
                                    <p:animEffect transition="out" filter="fade">
                                      <p:cBhvr>
                                        <p:cTn id="43" dur="250"/>
                                        <p:tgtEl>
                                          <p:spTgt spid="10"/>
                                        </p:tgtEl>
                                      </p:cBhvr>
                                    </p:animEffect>
                                    <p:set>
                                      <p:cBhvr>
                                        <p:cTn id="44" dur="1" fill="hold">
                                          <p:stCondLst>
                                            <p:cond delay="24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par>
                                <p:cTn id="50" presetID="18" presetClass="emph" presetSubtype="0" fill="hold" grpId="1" nodeType="withEffect">
                                  <p:stCondLst>
                                    <p:cond delay="0"/>
                                  </p:stCondLst>
                                  <p:childTnLst>
                                    <p:set>
                                      <p:cBhvr override="childStyle">
                                        <p:cTn id="51" dur="500" fill="hold"/>
                                        <p:tgtEl>
                                          <p:spTgt spid="7"/>
                                        </p:tgtEl>
                                        <p:attrNameLst>
                                          <p:attrName>style.textDecorationUnderline</p:attrName>
                                        </p:attrNameLst>
                                      </p:cBhvr>
                                      <p:to>
                                        <p:strVal val="true"/>
                                      </p:to>
                                    </p:set>
                                  </p:childTnLst>
                                </p:cTn>
                              </p:par>
                              <p:par>
                                <p:cTn id="52" presetID="22" presetClass="entr" presetSubtype="8"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9" grpId="3"/>
      <p:bldP spid="11" grpId="0"/>
      <p:bldP spid="7" grpId="0"/>
      <p:bldP spid="7" grpId="1"/>
      <p:bldP spid="13" grpId="0"/>
      <p:bldP spid="13" grpId="1"/>
      <p:bldP spid="10" grpId="0"/>
      <p:bldP spid="10" grpId="1"/>
      <p:bldP spid="10" grpId="2"/>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148" r="9074"/>
          <a:stretch/>
        </p:blipFill>
        <p:spPr>
          <a:xfrm>
            <a:off x="0" y="0"/>
            <a:ext cx="9144000" cy="6858000"/>
          </a:xfrm>
          <a:prstGeom prst="rect">
            <a:avLst/>
          </a:prstGeom>
        </p:spPr>
      </p:pic>
      <p:sp>
        <p:nvSpPr>
          <p:cNvPr id="4" name="Title 1"/>
          <p:cNvSpPr txBox="1">
            <a:spLocks/>
          </p:cNvSpPr>
          <p:nvPr/>
        </p:nvSpPr>
        <p:spPr>
          <a:xfrm>
            <a:off x="304800" y="274638"/>
            <a:ext cx="8382000" cy="6430962"/>
          </a:xfrm>
          <a:prstGeom prst="rect">
            <a:avLst/>
          </a:prstGeom>
        </p:spPr>
        <p:txBody>
          <a:bodyPr vert="horz" lIns="91440" tIns="45720" rIns="91440" bIns="45720" rtlCol="0" anchor="ctr">
            <a:no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dirty="0">
                <a:ln w="11430"/>
                <a:solidFill>
                  <a:srgbClr val="CC9900"/>
                </a:solidFill>
                <a:effectLst>
                  <a:glow rad="228600">
                    <a:schemeClr val="accent4">
                      <a:satMod val="175000"/>
                      <a:alpha val="80000"/>
                    </a:schemeClr>
                  </a:glow>
                  <a:outerShdw blurRad="80000" dist="40000" dir="5040000" algn="tl">
                    <a:srgbClr val="000000">
                      <a:alpha val="30000"/>
                    </a:srgbClr>
                  </a:outerShdw>
                </a:effectLst>
              </a:rPr>
              <a:t>"Sanctify them by Your truth.         Your word is truth. As You sent     Me into the world, I also have sent them into the world. And for their sakes I sanctify Myself, that they also may be sanctified by the truth. I do not pray for these alone, but also for those who will believe in Me through their word;"</a:t>
            </a:r>
            <a:r>
              <a:rPr lang="en-US" b="1" dirty="0">
                <a:ln w="11430"/>
                <a:solidFill>
                  <a:srgbClr val="CC9900"/>
                </a:solidFill>
                <a:effectLst>
                  <a:glow rad="228600">
                    <a:schemeClr val="accent4">
                      <a:satMod val="175000"/>
                      <a:alpha val="80000"/>
                    </a:schemeClr>
                  </a:glow>
                  <a:outerShdw blurRad="80000" dist="40000" dir="5040000" algn="tl">
                    <a:srgbClr val="000000">
                      <a:alpha val="30000"/>
                    </a:srgbClr>
                  </a:outerShdw>
                </a:effectLst>
              </a:rPr>
              <a:t>                  </a:t>
            </a:r>
            <a:r>
              <a:rPr lang="en-US" sz="3200" b="1" i="1" dirty="0">
                <a:ln w="11430"/>
                <a:solidFill>
                  <a:srgbClr val="CC9900"/>
                </a:solidFill>
                <a:effectLst>
                  <a:glow rad="228600">
                    <a:schemeClr val="accent4">
                      <a:satMod val="175000"/>
                      <a:alpha val="80000"/>
                    </a:schemeClr>
                  </a:glow>
                  <a:outerShdw blurRad="80000" dist="40000" dir="5040000" algn="tl">
                    <a:srgbClr val="000000">
                      <a:alpha val="30000"/>
                    </a:srgbClr>
                  </a:outerShdw>
                </a:effectLst>
              </a:rPr>
              <a:t>— John 17:17-20 </a:t>
            </a:r>
          </a:p>
        </p:txBody>
      </p:sp>
      <p:sp>
        <p:nvSpPr>
          <p:cNvPr id="8" name="Title 1"/>
          <p:cNvSpPr txBox="1">
            <a:spLocks/>
          </p:cNvSpPr>
          <p:nvPr/>
        </p:nvSpPr>
        <p:spPr>
          <a:xfrm>
            <a:off x="685800" y="762000"/>
            <a:ext cx="47244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dirty="0">
                <a:ln w="6350" cmpd="sng">
                  <a:noFill/>
                  <a:prstDash val="solid"/>
                </a:ln>
                <a:solidFill>
                  <a:schemeClr val="bg1"/>
                </a:solidFill>
              </a:rPr>
              <a:t>Your word is truth</a:t>
            </a:r>
          </a:p>
        </p:txBody>
      </p:sp>
      <p:sp>
        <p:nvSpPr>
          <p:cNvPr id="2" name="Title 1"/>
          <p:cNvSpPr>
            <a:spLocks noGrp="1"/>
          </p:cNvSpPr>
          <p:nvPr>
            <p:ph type="title"/>
          </p:nvPr>
        </p:nvSpPr>
        <p:spPr>
          <a:xfrm>
            <a:off x="304800" y="274638"/>
            <a:ext cx="8382000" cy="6430962"/>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4300" b="1" dirty="0">
                <a:ln w="11430"/>
                <a:solidFill>
                  <a:srgbClr val="CC9900"/>
                </a:solidFill>
                <a:effectLst>
                  <a:glow rad="101600">
                    <a:schemeClr val="tx1"/>
                  </a:glow>
                  <a:outerShdw blurRad="80000" dist="40000" dir="5040000" algn="tl">
                    <a:srgbClr val="000000">
                      <a:alpha val="30000"/>
                    </a:srgbClr>
                  </a:outerShdw>
                </a:effectLst>
              </a:rPr>
              <a:t>"Sanctify them by Your truth.         Your word is truth. As You sent     Me into the world, I also have sent them into the world. And for their sakes I sanctify Myself, that they also may be sanctified by the truth. I do not pray for these alone, but also for those who will believe in Me through their word;"</a:t>
            </a:r>
            <a:r>
              <a:rPr lang="en-US" b="1" dirty="0">
                <a:ln w="11430"/>
                <a:solidFill>
                  <a:srgbClr val="CC9900"/>
                </a:solidFill>
                <a:effectLst>
                  <a:glow rad="101600">
                    <a:schemeClr val="tx1"/>
                  </a:glow>
                  <a:outerShdw blurRad="80000" dist="40000" dir="5040000" algn="tl">
                    <a:srgbClr val="000000">
                      <a:alpha val="30000"/>
                    </a:srgbClr>
                  </a:outerShdw>
                </a:effectLst>
              </a:rPr>
              <a:t>                  </a:t>
            </a:r>
            <a:r>
              <a:rPr lang="en-US" sz="3200" b="1" i="1" dirty="0">
                <a:ln w="11430"/>
                <a:solidFill>
                  <a:srgbClr val="CC9900"/>
                </a:solidFill>
                <a:effectLst>
                  <a:glow rad="101600">
                    <a:schemeClr val="tx1"/>
                  </a:glow>
                  <a:outerShdw blurRad="80000" dist="40000" dir="5040000" algn="tl">
                    <a:srgbClr val="000000">
                      <a:alpha val="30000"/>
                    </a:srgbClr>
                  </a:outerShdw>
                </a:effectLst>
              </a:rPr>
              <a:t>— John 17:17-20 </a:t>
            </a:r>
          </a:p>
        </p:txBody>
      </p:sp>
      <p:sp>
        <p:nvSpPr>
          <p:cNvPr id="7" name="Rectangle 6"/>
          <p:cNvSpPr>
            <a:spLocks noChangeArrowheads="1"/>
          </p:cNvSpPr>
          <p:nvPr/>
        </p:nvSpPr>
        <p:spPr bwMode="auto">
          <a:xfrm>
            <a:off x="531019" y="697707"/>
            <a:ext cx="3311806" cy="1147000"/>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00" b="1" dirty="0">
                <a:ln w="11430"/>
                <a:solidFill>
                  <a:srgbClr val="CC9900"/>
                </a:solidFill>
                <a:effectLst>
                  <a:glow rad="63500">
                    <a:schemeClr val="tx1"/>
                  </a:glow>
                  <a:outerShdw blurRad="80000" dist="40000" dir="5040000" algn="tl">
                    <a:srgbClr val="000000">
                      <a:alpha val="30000"/>
                    </a:srgbClr>
                  </a:outerShdw>
                </a:effectLst>
                <a:latin typeface="+mj-lt"/>
                <a:ea typeface="+mj-ea"/>
                <a:cs typeface="+mj-cs"/>
              </a:rPr>
              <a:t>Your word</a:t>
            </a:r>
          </a:p>
        </p:txBody>
      </p:sp>
      <p:sp>
        <p:nvSpPr>
          <p:cNvPr id="5" name="Rectangle 4"/>
          <p:cNvSpPr>
            <a:spLocks noChangeArrowheads="1"/>
          </p:cNvSpPr>
          <p:nvPr/>
        </p:nvSpPr>
        <p:spPr bwMode="auto">
          <a:xfrm>
            <a:off x="4892040" y="19050"/>
            <a:ext cx="3235606" cy="1200150"/>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00" b="1" dirty="0">
                <a:ln w="11430"/>
                <a:solidFill>
                  <a:srgbClr val="CC9900"/>
                </a:solidFill>
                <a:effectLst>
                  <a:glow rad="63500">
                    <a:schemeClr val="tx1"/>
                  </a:glow>
                  <a:outerShdw blurRad="80000" dist="40000" dir="5040000" algn="tl">
                    <a:srgbClr val="000000">
                      <a:alpha val="30000"/>
                    </a:srgbClr>
                  </a:outerShdw>
                </a:effectLst>
                <a:latin typeface="+mj-lt"/>
                <a:ea typeface="+mj-ea"/>
                <a:cs typeface="+mj-cs"/>
              </a:rPr>
              <a:t>Your truth</a:t>
            </a:r>
          </a:p>
        </p:txBody>
      </p:sp>
      <p:sp>
        <p:nvSpPr>
          <p:cNvPr id="12" name="Title 1"/>
          <p:cNvSpPr txBox="1">
            <a:spLocks/>
          </p:cNvSpPr>
          <p:nvPr/>
        </p:nvSpPr>
        <p:spPr>
          <a:xfrm>
            <a:off x="5562600" y="4648200"/>
            <a:ext cx="291846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sz="4300" b="1" dirty="0">
                <a:ln w="11430"/>
                <a:solidFill>
                  <a:srgbClr val="CC9900"/>
                </a:solidFill>
                <a:effectLst>
                  <a:glow rad="63500">
                    <a:schemeClr val="tx1"/>
                  </a:glow>
                  <a:outerShdw blurRad="80000" dist="40000" dir="5040000" algn="tl">
                    <a:srgbClr val="000000">
                      <a:alpha val="30000"/>
                    </a:srgbClr>
                  </a:outerShdw>
                </a:effectLst>
              </a:rPr>
              <a:t>believe in</a:t>
            </a:r>
            <a:endParaRPr lang="en-US" sz="43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3" name="Title 1"/>
          <p:cNvSpPr txBox="1">
            <a:spLocks/>
          </p:cNvSpPr>
          <p:nvPr/>
        </p:nvSpPr>
        <p:spPr>
          <a:xfrm>
            <a:off x="1143000" y="5334000"/>
            <a:ext cx="60960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n w="11430"/>
                <a:solidFill>
                  <a:srgbClr val="CC9900"/>
                </a:solidFill>
                <a:effectLst>
                  <a:glow rad="63500">
                    <a:schemeClr val="tx1"/>
                  </a:glow>
                  <a:outerShdw blurRad="80000" dist="40000" dir="5040000" algn="tl">
                    <a:srgbClr val="000000">
                      <a:alpha val="30000"/>
                    </a:srgbClr>
                  </a:outerShdw>
                </a:effectLst>
              </a:rPr>
              <a:t> </a:t>
            </a:r>
            <a:r>
              <a:rPr lang="en-US" sz="4500" b="1" dirty="0">
                <a:ln w="11430"/>
                <a:solidFill>
                  <a:srgbClr val="CC9900"/>
                </a:solidFill>
                <a:effectLst>
                  <a:glow rad="63500">
                    <a:schemeClr val="tx1"/>
                  </a:glow>
                  <a:outerShdw blurRad="80000" dist="40000" dir="5040000" algn="tl">
                    <a:srgbClr val="000000">
                      <a:alpha val="30000"/>
                    </a:srgbClr>
                  </a:outerShdw>
                </a:effectLst>
              </a:rPr>
              <a:t> </a:t>
            </a:r>
            <a:r>
              <a:rPr lang="en-US" sz="4300" b="1" dirty="0">
                <a:ln w="11430"/>
                <a:solidFill>
                  <a:srgbClr val="CC9900"/>
                </a:solidFill>
                <a:effectLst>
                  <a:glow rad="63500">
                    <a:schemeClr val="tx1"/>
                  </a:glow>
                  <a:outerShdw blurRad="80000" dist="40000" dir="5040000" algn="tl">
                    <a:srgbClr val="000000">
                      <a:alpha val="30000"/>
                    </a:srgbClr>
                  </a:outerShdw>
                </a:effectLst>
              </a:rPr>
              <a:t>Me through their word</a:t>
            </a:r>
            <a:endParaRPr lang="en-US" sz="43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1" name="Rectangle 2">
            <a:extLst>
              <a:ext uri="{FF2B5EF4-FFF2-40B4-BE49-F238E27FC236}">
                <a16:creationId xmlns:a16="http://schemas.microsoft.com/office/drawing/2014/main" id="{B0F84F21-D45D-43ED-9DEE-C9B3C2F96477}"/>
              </a:ext>
            </a:extLst>
          </p:cNvPr>
          <p:cNvSpPr txBox="1">
            <a:spLocks noChangeArrowheads="1"/>
          </p:cNvSpPr>
          <p:nvPr/>
        </p:nvSpPr>
        <p:spPr bwMode="auto">
          <a:xfrm>
            <a:off x="541866" y="795867"/>
            <a:ext cx="5017362" cy="94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5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a:t>
            </a:r>
            <a:r>
              <a:rPr kumimoji="0" lang="en-US" altLang="en-US" sz="426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a:t>
            </a:r>
            <a:r>
              <a:rPr kumimoji="0" lang="en-US" altLang="en-US" sz="425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ur word is truth</a:t>
            </a:r>
            <a:endParaRPr kumimoji="0" lang="en-US" altLang="en-US" sz="425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6">
            <a:extLst>
              <a:ext uri="{FF2B5EF4-FFF2-40B4-BE49-F238E27FC236}">
                <a16:creationId xmlns:a16="http://schemas.microsoft.com/office/drawing/2014/main" id="{8EC0F9FB-4212-4D05-B1E3-B58BF5BFFC9D}"/>
              </a:ext>
            </a:extLst>
          </p:cNvPr>
          <p:cNvSpPr>
            <a:spLocks noChangeArrowheads="1"/>
          </p:cNvSpPr>
          <p:nvPr/>
        </p:nvSpPr>
        <p:spPr bwMode="auto">
          <a:xfrm>
            <a:off x="3251893" y="78581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230474958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25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out)">
                                      <p:cBhvr>
                                        <p:cTn id="10" dur="12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stCondLst>
                                            <p:cond delay="0"/>
                                          </p:stCondLst>
                                        </p:cTn>
                                        <p:tgtEl>
                                          <p:spTgt spid="5"/>
                                        </p:tgtEl>
                                      </p:cBhvr>
                                    </p:animEffect>
                                    <p:anim to="" calcmode="lin" valueType="num">
                                      <p:cBhvr>
                                        <p:cTn id="16"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18" presetID="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stCondLst>
                                            <p:cond delay="0"/>
                                          </p:stCondLst>
                                        </p:cTn>
                                        <p:tgtEl>
                                          <p:spTgt spid="7"/>
                                        </p:tgtEl>
                                      </p:cBhvr>
                                    </p:animEffect>
                                    <p:anim to="" calcmode="lin" valueType="num">
                                      <p:cBhvr>
                                        <p:cTn id="21"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8" presetClass="emph" presetSubtype="0" fill="hold" grpId="1" nodeType="withEffect">
                                  <p:stCondLst>
                                    <p:cond delay="0"/>
                                  </p:stCondLst>
                                  <p:childTnLst>
                                    <p:set>
                                      <p:cBhvr override="childStyle">
                                        <p:cTn id="29" dur="500" fill="hold"/>
                                        <p:tgtEl>
                                          <p:spTgt spid="8"/>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stCondLst>
                                            <p:cond delay="0"/>
                                          </p:stCondLst>
                                        </p:cTn>
                                        <p:tgtEl>
                                          <p:spTgt spid="10"/>
                                        </p:tgtEl>
                                      </p:cBhvr>
                                    </p:animEffect>
                                    <p:anim to="" calcmode="lin" valueType="num">
                                      <p:cBhvr>
                                        <p:cTn id="3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3"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3" presetClass="emph" presetSubtype="2" fill="hold" grpId="4" nodeType="withEffect">
                                  <p:stCondLst>
                                    <p:cond delay="0"/>
                                  </p:stCondLst>
                                  <p:childTnLst>
                                    <p:animClr clrSpc="rgb" dir="cw">
                                      <p:cBhvr override="childStyle">
                                        <p:cTn id="46" dur="10" fill="hold"/>
                                        <p:tgtEl>
                                          <p:spTgt spid="12"/>
                                        </p:tgtEl>
                                        <p:attrNameLst>
                                          <p:attrName>style.color</p:attrName>
                                        </p:attrNameLst>
                                      </p:cBhvr>
                                      <p:to>
                                        <a:schemeClr val="accent2"/>
                                      </p:to>
                                    </p:animClr>
                                  </p:childTnLst>
                                </p:cTn>
                              </p:par>
                            </p:childTnLst>
                          </p:cTn>
                        </p:par>
                        <p:par>
                          <p:cTn id="47" fill="hold">
                            <p:stCondLst>
                              <p:cond delay="500"/>
                            </p:stCondLst>
                            <p:childTnLst>
                              <p:par>
                                <p:cTn id="48" presetID="22" presetClass="entr" presetSubtype="8" fill="hold" grpId="3"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750"/>
                                        <p:tgtEl>
                                          <p:spTgt spid="13"/>
                                        </p:tgtEl>
                                      </p:cBhvr>
                                    </p:animEffect>
                                  </p:childTnLst>
                                </p:cTn>
                              </p:par>
                              <p:par>
                                <p:cTn id="51" presetID="3" presetClass="emph" presetSubtype="2" fill="hold" grpId="4" nodeType="withEffect">
                                  <p:stCondLst>
                                    <p:cond delay="0"/>
                                  </p:stCondLst>
                                  <p:childTnLst>
                                    <p:animClr clrSpc="rgb" dir="cw">
                                      <p:cBhvr override="childStyle">
                                        <p:cTn id="52" dur="10" fill="hold"/>
                                        <p:tgtEl>
                                          <p:spTgt spid="13"/>
                                        </p:tgtEl>
                                        <p:attrNameLst>
                                          <p:attrName>style.color</p:attrName>
                                        </p:attrNameLst>
                                      </p:cBhvr>
                                      <p:to>
                                        <a:schemeClr val="accent2"/>
                                      </p:to>
                                    </p:animClr>
                                  </p:childTnLst>
                                </p:cTn>
                              </p:par>
                            </p:childTnLst>
                          </p:cTn>
                        </p:par>
                      </p:childTnLst>
                    </p:cTn>
                  </p:par>
                  <p:par>
                    <p:cTn id="53" fill="hold">
                      <p:stCondLst>
                        <p:cond delay="indefinite"/>
                      </p:stCondLst>
                      <p:childTnLst>
                        <p:par>
                          <p:cTn id="54" fill="hold">
                            <p:stCondLst>
                              <p:cond delay="0"/>
                            </p:stCondLst>
                            <p:childTnLst>
                              <p:par>
                                <p:cTn id="55" presetID="8" presetClass="emph" presetSubtype="0" fill="hold" grpId="2" nodeType="clickEffect">
                                  <p:stCondLst>
                                    <p:cond delay="0"/>
                                  </p:stCondLst>
                                  <p:childTnLst>
                                    <p:animRot by="-5400000">
                                      <p:cBhvr>
                                        <p:cTn id="56" dur="2000" fill="hold"/>
                                        <p:tgtEl>
                                          <p:spTgt spid="5"/>
                                        </p:tgtEl>
                                        <p:attrNameLst>
                                          <p:attrName>r</p:attrName>
                                        </p:attrNameLst>
                                      </p:cBhvr>
                                    </p:animRot>
                                  </p:childTnLst>
                                </p:cTn>
                              </p:par>
                              <p:par>
                                <p:cTn id="57" presetID="0" presetClass="path" presetSubtype="0" accel="50000" decel="50000" fill="hold" grpId="2" nodeType="withEffect">
                                  <p:stCondLst>
                                    <p:cond delay="0"/>
                                  </p:stCondLst>
                                  <p:childTnLst>
                                    <p:animMotion origin="layout" path="M 3.88889E-6 3.33333E-6 C -0.00052 0.02708 -0.00087 0.05439 0.00746 0.07939 C 0.01579 0.10439 0.0243 0.12986 0.05052 0.15 C 0.07673 0.17014 0.12934 0.18935 0.16458 0.20069 C 0.19982 0.21203 0.22621 0.21481 0.26198 0.21759 C 0.29774 0.22037 0.33871 0.21898 0.37968 0.21759 " pathEditMode="relative" rAng="0" ptsTypes="AAAAAA">
                                      <p:cBhvr>
                                        <p:cTn id="58" dur="2000" fill="hold"/>
                                        <p:tgtEl>
                                          <p:spTgt spid="7"/>
                                        </p:tgtEl>
                                        <p:attrNameLst>
                                          <p:attrName>ppt_x</p:attrName>
                                          <p:attrName>ppt_y</p:attrName>
                                        </p:attrNameLst>
                                      </p:cBhvr>
                                      <p:rCtr x="18958" y="10949"/>
                                    </p:animMotion>
                                  </p:childTnLst>
                                </p:cTn>
                              </p:par>
                              <p:par>
                                <p:cTn id="59" presetID="0" presetClass="path" presetSubtype="0" accel="50000" decel="50000" fill="hold" grpId="3" nodeType="withEffect">
                                  <p:stCondLst>
                                    <p:cond delay="0"/>
                                  </p:stCondLst>
                                  <p:childTnLst>
                                    <p:animMotion origin="layout" path="M 8.33333E-7 2.22222E-6 C 0.00174 0.0419 0.00365 0.08403 0.00382 0.12291 C 0.00399 0.16203 0.0033 0.20509 0.00121 0.23426 C -0.00087 0.26342 -0.00208 0.28171 -0.00885 0.29838 C -0.01563 0.31504 -0.02656 0.32569 -0.03976 0.33449 C -0.05295 0.34328 -0.07778 0.34791 -0.08785 0.35139 " pathEditMode="relative" rAng="0" ptsTypes="AAAAAA">
                                      <p:cBhvr>
                                        <p:cTn id="60" dur="2000" fill="hold"/>
                                        <p:tgtEl>
                                          <p:spTgt spid="5"/>
                                        </p:tgtEl>
                                        <p:attrNameLst>
                                          <p:attrName>ppt_x</p:attrName>
                                          <p:attrName>ppt_y</p:attrName>
                                        </p:attrNameLst>
                                      </p:cBhvr>
                                      <p:rCtr x="-4201" y="17569"/>
                                    </p:animMotion>
                                  </p:childTnLst>
                                </p:cTn>
                              </p:par>
                              <p:par>
                                <p:cTn id="61" presetID="10" presetClass="exit" presetSubtype="0" fill="hold" grpId="1" nodeType="withEffect">
                                  <p:stCondLst>
                                    <p:cond delay="0"/>
                                  </p:stCondLst>
                                  <p:childTnLst>
                                    <p:animEffect transition="out" filter="fade">
                                      <p:cBhvr>
                                        <p:cTn id="62" dur="1500"/>
                                        <p:tgtEl>
                                          <p:spTgt spid="2"/>
                                        </p:tgtEl>
                                      </p:cBhvr>
                                    </p:animEffect>
                                    <p:set>
                                      <p:cBhvr>
                                        <p:cTn id="63" dur="1" fill="hold">
                                          <p:stCondLst>
                                            <p:cond delay="1499"/>
                                          </p:stCondLst>
                                        </p:cTn>
                                        <p:tgtEl>
                                          <p:spTgt spid="2"/>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500"/>
                                        <p:tgtEl>
                                          <p:spTgt spid="4"/>
                                        </p:tgtEl>
                                      </p:cBhvr>
                                    </p:animEffect>
                                    <p:set>
                                      <p:cBhvr>
                                        <p:cTn id="66" dur="1" fill="hold">
                                          <p:stCondLst>
                                            <p:cond delay="1499"/>
                                          </p:stCondLst>
                                        </p:cTn>
                                        <p:tgtEl>
                                          <p:spTgt spid="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par>
                                <p:cTn id="76" presetID="0" presetClass="path" presetSubtype="0" accel="50000" decel="50000" fill="hold" grpId="1" nodeType="withEffect">
                                  <p:stCondLst>
                                    <p:cond delay="0"/>
                                  </p:stCondLst>
                                  <p:childTnLst>
                                    <p:animMotion origin="layout" path="M -1.94444E-6 4.44444E-6 C -0.03229 0.00046 -0.12482 0.00138 -0.19427 0.00277 C -0.26354 0.00416 -0.36232 0.00671 -0.41666 0.00879 C -0.471 0.01088 -0.49583 0.01064 -0.52031 0.0155 C -0.54479 0.02037 -0.5559 0.02453 -0.56371 0.03773 C -0.57153 0.05092 -0.56684 0.08263 -0.56771 0.09444 " pathEditMode="relative" rAng="0" ptsTypes="aaaaaa">
                                      <p:cBhvr>
                                        <p:cTn id="77" dur="2250" fill="hold"/>
                                        <p:tgtEl>
                                          <p:spTgt spid="12"/>
                                        </p:tgtEl>
                                        <p:attrNameLst>
                                          <p:attrName>ppt_x</p:attrName>
                                          <p:attrName>ppt_y</p:attrName>
                                        </p:attrNameLst>
                                      </p:cBhvr>
                                      <p:rCtr x="-28576" y="4722"/>
                                    </p:animMotion>
                                  </p:childTnLst>
                                </p:cTn>
                              </p:par>
                              <p:par>
                                <p:cTn id="78" presetID="0" presetClass="path" presetSubtype="0" accel="50000" decel="50000" fill="hold" grpId="1" nodeType="withEffect">
                                  <p:stCondLst>
                                    <p:cond delay="0"/>
                                  </p:stCondLst>
                                  <p:childTnLst>
                                    <p:animMotion origin="layout" path="M -3.33333E-6 4.44444E-6 L 0.15747 -0.00278 " pathEditMode="relative" rAng="0" ptsTypes="AA">
                                      <p:cBhvr>
                                        <p:cTn id="79" dur="2250" fill="hold"/>
                                        <p:tgtEl>
                                          <p:spTgt spid="13"/>
                                        </p:tgtEl>
                                        <p:attrNameLst>
                                          <p:attrName>ppt_x</p:attrName>
                                          <p:attrName>ppt_y</p:attrName>
                                        </p:attrNameLst>
                                      </p:cBhvr>
                                      <p:rCtr x="7865" y="-139"/>
                                    </p:animMotion>
                                  </p:childTnLst>
                                </p:cTn>
                              </p:par>
                              <p:par>
                                <p:cTn id="80" presetID="3" presetClass="emph" presetSubtype="10" fill="hold" grpId="5" nodeType="withEffect">
                                  <p:stCondLst>
                                    <p:cond delay="0"/>
                                  </p:stCondLst>
                                  <p:childTnLst>
                                    <p:animClr clrSpc="hsl" dir="ccw">
                                      <p:cBhvr override="childStyle">
                                        <p:cTn id="81" dur="2250" fill="hold"/>
                                        <p:tgtEl>
                                          <p:spTgt spid="12"/>
                                        </p:tgtEl>
                                        <p:attrNameLst>
                                          <p:attrName>style.color</p:attrName>
                                        </p:attrNameLst>
                                      </p:cBhvr>
                                      <p:to>
                                        <a:srgbClr val="CC9900"/>
                                      </p:to>
                                    </p:animClr>
                                  </p:childTnLst>
                                </p:cTn>
                              </p:par>
                              <p:par>
                                <p:cTn id="82" presetID="3" presetClass="emph" presetSubtype="10" fill="hold" grpId="5" nodeType="withEffect">
                                  <p:stCondLst>
                                    <p:cond delay="0"/>
                                  </p:stCondLst>
                                  <p:childTnLst>
                                    <p:animClr clrSpc="hsl" dir="ccw">
                                      <p:cBhvr override="childStyle">
                                        <p:cTn id="83" dur="2250" fill="hold"/>
                                        <p:tgtEl>
                                          <p:spTgt spid="13"/>
                                        </p:tgtEl>
                                        <p:attrNameLst>
                                          <p:attrName>style.color</p:attrName>
                                        </p:attrNameLst>
                                      </p:cBhvr>
                                      <p:to>
                                        <a:srgbClr val="CC9900"/>
                                      </p:to>
                                    </p:animClr>
                                  </p:childTnLst>
                                </p:cTn>
                              </p:par>
                            </p:childTnLst>
                          </p:cTn>
                        </p:par>
                      </p:childTnLst>
                    </p:cTn>
                  </p:par>
                  <p:par>
                    <p:cTn id="84" fill="hold">
                      <p:stCondLst>
                        <p:cond delay="indefinite"/>
                      </p:stCondLst>
                      <p:childTnLst>
                        <p:par>
                          <p:cTn id="85" fill="hold">
                            <p:stCondLst>
                              <p:cond delay="0"/>
                            </p:stCondLst>
                            <p:childTnLst>
                              <p:par>
                                <p:cTn id="86" presetID="0" presetClass="exit" presetSubtype="0" fill="hold" grpId="1" nodeType="clickEffect">
                                  <p:stCondLst>
                                    <p:cond delay="0"/>
                                  </p:stCondLst>
                                  <p:childTnLst>
                                    <p:set>
                                      <p:cBhvr>
                                        <p:cTn id="87" dur="1" fill="hold">
                                          <p:stCondLst>
                                            <p:cond delay="999"/>
                                          </p:stCondLst>
                                        </p:cTn>
                                        <p:tgtEl>
                                          <p:spTgt spid="7"/>
                                        </p:tgtEl>
                                        <p:attrNameLst>
                                          <p:attrName>style.visibility</p:attrName>
                                        </p:attrNameLst>
                                      </p:cBhvr>
                                      <p:to>
                                        <p:strVal val="hidden"/>
                                      </p:to>
                                    </p:set>
                                    <p:animEffect transition="out" filter="dissolve">
                                      <p:cBhvr>
                                        <p:cTn id="88" dur="1000">
                                          <p:stCondLst>
                                            <p:cond delay="0"/>
                                          </p:stCondLst>
                                        </p:cTn>
                                        <p:tgtEl>
                                          <p:spTgt spid="7"/>
                                        </p:tgtEl>
                                      </p:cBhvr>
                                    </p:animEffect>
                                    <p:anim to="" calcmode="lin" valueType="num">
                                      <p:cBhvr>
                                        <p:cTn id="89"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90"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91" presetID="0" presetClass="exit" presetSubtype="0" fill="hold" grpId="1" nodeType="withEffect">
                                  <p:stCondLst>
                                    <p:cond delay="0"/>
                                  </p:stCondLst>
                                  <p:childTnLst>
                                    <p:set>
                                      <p:cBhvr>
                                        <p:cTn id="92" dur="1" fill="hold">
                                          <p:stCondLst>
                                            <p:cond delay="999"/>
                                          </p:stCondLst>
                                        </p:cTn>
                                        <p:tgtEl>
                                          <p:spTgt spid="5"/>
                                        </p:tgtEl>
                                        <p:attrNameLst>
                                          <p:attrName>style.visibility</p:attrName>
                                        </p:attrNameLst>
                                      </p:cBhvr>
                                      <p:to>
                                        <p:strVal val="hidden"/>
                                      </p:to>
                                    </p:set>
                                    <p:animEffect transition="out" filter="dissolve">
                                      <p:cBhvr>
                                        <p:cTn id="93" dur="1000">
                                          <p:stCondLst>
                                            <p:cond delay="0"/>
                                          </p:stCondLst>
                                        </p:cTn>
                                        <p:tgtEl>
                                          <p:spTgt spid="5"/>
                                        </p:tgtEl>
                                      </p:cBhvr>
                                    </p:animEffect>
                                    <p:anim to="" calcmode="lin" valueType="num">
                                      <p:cBhvr>
                                        <p:cTn id="94"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95" dur="10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8" grpId="2"/>
      <p:bldP spid="2" grpId="0"/>
      <p:bldP spid="2" grpId="1"/>
      <p:bldP spid="7" grpId="0"/>
      <p:bldP spid="7" grpId="1"/>
      <p:bldP spid="7" grpId="2"/>
      <p:bldP spid="5" grpId="0"/>
      <p:bldP spid="5" grpId="1"/>
      <p:bldP spid="5" grpId="2"/>
      <p:bldP spid="5" grpId="3"/>
      <p:bldP spid="12" grpId="1"/>
      <p:bldP spid="12" grpId="3"/>
      <p:bldP spid="12" grpId="4"/>
      <p:bldP spid="12" grpId="5"/>
      <p:bldP spid="13" grpId="1"/>
      <p:bldP spid="13" grpId="3"/>
      <p:bldP spid="13" grpId="4"/>
      <p:bldP spid="13" grpId="5"/>
      <p:bldP spid="11" grpId="0"/>
      <p:bldP spid="11" grpId="1"/>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1066800" y="3962400"/>
            <a:ext cx="7162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CanUp">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latin typeface="+mj-lt"/>
              </a:rPr>
              <a:t>Instrument</a:t>
            </a:r>
          </a:p>
          <a:p>
            <a:pPr algn="ctr">
              <a:lnSpc>
                <a:spcPts val="4000"/>
              </a:lnSpc>
            </a:pPr>
            <a:r>
              <a:rPr lang="en-US" sz="44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latin typeface="+mj-lt"/>
              </a:rPr>
              <a:t>of</a:t>
            </a:r>
            <a:r>
              <a:rPr lang="en-US" sz="8000" b="1" spc="50" dirty="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latin typeface="+mj-lt"/>
              </a:rPr>
              <a:t> </a:t>
            </a:r>
            <a:r>
              <a:rPr lang="en-US" sz="44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latin typeface="+mj-lt"/>
              </a:rPr>
              <a:t>Truth</a:t>
            </a:r>
          </a:p>
        </p:txBody>
      </p:sp>
      <p:sp>
        <p:nvSpPr>
          <p:cNvPr id="5" name="Rectangle 12"/>
          <p:cNvSpPr>
            <a:spLocks noChangeArrowheads="1"/>
          </p:cNvSpPr>
          <p:nvPr/>
        </p:nvSpPr>
        <p:spPr bwMode="auto">
          <a:xfrm>
            <a:off x="762000" y="27008"/>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latin typeface="+mj-lt"/>
              </a:rPr>
              <a:t>Ron Bert</a:t>
            </a:r>
            <a:endParaRPr lang="en-US" altLang="en-US" sz="4400" b="1" i="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latin typeface="+mj-lt"/>
            </a:endParaRPr>
          </a:p>
        </p:txBody>
      </p:sp>
      <p:sp>
        <p:nvSpPr>
          <p:cNvPr id="6" name="Rectangle 12"/>
          <p:cNvSpPr>
            <a:spLocks noChangeArrowheads="1"/>
          </p:cNvSpPr>
          <p:nvPr/>
        </p:nvSpPr>
        <p:spPr bwMode="auto">
          <a:xfrm>
            <a:off x="3733800" y="876300"/>
            <a:ext cx="45720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rPr>
              <a:t>April 24,</a:t>
            </a:r>
            <a:r>
              <a:rPr lang="en-US" altLang="en-US" sz="4400" b="1" spc="50" dirty="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rPr>
              <a:t> </a:t>
            </a:r>
            <a:r>
              <a:rPr lang="en-US" altLang="en-US" sz="44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rPr>
              <a:t>2016</a:t>
            </a:r>
          </a:p>
        </p:txBody>
      </p:sp>
    </p:spTree>
    <p:extLst>
      <p:ext uri="{BB962C8B-B14F-4D97-AF65-F5344CB8AC3E}">
        <p14:creationId xmlns:p14="http://schemas.microsoft.com/office/powerpoint/2010/main" val="10970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 presetClass="emph" presetSubtype="6" fill="remove" grpId="2" nodeType="withEffect">
                                  <p:stCondLst>
                                    <p:cond delay="500"/>
                                  </p:stCondLst>
                                  <p:childTnLst>
                                    <p:animClr clrSpc="hsl" dir="cw">
                                      <p:cBhvr override="childStyle">
                                        <p:cTn id="11" dur="2000" fill="hold"/>
                                        <p:tgtEl>
                                          <p:spTgt spid="4"/>
                                        </p:tgtEl>
                                        <p:attrNameLst>
                                          <p:attrName>style.color</p:attrName>
                                        </p:attrNameLst>
                                      </p:cBhvr>
                                      <p:to>
                                        <a:srgbClr val="FF0000"/>
                                      </p:to>
                                    </p:animClr>
                                  </p:childTnLst>
                                </p:cTn>
                              </p:par>
                              <p:par>
                                <p:cTn id="12" presetID="39" presetClass="entr" presetSubtype="0" accel="100000" fill="hold" grpId="0" nodeType="withEffect">
                                  <p:stCondLst>
                                    <p:cond delay="100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5"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6"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
                                          </p:val>
                                        </p:tav>
                                        <p:tav tm="100000">
                                          <p:val>
                                            <p:strVal val="#ppt_y"/>
                                          </p:val>
                                        </p:tav>
                                      </p:tavLst>
                                    </p:anim>
                                  </p:childTnLst>
                                </p:cTn>
                              </p:par>
                              <p:par>
                                <p:cTn id="18" presetID="39" presetClass="entr" presetSubtype="0" accel="100000" fill="hold" grpId="0" nodeType="withEffect">
                                  <p:stCondLst>
                                    <p:cond delay="150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6" presetClass="emph" presetSubtype="0" fill="hold" grpId="4" nodeType="withEffect">
                                  <p:stCondLst>
                                    <p:cond delay="0"/>
                                  </p:stCondLst>
                                  <p:childTnLst>
                                    <p:animScale>
                                      <p:cBhvr>
                                        <p:cTn id="32" dur="1000" fill="hold"/>
                                        <p:tgtEl>
                                          <p:spTgt spid="4"/>
                                        </p:tgtEl>
                                      </p:cBhvr>
                                      <p:by x="10000" y="10000"/>
                                    </p:animScale>
                                  </p:childTnLst>
                                </p:cTn>
                              </p:par>
                              <p:par>
                                <p:cTn id="33" presetID="8" presetClass="emph" presetSubtype="0" fill="hold" grpId="5" nodeType="withEffect">
                                  <p:stCondLst>
                                    <p:cond delay="0"/>
                                  </p:stCondLst>
                                  <p:childTnLst>
                                    <p:animRot by="-1800000">
                                      <p:cBhvr>
                                        <p:cTn id="34" dur="1000" fill="hold"/>
                                        <p:tgtEl>
                                          <p:spTgt spid="4"/>
                                        </p:tgtEl>
                                        <p:attrNameLst>
                                          <p:attrName>r</p:attrName>
                                        </p:attrNameLst>
                                      </p:cBhvr>
                                    </p:animRot>
                                  </p:childTnLst>
                                </p:cTn>
                              </p:par>
                              <p:par>
                                <p:cTn id="35" presetID="42" presetClass="path" presetSubtype="0" accel="50000" decel="50000" fill="hold" grpId="3" nodeType="withEffect">
                                  <p:stCondLst>
                                    <p:cond delay="0"/>
                                  </p:stCondLst>
                                  <p:childTnLst>
                                    <p:animMotion origin="layout" path="M -3.33333E-6 1.11022E-16 L 0.00834 -0.30556 " pathEditMode="relative" rAng="0" ptsTypes="AA">
                                      <p:cBhvr>
                                        <p:cTn id="36" dur="1000" fill="hold"/>
                                        <p:tgtEl>
                                          <p:spTgt spid="4"/>
                                        </p:tgtEl>
                                        <p:attrNameLst>
                                          <p:attrName>ppt_x</p:attrName>
                                          <p:attrName>ppt_y</p:attrName>
                                        </p:attrNameLst>
                                      </p:cBhvr>
                                      <p:rCtr x="417" y="-15278"/>
                                    </p:animMotion>
                                  </p:childTnLst>
                                </p:cTn>
                              </p:par>
                              <p:par>
                                <p:cTn id="37" presetID="9" presetClass="exit" presetSubtype="0" fill="hold" grpId="1" nodeType="withEffect">
                                  <p:stCondLst>
                                    <p:cond delay="500"/>
                                  </p:stCondLst>
                                  <p:childTnLst>
                                    <p:animEffect transition="out" filter="dissolve">
                                      <p:cBhvr>
                                        <p:cTn id="38" dur="1500"/>
                                        <p:tgtEl>
                                          <p:spTgt spid="5"/>
                                        </p:tgtEl>
                                      </p:cBhvr>
                                    </p:animEffect>
                                    <p:set>
                                      <p:cBhvr>
                                        <p:cTn id="39" dur="1" fill="hold">
                                          <p:stCondLst>
                                            <p:cond delay="1499"/>
                                          </p:stCondLst>
                                        </p:cTn>
                                        <p:tgtEl>
                                          <p:spTgt spid="5"/>
                                        </p:tgtEl>
                                        <p:attrNameLst>
                                          <p:attrName>style.visibility</p:attrName>
                                        </p:attrNameLst>
                                      </p:cBhvr>
                                      <p:to>
                                        <p:strVal val="hidden"/>
                                      </p:to>
                                    </p:set>
                                  </p:childTnLst>
                                </p:cTn>
                              </p:par>
                              <p:par>
                                <p:cTn id="40" presetID="0" presetClass="path" presetSubtype="0" accel="50000" decel="50000" fill="hold" grpId="2" nodeType="withEffect">
                                  <p:stCondLst>
                                    <p:cond delay="500"/>
                                  </p:stCondLst>
                                  <p:childTnLst>
                                    <p:animMotion origin="layout" path="M -3.33333E-6 -4.24607E-6 L -0.09409 0.37234 " pathEditMode="relative" rAng="0" ptsTypes="AA">
                                      <p:cBhvr>
                                        <p:cTn id="41" dur="1500" fill="hold"/>
                                        <p:tgtEl>
                                          <p:spTgt spid="5"/>
                                        </p:tgtEl>
                                        <p:attrNameLst>
                                          <p:attrName>ppt_x</p:attrName>
                                          <p:attrName>ppt_y</p:attrName>
                                        </p:attrNameLst>
                                      </p:cBhvr>
                                      <p:rCtr x="-4705" y="18617"/>
                                    </p:animMotion>
                                  </p:childTnLst>
                                </p:cTn>
                              </p:par>
                              <p:par>
                                <p:cTn id="42" presetID="31" presetClass="exit" presetSubtype="0" fill="hold" grpId="1" nodeType="withEffect">
                                  <p:stCondLst>
                                    <p:cond delay="1000"/>
                                  </p:stCondLst>
                                  <p:childTnLst>
                                    <p:anim calcmode="lin" valueType="num">
                                      <p:cBhvr>
                                        <p:cTn id="43" dur="1250"/>
                                        <p:tgtEl>
                                          <p:spTgt spid="6"/>
                                        </p:tgtEl>
                                        <p:attrNameLst>
                                          <p:attrName>ppt_w</p:attrName>
                                        </p:attrNameLst>
                                      </p:cBhvr>
                                      <p:tavLst>
                                        <p:tav tm="0">
                                          <p:val>
                                            <p:strVal val="ppt_w"/>
                                          </p:val>
                                        </p:tav>
                                        <p:tav tm="100000">
                                          <p:val>
                                            <p:fltVal val="0"/>
                                          </p:val>
                                        </p:tav>
                                      </p:tavLst>
                                    </p:anim>
                                    <p:anim calcmode="lin" valueType="num">
                                      <p:cBhvr>
                                        <p:cTn id="44" dur="1250"/>
                                        <p:tgtEl>
                                          <p:spTgt spid="6"/>
                                        </p:tgtEl>
                                        <p:attrNameLst>
                                          <p:attrName>ppt_h</p:attrName>
                                        </p:attrNameLst>
                                      </p:cBhvr>
                                      <p:tavLst>
                                        <p:tav tm="0">
                                          <p:val>
                                            <p:strVal val="ppt_h"/>
                                          </p:val>
                                        </p:tav>
                                        <p:tav tm="100000">
                                          <p:val>
                                            <p:fltVal val="0"/>
                                          </p:val>
                                        </p:tav>
                                      </p:tavLst>
                                    </p:anim>
                                    <p:anim calcmode="lin" valueType="num">
                                      <p:cBhvr>
                                        <p:cTn id="45" dur="1250"/>
                                        <p:tgtEl>
                                          <p:spTgt spid="6"/>
                                        </p:tgtEl>
                                        <p:attrNameLst>
                                          <p:attrName>style.rotation</p:attrName>
                                        </p:attrNameLst>
                                      </p:cBhvr>
                                      <p:tavLst>
                                        <p:tav tm="0">
                                          <p:val>
                                            <p:fltVal val="0"/>
                                          </p:val>
                                        </p:tav>
                                        <p:tav tm="100000">
                                          <p:val>
                                            <p:fltVal val="90"/>
                                          </p:val>
                                        </p:tav>
                                      </p:tavLst>
                                    </p:anim>
                                    <p:animEffect transition="out" filter="fade">
                                      <p:cBhvr>
                                        <p:cTn id="46" dur="1250"/>
                                        <p:tgtEl>
                                          <p:spTgt spid="6"/>
                                        </p:tgtEl>
                                      </p:cBhvr>
                                    </p:animEffect>
                                    <p:set>
                                      <p:cBhvr>
                                        <p:cTn id="47" dur="1" fill="hold">
                                          <p:stCondLst>
                                            <p:cond delay="124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1000"/>
                                  </p:stCondLst>
                                  <p:childTnLst>
                                    <p:animMotion origin="layout" path="M -3.33333E-6 -2.27567E-6 L -0.51284 0.22988 " pathEditMode="relative" rAng="0" ptsTypes="AA">
                                      <p:cBhvr>
                                        <p:cTn id="49" dur="1250" fill="hold"/>
                                        <p:tgtEl>
                                          <p:spTgt spid="6"/>
                                        </p:tgtEl>
                                        <p:attrNameLst>
                                          <p:attrName>ppt_x</p:attrName>
                                          <p:attrName>ppt_y</p:attrName>
                                        </p:attrNameLst>
                                      </p:cBhvr>
                                      <p:rCtr x="-25642" y="114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4" grpId="5"/>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37266" b="15074"/>
          <a:stretch/>
        </p:blipFill>
        <p:spPr>
          <a:xfrm>
            <a:off x="0" y="1"/>
            <a:ext cx="9144000" cy="6964680"/>
          </a:xfrm>
          <a:prstGeom prst="rect">
            <a:avLst/>
          </a:prstGeom>
        </p:spPr>
      </p:pic>
      <p:sp>
        <p:nvSpPr>
          <p:cNvPr id="4" name="Title 1"/>
          <p:cNvSpPr txBox="1">
            <a:spLocks/>
          </p:cNvSpPr>
          <p:nvPr/>
        </p:nvSpPr>
        <p:spPr>
          <a:xfrm>
            <a:off x="1066800" y="4434590"/>
            <a:ext cx="4648200" cy="12661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grace and truth</a:t>
            </a:r>
          </a:p>
        </p:txBody>
      </p:sp>
      <p:sp>
        <p:nvSpPr>
          <p:cNvPr id="2" name="Title 1"/>
          <p:cNvSpPr>
            <a:spLocks noGrp="1"/>
          </p:cNvSpPr>
          <p:nvPr>
            <p:ph type="title"/>
          </p:nvPr>
        </p:nvSpPr>
        <p:spPr>
          <a:xfrm>
            <a:off x="457200" y="1676400"/>
            <a:ext cx="8229600" cy="40386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And the Word became flesh and dwelt among us, and we beheld His glory, the glory as of the only begotten of the Father, full of grace and truth. </a:t>
            </a:r>
            <a:r>
              <a:rPr lang="en-US" sz="3200" b="1" i="1" dirty="0">
                <a:ln w="11430"/>
                <a:solidFill>
                  <a:srgbClr val="CC9900"/>
                </a:solidFill>
                <a:effectLst>
                  <a:glow rad="101600">
                    <a:schemeClr val="tx1"/>
                  </a:glow>
                  <a:outerShdw blurRad="80000" dist="40000" dir="5040000" algn="tl">
                    <a:srgbClr val="000000">
                      <a:alpha val="30000"/>
                    </a:srgbClr>
                  </a:outerShdw>
                </a:effectLst>
              </a:rPr>
              <a:t>— John 1:14 </a:t>
            </a:r>
          </a:p>
        </p:txBody>
      </p:sp>
      <p:sp>
        <p:nvSpPr>
          <p:cNvPr id="5" name="Title 1"/>
          <p:cNvSpPr txBox="1">
            <a:spLocks/>
          </p:cNvSpPr>
          <p:nvPr/>
        </p:nvSpPr>
        <p:spPr>
          <a:xfrm>
            <a:off x="76200" y="5334000"/>
            <a:ext cx="87630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sz="4300" b="1" dirty="0">
                <a:ln w="11430"/>
                <a:solidFill>
                  <a:srgbClr val="CC9900"/>
                </a:solidFill>
                <a:effectLst>
                  <a:glow rad="63500">
                    <a:schemeClr val="tx1"/>
                  </a:glow>
                  <a:outerShdw blurRad="80000" dist="40000" dir="5040000" algn="tl">
                    <a:srgbClr val="000000">
                      <a:alpha val="30000"/>
                    </a:srgbClr>
                  </a:outerShdw>
                </a:effectLst>
              </a:rPr>
              <a:t>believe in Me through their word</a:t>
            </a:r>
            <a:endParaRPr lang="en-US" sz="43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6" name="Rectangle 5"/>
          <p:cNvSpPr>
            <a:spLocks noChangeArrowheads="1"/>
          </p:cNvSpPr>
          <p:nvPr/>
        </p:nvSpPr>
        <p:spPr bwMode="auto">
          <a:xfrm>
            <a:off x="1066800" y="3124200"/>
            <a:ext cx="2042160" cy="1143000"/>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rgbClr val="CC9900"/>
                </a:solidFill>
                <a:effectLst>
                  <a:glow rad="63500">
                    <a:schemeClr val="tx1"/>
                  </a:glow>
                  <a:outerShdw blurRad="80000" dist="40000" dir="5040000" algn="tl">
                    <a:srgbClr val="000000">
                      <a:alpha val="30000"/>
                    </a:srgbClr>
                  </a:outerShdw>
                </a:effectLst>
                <a:latin typeface="+mj-lt"/>
                <a:ea typeface="+mj-ea"/>
                <a:cs typeface="+mj-cs"/>
              </a:rPr>
              <a:t> </a:t>
            </a:r>
            <a:r>
              <a:rPr lang="en-US" sz="4400" b="1" dirty="0">
                <a:ln w="11430"/>
                <a:solidFill>
                  <a:srgbClr val="CC9900"/>
                </a:solidFill>
                <a:effectLst>
                  <a:glow rad="63500">
                    <a:schemeClr val="tx1"/>
                  </a:glow>
                  <a:outerShdw blurRad="80000" dist="40000" dir="5040000" algn="tl">
                    <a:srgbClr val="000000">
                      <a:alpha val="30000"/>
                    </a:srgbClr>
                  </a:outerShdw>
                </a:effectLst>
                <a:latin typeface="+mj-lt"/>
                <a:ea typeface="+mj-ea"/>
                <a:cs typeface="+mj-cs"/>
              </a:rPr>
              <a:t> glory</a:t>
            </a:r>
          </a:p>
        </p:txBody>
      </p:sp>
      <p:sp>
        <p:nvSpPr>
          <p:cNvPr id="7" name="Rectangle 6"/>
          <p:cNvSpPr>
            <a:spLocks noChangeArrowheads="1"/>
          </p:cNvSpPr>
          <p:nvPr/>
        </p:nvSpPr>
        <p:spPr bwMode="auto">
          <a:xfrm>
            <a:off x="3368040" y="3124200"/>
            <a:ext cx="2042160" cy="1143000"/>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CC9900"/>
                </a:solidFill>
                <a:effectLst>
                  <a:glow rad="63500">
                    <a:schemeClr val="tx1"/>
                  </a:glow>
                  <a:outerShdw blurRad="80000" dist="40000" dir="5040000" algn="tl">
                    <a:srgbClr val="000000">
                      <a:alpha val="30000"/>
                    </a:srgbClr>
                  </a:outerShdw>
                </a:effectLst>
                <a:latin typeface="+mj-lt"/>
                <a:ea typeface="+mj-ea"/>
                <a:cs typeface="+mj-cs"/>
              </a:rPr>
              <a:t>  glory</a:t>
            </a:r>
          </a:p>
        </p:txBody>
      </p:sp>
      <p:sp>
        <p:nvSpPr>
          <p:cNvPr id="8" name="Rectangle 2">
            <a:extLst>
              <a:ext uri="{FF2B5EF4-FFF2-40B4-BE49-F238E27FC236}">
                <a16:creationId xmlns:a16="http://schemas.microsoft.com/office/drawing/2014/main" id="{8664638F-062A-44FD-BBD4-AC26F3D93DC0}"/>
              </a:ext>
            </a:extLst>
          </p:cNvPr>
          <p:cNvSpPr txBox="1">
            <a:spLocks noChangeArrowheads="1"/>
          </p:cNvSpPr>
          <p:nvPr/>
        </p:nvSpPr>
        <p:spPr bwMode="auto">
          <a:xfrm>
            <a:off x="1334125" y="4667735"/>
            <a:ext cx="4126082" cy="749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grace and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04749588"/>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15 -0.36633 " pathEditMode="relative" ptsTypes="AA">
                                      <p:cBhvr>
                                        <p:cTn id="10" dur="1250" spd="-100000" fill="hold"/>
                                        <p:tgtEl>
                                          <p:spTgt spid="2"/>
                                        </p:tgtEl>
                                        <p:attrNameLst>
                                          <p:attrName>ppt_x</p:attrName>
                                          <p:attrName>ppt_y</p:attrName>
                                        </p:attrNameLst>
                                      </p:cBhvr>
                                    </p:animMotion>
                                  </p:childTnLst>
                                </p:cTn>
                              </p:par>
                            </p:childTnLst>
                          </p:cTn>
                        </p:par>
                        <p:par>
                          <p:cTn id="11" fill="hold">
                            <p:stCondLst>
                              <p:cond delay="1250"/>
                            </p:stCondLst>
                            <p:childTnLst>
                              <p:par>
                                <p:cTn id="12" presetID="2" presetClass="exit" presetSubtype="4" fill="hold" grpId="1" nodeType="afterEffect">
                                  <p:stCondLst>
                                    <p:cond delay="0"/>
                                  </p:stCondLst>
                                  <p:childTnLst>
                                    <p:anim calcmode="lin" valueType="num">
                                      <p:cBhvr additive="base">
                                        <p:cTn id="13" dur="750"/>
                                        <p:tgtEl>
                                          <p:spTgt spid="5"/>
                                        </p:tgtEl>
                                        <p:attrNameLst>
                                          <p:attrName>ppt_x</p:attrName>
                                        </p:attrNameLst>
                                      </p:cBhvr>
                                      <p:tavLst>
                                        <p:tav tm="0">
                                          <p:val>
                                            <p:strVal val="ppt_x"/>
                                          </p:val>
                                        </p:tav>
                                        <p:tav tm="100000">
                                          <p:val>
                                            <p:strVal val="ppt_x"/>
                                          </p:val>
                                        </p:tav>
                                      </p:tavLst>
                                    </p:anim>
                                    <p:anim calcmode="lin" valueType="num">
                                      <p:cBhvr additive="base">
                                        <p:cTn id="14" dur="750"/>
                                        <p:tgtEl>
                                          <p:spTgt spid="5"/>
                                        </p:tgtEl>
                                        <p:attrNameLst>
                                          <p:attrName>ppt_y</p:attrName>
                                        </p:attrNameLst>
                                      </p:cBhvr>
                                      <p:tavLst>
                                        <p:tav tm="0">
                                          <p:val>
                                            <p:strVal val="ppt_y"/>
                                          </p:val>
                                        </p:tav>
                                        <p:tav tm="100000">
                                          <p:val>
                                            <p:strVal val="1+ppt_h/2"/>
                                          </p:val>
                                        </p:tav>
                                      </p:tavLst>
                                    </p:anim>
                                    <p:set>
                                      <p:cBhvr>
                                        <p:cTn id="15" dur="1" fill="hold">
                                          <p:stCondLst>
                                            <p:cond delay="74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750"/>
                                        <p:tgtEl>
                                          <p:spTgt spid="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750"/>
                                        <p:tgtEl>
                                          <p:spTgt spid="7"/>
                                        </p:tgtEl>
                                      </p:cBhvr>
                                    </p:animEffect>
                                  </p:childTnLst>
                                </p:cTn>
                              </p:par>
                              <p:par>
                                <p:cTn id="34" presetID="3" presetClass="emph" presetSubtype="2" fill="hold" grpId="1" nodeType="withEffect">
                                  <p:stCondLst>
                                    <p:cond delay="0"/>
                                  </p:stCondLst>
                                  <p:childTnLst>
                                    <p:animClr clrSpc="rgb" dir="cw">
                                      <p:cBhvr override="childStyle">
                                        <p:cTn id="35" dur="750" fill="hold"/>
                                        <p:tgtEl>
                                          <p:spTgt spid="6"/>
                                        </p:tgtEl>
                                        <p:attrNameLst>
                                          <p:attrName>style.color</p:attrName>
                                        </p:attrNameLst>
                                      </p:cBhvr>
                                      <p:to>
                                        <a:schemeClr val="bg1"/>
                                      </p:to>
                                    </p:animClr>
                                  </p:childTnLst>
                                </p:cTn>
                              </p:par>
                              <p:par>
                                <p:cTn id="36" presetID="3" presetClass="emph" presetSubtype="2" fill="hold" grpId="1" nodeType="withEffect">
                                  <p:stCondLst>
                                    <p:cond delay="0"/>
                                  </p:stCondLst>
                                  <p:childTnLst>
                                    <p:animClr clrSpc="rgb" dir="cw">
                                      <p:cBhvr override="childStyle">
                                        <p:cTn id="37" dur="750" fill="hold"/>
                                        <p:tgtEl>
                                          <p:spTgt spid="7"/>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p:bldP spid="2" grpId="1"/>
      <p:bldP spid="5" grpId="1"/>
      <p:bldP spid="6" grpId="0"/>
      <p:bldP spid="6" grpId="1"/>
      <p:bldP spid="7" grpId="0"/>
      <p:bldP spid="7" grpId="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716" y="0"/>
            <a:ext cx="6892567" cy="6858000"/>
          </a:xfrm>
          <a:prstGeom prst="rect">
            <a:avLst/>
          </a:prstGeom>
        </p:spPr>
      </p:pic>
      <p:sp>
        <p:nvSpPr>
          <p:cNvPr id="2" name="Title 1"/>
          <p:cNvSpPr>
            <a:spLocks noGrp="1"/>
          </p:cNvSpPr>
          <p:nvPr>
            <p:ph type="title"/>
          </p:nvPr>
        </p:nvSpPr>
        <p:spPr>
          <a:xfrm>
            <a:off x="457200" y="381000"/>
            <a:ext cx="8229600" cy="60960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For this reason we also thank God without ceasing, because when you received the word of God which you heard from us, you welcomed it not as the word of men, but as it is in truth, the word of God, which also effectively works in you who believe.              </a:t>
            </a:r>
            <a:r>
              <a:rPr lang="en-US" sz="3200" b="1" i="1" dirty="0">
                <a:ln w="11430"/>
                <a:solidFill>
                  <a:srgbClr val="CC9900"/>
                </a:solidFill>
                <a:effectLst>
                  <a:glow rad="101600">
                    <a:schemeClr val="tx1"/>
                  </a:glow>
                  <a:outerShdw blurRad="80000" dist="40000" dir="5040000" algn="tl">
                    <a:srgbClr val="000000">
                      <a:alpha val="30000"/>
                    </a:srgbClr>
                  </a:outerShdw>
                </a:effectLst>
              </a:rPr>
              <a:t>— 1</a:t>
            </a:r>
            <a:r>
              <a:rPr lang="en-US" sz="3200" b="1" i="1" baseline="30000" dirty="0">
                <a:ln w="11430"/>
                <a:solidFill>
                  <a:srgbClr val="CC9900"/>
                </a:solidFill>
                <a:effectLst>
                  <a:glow rad="101600">
                    <a:schemeClr val="tx1"/>
                  </a:glow>
                  <a:outerShdw blurRad="80000" dist="40000" dir="5040000" algn="tl">
                    <a:srgbClr val="000000">
                      <a:alpha val="30000"/>
                    </a:srgbClr>
                  </a:outerShdw>
                </a:effectLst>
              </a:rPr>
              <a:t>st</a:t>
            </a:r>
            <a:r>
              <a:rPr lang="en-US" sz="3200" b="1" i="1" dirty="0">
                <a:ln w="11430"/>
                <a:solidFill>
                  <a:srgbClr val="CC9900"/>
                </a:solidFill>
                <a:effectLst>
                  <a:glow rad="101600">
                    <a:schemeClr val="tx1"/>
                  </a:glow>
                  <a:outerShdw blurRad="80000" dist="40000" dir="5040000" algn="tl">
                    <a:srgbClr val="000000">
                      <a:alpha val="30000"/>
                    </a:srgbClr>
                  </a:outerShdw>
                </a:effectLst>
              </a:rPr>
              <a:t> Thessalonians 2:13 </a:t>
            </a:r>
            <a:r>
              <a:rPr lang="en-US" sz="40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4" name="Title 1"/>
          <p:cNvSpPr txBox="1">
            <a:spLocks/>
          </p:cNvSpPr>
          <p:nvPr/>
        </p:nvSpPr>
        <p:spPr>
          <a:xfrm>
            <a:off x="1618488" y="1508760"/>
            <a:ext cx="6610213"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9933FF"/>
                </a:solidFill>
                <a:effectLst>
                  <a:glow rad="38100">
                    <a:srgbClr val="9966FF"/>
                  </a:glow>
                  <a:outerShdw blurRad="50800" algn="tl" rotWithShape="0">
                    <a:srgbClr val="000000"/>
                  </a:outerShdw>
                </a:effectLst>
              </a:rPr>
              <a:t>received the word of God</a:t>
            </a:r>
            <a:endParaRPr lang="en-US" b="1" dirty="0">
              <a:ln w="17780" cmpd="sng">
                <a:noFill/>
                <a:prstDash val="solid"/>
                <a:miter lim="800000"/>
              </a:ln>
              <a:solidFill>
                <a:srgbClr val="9933FF"/>
              </a:solidFill>
              <a:effectLst>
                <a:glow rad="38100">
                  <a:srgbClr val="9966FF"/>
                </a:glow>
                <a:outerShdw blurRad="50800" algn="tl" rotWithShape="0">
                  <a:srgbClr val="000000"/>
                </a:outerShdw>
              </a:effectLst>
            </a:endParaRPr>
          </a:p>
        </p:txBody>
      </p:sp>
      <p:sp>
        <p:nvSpPr>
          <p:cNvPr id="5" name="Title 1"/>
          <p:cNvSpPr txBox="1">
            <a:spLocks/>
          </p:cNvSpPr>
          <p:nvPr/>
        </p:nvSpPr>
        <p:spPr>
          <a:xfrm>
            <a:off x="3118104" y="2139696"/>
            <a:ext cx="4019413" cy="129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9933FF"/>
                </a:solidFill>
                <a:effectLst>
                  <a:glow rad="38100">
                    <a:srgbClr val="9966FF"/>
                  </a:glow>
                  <a:outerShdw blurRad="50800" algn="tl" rotWithShape="0">
                    <a:srgbClr val="000000"/>
                  </a:outerShdw>
                </a:effectLst>
              </a:rPr>
              <a:t>heard from us</a:t>
            </a:r>
            <a:endParaRPr lang="en-US" b="1" dirty="0">
              <a:ln w="17780" cmpd="sng">
                <a:noFill/>
                <a:prstDash val="solid"/>
                <a:miter lim="800000"/>
              </a:ln>
              <a:solidFill>
                <a:srgbClr val="9933FF"/>
              </a:solidFill>
              <a:effectLst>
                <a:glow rad="38100">
                  <a:srgbClr val="9966FF"/>
                </a:glow>
                <a:outerShdw blurRad="50800" algn="tl" rotWithShape="0">
                  <a:srgbClr val="000000"/>
                </a:outerShdw>
              </a:effectLst>
            </a:endParaRPr>
          </a:p>
        </p:txBody>
      </p:sp>
      <p:sp>
        <p:nvSpPr>
          <p:cNvPr id="6" name="Title 1"/>
          <p:cNvSpPr txBox="1">
            <a:spLocks/>
          </p:cNvSpPr>
          <p:nvPr/>
        </p:nvSpPr>
        <p:spPr>
          <a:xfrm>
            <a:off x="2642617" y="3520440"/>
            <a:ext cx="4082034"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9933FF"/>
                </a:solidFill>
                <a:effectLst>
                  <a:glow rad="38100">
                    <a:srgbClr val="9966FF"/>
                  </a:glow>
                  <a:outerShdw blurRad="50800" algn="tl" rotWithShape="0">
                    <a:srgbClr val="000000"/>
                  </a:outerShdw>
                </a:effectLst>
              </a:rPr>
              <a:t>it is in truth</a:t>
            </a:r>
            <a:endParaRPr lang="en-US" b="1" dirty="0">
              <a:ln w="17780" cmpd="sng">
                <a:noFill/>
                <a:prstDash val="solid"/>
                <a:miter lim="800000"/>
              </a:ln>
              <a:solidFill>
                <a:srgbClr val="9933FF"/>
              </a:solidFill>
              <a:effectLst>
                <a:glow rad="38100">
                  <a:srgbClr val="9966FF"/>
                </a:glow>
                <a:outerShdw blurRad="50800" algn="tl" rotWithShape="0">
                  <a:srgbClr val="000000"/>
                </a:outerShdw>
              </a:effectLst>
            </a:endParaRPr>
          </a:p>
        </p:txBody>
      </p:sp>
      <p:sp>
        <p:nvSpPr>
          <p:cNvPr id="7" name="Title 1"/>
          <p:cNvSpPr txBox="1">
            <a:spLocks/>
          </p:cNvSpPr>
          <p:nvPr/>
        </p:nvSpPr>
        <p:spPr>
          <a:xfrm>
            <a:off x="630936" y="4191000"/>
            <a:ext cx="23622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9933FF"/>
                </a:solidFill>
                <a:effectLst>
                  <a:glow rad="38100">
                    <a:srgbClr val="9966FF"/>
                  </a:glow>
                  <a:outerShdw blurRad="50800" algn="tl" rotWithShape="0">
                    <a:srgbClr val="000000"/>
                  </a:outerShdw>
                </a:effectLst>
              </a:rPr>
              <a:t>of God</a:t>
            </a:r>
            <a:endParaRPr lang="en-US" b="1" dirty="0">
              <a:ln w="17780" cmpd="sng">
                <a:noFill/>
                <a:prstDash val="solid"/>
                <a:miter lim="800000"/>
              </a:ln>
              <a:solidFill>
                <a:srgbClr val="9933FF"/>
              </a:solidFill>
              <a:effectLst>
                <a:glow rad="38100">
                  <a:srgbClr val="9966FF"/>
                </a:glow>
                <a:outerShdw blurRad="50800" algn="tl" rotWithShape="0">
                  <a:srgbClr val="000000"/>
                </a:outerShdw>
              </a:effectLst>
            </a:endParaRPr>
          </a:p>
        </p:txBody>
      </p:sp>
      <p:sp>
        <p:nvSpPr>
          <p:cNvPr id="12" name="Title 1"/>
          <p:cNvSpPr txBox="1">
            <a:spLocks/>
          </p:cNvSpPr>
          <p:nvPr/>
        </p:nvSpPr>
        <p:spPr>
          <a:xfrm>
            <a:off x="5638800" y="3581400"/>
            <a:ext cx="3169534"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sz="4300"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the word</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716" y="0"/>
            <a:ext cx="6892567" cy="6858000"/>
          </a:xfrm>
          <a:prstGeom prst="rect">
            <a:avLst/>
          </a:prstGeom>
        </p:spPr>
      </p:pic>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856" y="0"/>
            <a:ext cx="6875284" cy="6858000"/>
          </a:xfrm>
          <a:prstGeom prst="rect">
            <a:avLst/>
          </a:prstGeom>
        </p:spPr>
      </p:pic>
      <p:sp>
        <p:nvSpPr>
          <p:cNvPr id="13" name="Title 1"/>
          <p:cNvSpPr txBox="1">
            <a:spLocks/>
          </p:cNvSpPr>
          <p:nvPr/>
        </p:nvSpPr>
        <p:spPr>
          <a:xfrm>
            <a:off x="762000" y="4876800"/>
            <a:ext cx="6989064" cy="1131094"/>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sz="2600" b="1" dirty="0">
                <a:ln w="11430"/>
                <a:solidFill>
                  <a:srgbClr val="CC9900"/>
                </a:solidFill>
                <a:effectLst>
                  <a:glow rad="63500">
                    <a:schemeClr val="tx1"/>
                  </a:glow>
                  <a:outerShdw blurRad="80000" dist="40000" dir="5040000" algn="tl">
                    <a:srgbClr val="000000">
                      <a:alpha val="30000"/>
                    </a:srgbClr>
                  </a:outerShdw>
                </a:effectLst>
              </a:rPr>
              <a:t> </a:t>
            </a:r>
            <a:r>
              <a:rPr lang="en-US" sz="51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works in you who believe</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4" name="Title 1"/>
          <p:cNvSpPr txBox="1">
            <a:spLocks/>
          </p:cNvSpPr>
          <p:nvPr/>
        </p:nvSpPr>
        <p:spPr>
          <a:xfrm>
            <a:off x="457200" y="4267200"/>
            <a:ext cx="25146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sz="2400" b="1" dirty="0">
                <a:ln w="11430"/>
                <a:solidFill>
                  <a:srgbClr val="CC9900"/>
                </a:solidFill>
                <a:effectLst>
                  <a:glow rad="63500">
                    <a:schemeClr val="tx1"/>
                  </a:glow>
                  <a:outerShdw blurRad="80000" dist="40000" dir="5040000" algn="tl">
                    <a:srgbClr val="000000">
                      <a:alpha val="30000"/>
                    </a:srgbClr>
                  </a:outerShdw>
                </a:effectLst>
              </a:rPr>
              <a:t> </a:t>
            </a:r>
            <a:r>
              <a:rPr lang="en-US" sz="458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of God</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pic>
        <p:nvPicPr>
          <p:cNvPr id="15" name="Picture 77" descr="fir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5562600"/>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p:cNvSpPr/>
          <p:nvPr/>
        </p:nvSpPr>
        <p:spPr>
          <a:xfrm rot="19660039" flipH="1">
            <a:off x="3243161" y="918583"/>
            <a:ext cx="45719" cy="5302219"/>
          </a:xfrm>
          <a:prstGeom prst="rect">
            <a:avLst/>
          </a:prstGeom>
          <a:gradFill flip="none" rotWithShape="1">
            <a:gsLst>
              <a:gs pos="0">
                <a:srgbClr val="08070D"/>
              </a:gs>
              <a:gs pos="50000">
                <a:srgbClr val="F8820C">
                  <a:alpha val="69804"/>
                </a:srgbClr>
              </a:gs>
              <a:gs pos="100000">
                <a:srgbClr val="FFC000"/>
              </a:gs>
            </a:gsLst>
            <a:lin ang="16200000" scaled="0"/>
            <a:tileRect/>
          </a:gradFill>
          <a:ln>
            <a:solidFill>
              <a:schemeClr val="tx1"/>
            </a:solidFill>
            <a:prstDash val="sys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Rectangle 59"/>
          <p:cNvSpPr/>
          <p:nvPr/>
        </p:nvSpPr>
        <p:spPr>
          <a:xfrm>
            <a:off x="4678681" y="1152316"/>
            <a:ext cx="45719" cy="4663440"/>
          </a:xfrm>
          <a:prstGeom prst="rect">
            <a:avLst/>
          </a:prstGeom>
          <a:gradFill flip="none" rotWithShape="1">
            <a:gsLst>
              <a:gs pos="0">
                <a:srgbClr val="08070D"/>
              </a:gs>
              <a:gs pos="50000">
                <a:schemeClr val="accent1">
                  <a:lumMod val="75000"/>
                </a:schemeClr>
              </a:gs>
              <a:gs pos="100000">
                <a:srgbClr val="00B0F0"/>
              </a:gs>
            </a:gsLst>
            <a:lin ang="16200000" scaled="0"/>
            <a:tileRect/>
          </a:gradFill>
          <a:ln>
            <a:solidFill>
              <a:schemeClr val="tx1"/>
            </a:solidFill>
            <a:prstDash val="sys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 name="Rectangle 60"/>
          <p:cNvSpPr/>
          <p:nvPr/>
        </p:nvSpPr>
        <p:spPr>
          <a:xfrm rot="20787300" flipH="1">
            <a:off x="4105865" y="939687"/>
            <a:ext cx="45719" cy="4896918"/>
          </a:xfrm>
          <a:prstGeom prst="rect">
            <a:avLst/>
          </a:prstGeom>
          <a:gradFill flip="none" rotWithShape="1">
            <a:gsLst>
              <a:gs pos="0">
                <a:srgbClr val="08070D"/>
              </a:gs>
              <a:gs pos="50000">
                <a:srgbClr val="92D050"/>
              </a:gs>
              <a:gs pos="100000">
                <a:srgbClr val="FFFF00"/>
              </a:gs>
            </a:gsLst>
            <a:lin ang="16200000" scaled="0"/>
            <a:tileRect/>
          </a:gradFill>
          <a:ln>
            <a:solidFill>
              <a:schemeClr val="tx1"/>
            </a:solidFill>
            <a:prstDash val="sys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Rectangle 61"/>
          <p:cNvSpPr/>
          <p:nvPr/>
        </p:nvSpPr>
        <p:spPr>
          <a:xfrm rot="599940" flipH="1">
            <a:off x="5052712" y="1237843"/>
            <a:ext cx="45719" cy="4663440"/>
          </a:xfrm>
          <a:prstGeom prst="rect">
            <a:avLst/>
          </a:prstGeom>
          <a:gradFill flip="none" rotWithShape="1">
            <a:gsLst>
              <a:gs pos="0">
                <a:srgbClr val="08070D"/>
              </a:gs>
              <a:gs pos="50000">
                <a:srgbClr val="F8820C">
                  <a:alpha val="69804"/>
                </a:srgbClr>
              </a:gs>
              <a:gs pos="100000">
                <a:srgbClr val="FFFF00"/>
              </a:gs>
            </a:gsLst>
            <a:lin ang="16200000" scaled="0"/>
            <a:tileRect/>
          </a:gradFill>
          <a:ln>
            <a:solidFill>
              <a:schemeClr val="tx1"/>
            </a:solidFill>
            <a:prstDash val="sys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Rectangle 62"/>
          <p:cNvSpPr/>
          <p:nvPr/>
        </p:nvSpPr>
        <p:spPr>
          <a:xfrm rot="20252260" flipH="1">
            <a:off x="3811168" y="1566249"/>
            <a:ext cx="45719" cy="4402800"/>
          </a:xfrm>
          <a:prstGeom prst="rect">
            <a:avLst/>
          </a:prstGeom>
          <a:gradFill flip="none" rotWithShape="1">
            <a:gsLst>
              <a:gs pos="0">
                <a:srgbClr val="08070D"/>
              </a:gs>
              <a:gs pos="50000">
                <a:srgbClr val="EA16C2"/>
              </a:gs>
              <a:gs pos="100000">
                <a:srgbClr val="FC84EB"/>
              </a:gs>
            </a:gsLst>
            <a:lin ang="16200000" scaled="0"/>
            <a:tileRect/>
          </a:gradFill>
          <a:ln>
            <a:solidFill>
              <a:schemeClr val="tx1"/>
            </a:solidFill>
            <a:prstDash val="sys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Rectangle 63"/>
          <p:cNvSpPr/>
          <p:nvPr/>
        </p:nvSpPr>
        <p:spPr>
          <a:xfrm rot="19316119" flipH="1">
            <a:off x="3240257" y="1747548"/>
            <a:ext cx="45719" cy="4594329"/>
          </a:xfrm>
          <a:prstGeom prst="rect">
            <a:avLst/>
          </a:prstGeom>
          <a:gradFill flip="none" rotWithShape="1">
            <a:gsLst>
              <a:gs pos="0">
                <a:srgbClr val="08070D"/>
              </a:gs>
              <a:gs pos="50000">
                <a:srgbClr val="2CBE91"/>
              </a:gs>
              <a:gs pos="100000">
                <a:srgbClr val="C1FEFF"/>
              </a:gs>
            </a:gsLst>
            <a:lin ang="16200000" scaled="0"/>
            <a:tileRect/>
          </a:gradFill>
          <a:ln>
            <a:solidFill>
              <a:schemeClr val="tx1"/>
            </a:solidFill>
            <a:prstDash val="sys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Rectangle 64"/>
          <p:cNvSpPr/>
          <p:nvPr/>
        </p:nvSpPr>
        <p:spPr>
          <a:xfrm rot="2072024">
            <a:off x="6061338" y="1337013"/>
            <a:ext cx="45719" cy="4999778"/>
          </a:xfrm>
          <a:prstGeom prst="rect">
            <a:avLst/>
          </a:prstGeom>
          <a:gradFill flip="none" rotWithShape="1">
            <a:gsLst>
              <a:gs pos="0">
                <a:srgbClr val="08070D"/>
              </a:gs>
              <a:gs pos="50000">
                <a:srgbClr val="EA16C2"/>
              </a:gs>
              <a:gs pos="100000">
                <a:srgbClr val="FDA5F0"/>
              </a:gs>
            </a:gsLst>
            <a:lin ang="16200000" scaled="0"/>
            <a:tileRect/>
          </a:gradFill>
          <a:ln>
            <a:solidFill>
              <a:schemeClr val="tx1"/>
            </a:solidFill>
            <a:prstDash val="sys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66" name="Group 65"/>
          <p:cNvGrpSpPr/>
          <p:nvPr/>
        </p:nvGrpSpPr>
        <p:grpSpPr>
          <a:xfrm>
            <a:off x="5791200" y="436585"/>
            <a:ext cx="1524000" cy="1292987"/>
            <a:chOff x="758629" y="1004952"/>
            <a:chExt cx="1279481" cy="1198635"/>
          </a:xfrm>
        </p:grpSpPr>
        <p:sp>
          <p:nvSpPr>
            <p:cNvPr id="67" name="32-Point Star 66"/>
            <p:cNvSpPr/>
            <p:nvPr/>
          </p:nvSpPr>
          <p:spPr>
            <a:xfrm>
              <a:off x="872574" y="1074818"/>
              <a:ext cx="1054894" cy="1023880"/>
            </a:xfrm>
            <a:prstGeom prst="star32">
              <a:avLst>
                <a:gd name="adj" fmla="val 0"/>
              </a:avLst>
            </a:prstGeom>
            <a:gradFill>
              <a:gsLst>
                <a:gs pos="0">
                  <a:schemeClr val="bg1">
                    <a:lumMod val="50000"/>
                  </a:schemeClr>
                </a:gs>
                <a:gs pos="77899">
                  <a:schemeClr val="tx1">
                    <a:alpha val="10000"/>
                  </a:schemeClr>
                </a:gs>
                <a:gs pos="97115">
                  <a:srgbClr val="08070D">
                    <a:alpha val="0"/>
                  </a:srgbClr>
                </a:gs>
                <a:gs pos="19000">
                  <a:srgbClr val="FB6305"/>
                </a:gs>
              </a:gsLst>
              <a:path path="circle">
                <a:fillToRect l="50000" t="50000" r="50000" b="50000"/>
              </a:path>
            </a:gra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24-Point Star 67"/>
            <p:cNvSpPr/>
            <p:nvPr/>
          </p:nvSpPr>
          <p:spPr>
            <a:xfrm>
              <a:off x="781657" y="1028512"/>
              <a:ext cx="1236730" cy="1116490"/>
            </a:xfrm>
            <a:prstGeom prst="star24">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p:cNvSpPr/>
            <p:nvPr/>
          </p:nvSpPr>
          <p:spPr>
            <a:xfrm>
              <a:off x="758629" y="1004952"/>
              <a:ext cx="1279481" cy="1198635"/>
            </a:xfrm>
            <a:prstGeom prst="ellipse">
              <a:avLst/>
            </a:prstGeom>
            <a:gradFill>
              <a:gsLst>
                <a:gs pos="0">
                  <a:schemeClr val="bg1"/>
                </a:gs>
                <a:gs pos="77899">
                  <a:schemeClr val="tx1">
                    <a:alpha val="10000"/>
                  </a:schemeClr>
                </a:gs>
                <a:gs pos="97115">
                  <a:srgbClr val="08070D">
                    <a:alpha val="0"/>
                  </a:srgbClr>
                </a:gs>
                <a:gs pos="19000">
                  <a:schemeClr val="bg1">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0" name="Group 69"/>
          <p:cNvGrpSpPr/>
          <p:nvPr/>
        </p:nvGrpSpPr>
        <p:grpSpPr>
          <a:xfrm>
            <a:off x="2278556" y="967572"/>
            <a:ext cx="1447800" cy="1524000"/>
            <a:chOff x="759644" y="978107"/>
            <a:chExt cx="1279481" cy="1198635"/>
          </a:xfrm>
        </p:grpSpPr>
        <p:sp>
          <p:nvSpPr>
            <p:cNvPr id="71" name="32-Point Star 70"/>
            <p:cNvSpPr/>
            <p:nvPr/>
          </p:nvSpPr>
          <p:spPr>
            <a:xfrm>
              <a:off x="872574" y="1074818"/>
              <a:ext cx="1054894" cy="1023880"/>
            </a:xfrm>
            <a:prstGeom prst="star32">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31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24-Point Star 71"/>
            <p:cNvSpPr/>
            <p:nvPr/>
          </p:nvSpPr>
          <p:spPr>
            <a:xfrm>
              <a:off x="781657" y="1028512"/>
              <a:ext cx="1236730" cy="1116490"/>
            </a:xfrm>
            <a:prstGeom prst="star24">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6350">
              <a:solidFill>
                <a:srgbClr val="FC84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p:cNvSpPr/>
            <p:nvPr/>
          </p:nvSpPr>
          <p:spPr>
            <a:xfrm>
              <a:off x="759644" y="978107"/>
              <a:ext cx="1279481" cy="1198635"/>
            </a:xfrm>
            <a:prstGeom prst="ellipse">
              <a:avLst/>
            </a:prstGeom>
            <a:gradFill>
              <a:gsLst>
                <a:gs pos="0">
                  <a:srgbClr val="FDA5F0"/>
                </a:gs>
                <a:gs pos="77899">
                  <a:schemeClr val="tx1">
                    <a:alpha val="10000"/>
                  </a:schemeClr>
                </a:gs>
                <a:gs pos="97115">
                  <a:srgbClr val="08070D">
                    <a:alpha val="0"/>
                  </a:srgbClr>
                </a:gs>
                <a:gs pos="19000">
                  <a:srgbClr val="EA16C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4" name="Rectangle 73"/>
          <p:cNvSpPr/>
          <p:nvPr/>
        </p:nvSpPr>
        <p:spPr>
          <a:xfrm rot="1279876" flipH="1">
            <a:off x="5572269" y="959797"/>
            <a:ext cx="45719" cy="5089267"/>
          </a:xfrm>
          <a:prstGeom prst="rect">
            <a:avLst/>
          </a:prstGeom>
          <a:gradFill flip="none" rotWithShape="1">
            <a:gsLst>
              <a:gs pos="0">
                <a:srgbClr val="08070D"/>
              </a:gs>
              <a:gs pos="50000">
                <a:schemeClr val="bg1">
                  <a:lumMod val="50000"/>
                </a:schemeClr>
              </a:gs>
              <a:gs pos="100000">
                <a:schemeClr val="bg1">
                  <a:lumMod val="95000"/>
                </a:schemeClr>
              </a:gs>
            </a:gsLst>
            <a:lin ang="16200000" scaled="0"/>
            <a:tileRect/>
          </a:gradFill>
          <a:ln>
            <a:solidFill>
              <a:schemeClr val="tx1"/>
            </a:solidFill>
            <a:prstDash val="sys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5" name="Group 74"/>
          <p:cNvGrpSpPr/>
          <p:nvPr/>
        </p:nvGrpSpPr>
        <p:grpSpPr>
          <a:xfrm>
            <a:off x="1219200" y="1676400"/>
            <a:ext cx="1219200" cy="1066800"/>
            <a:chOff x="762517" y="971763"/>
            <a:chExt cx="1279481" cy="1198635"/>
          </a:xfrm>
        </p:grpSpPr>
        <p:sp>
          <p:nvSpPr>
            <p:cNvPr id="76" name="32-Point Star 75"/>
            <p:cNvSpPr/>
            <p:nvPr/>
          </p:nvSpPr>
          <p:spPr>
            <a:xfrm>
              <a:off x="872574" y="1074818"/>
              <a:ext cx="1054894" cy="1023880"/>
            </a:xfrm>
            <a:prstGeom prst="star32">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3175">
              <a:solidFill>
                <a:srgbClr val="00D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24-Point Star 76"/>
            <p:cNvSpPr/>
            <p:nvPr/>
          </p:nvSpPr>
          <p:spPr>
            <a:xfrm>
              <a:off x="781657" y="1028512"/>
              <a:ext cx="1236730" cy="1116490"/>
            </a:xfrm>
            <a:prstGeom prst="star24">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6350">
              <a:solidFill>
                <a:srgbClr val="03F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Oval 77"/>
            <p:cNvSpPr/>
            <p:nvPr/>
          </p:nvSpPr>
          <p:spPr>
            <a:xfrm>
              <a:off x="762517" y="971763"/>
              <a:ext cx="1279481" cy="1198635"/>
            </a:xfrm>
            <a:prstGeom prst="ellipse">
              <a:avLst/>
            </a:prstGeom>
            <a:gradFill>
              <a:gsLst>
                <a:gs pos="0">
                  <a:srgbClr val="C1FEFF"/>
                </a:gs>
                <a:gs pos="77899">
                  <a:schemeClr val="tx1">
                    <a:alpha val="10000"/>
                  </a:schemeClr>
                </a:gs>
                <a:gs pos="97115">
                  <a:srgbClr val="08070D">
                    <a:alpha val="0"/>
                  </a:srgbClr>
                </a:gs>
                <a:gs pos="19000">
                  <a:srgbClr val="2CBE9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9" name="Group 78"/>
          <p:cNvGrpSpPr/>
          <p:nvPr/>
        </p:nvGrpSpPr>
        <p:grpSpPr>
          <a:xfrm>
            <a:off x="6743882" y="980576"/>
            <a:ext cx="1561917" cy="1534024"/>
            <a:chOff x="760238" y="1004952"/>
            <a:chExt cx="1279481" cy="1198635"/>
          </a:xfrm>
        </p:grpSpPr>
        <p:sp>
          <p:nvSpPr>
            <p:cNvPr id="80" name="32-Point Star 79"/>
            <p:cNvSpPr/>
            <p:nvPr/>
          </p:nvSpPr>
          <p:spPr>
            <a:xfrm>
              <a:off x="872574" y="1074818"/>
              <a:ext cx="1054894" cy="1023880"/>
            </a:xfrm>
            <a:prstGeom prst="star32">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31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24-Point Star 80"/>
            <p:cNvSpPr/>
            <p:nvPr/>
          </p:nvSpPr>
          <p:spPr>
            <a:xfrm>
              <a:off x="781657" y="1028512"/>
              <a:ext cx="1236730" cy="1116490"/>
            </a:xfrm>
            <a:prstGeom prst="star24">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63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Oval 81"/>
            <p:cNvSpPr/>
            <p:nvPr/>
          </p:nvSpPr>
          <p:spPr>
            <a:xfrm>
              <a:off x="760238" y="1004952"/>
              <a:ext cx="1279481" cy="1198635"/>
            </a:xfrm>
            <a:prstGeom prst="ellipse">
              <a:avLst/>
            </a:prstGeom>
            <a:gradFill>
              <a:gsLst>
                <a:gs pos="0">
                  <a:srgbClr val="FDA5F0"/>
                </a:gs>
                <a:gs pos="77899">
                  <a:schemeClr val="tx1">
                    <a:alpha val="10000"/>
                  </a:schemeClr>
                </a:gs>
                <a:gs pos="97115">
                  <a:srgbClr val="08070D">
                    <a:alpha val="0"/>
                  </a:srgbClr>
                </a:gs>
                <a:gs pos="19000">
                  <a:srgbClr val="FF3F3F"/>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3" name="Group 82"/>
          <p:cNvGrpSpPr/>
          <p:nvPr/>
        </p:nvGrpSpPr>
        <p:grpSpPr>
          <a:xfrm>
            <a:off x="4953000" y="702513"/>
            <a:ext cx="1067226" cy="1109822"/>
            <a:chOff x="760281" y="987440"/>
            <a:chExt cx="1279481" cy="1198635"/>
          </a:xfrm>
        </p:grpSpPr>
        <p:sp>
          <p:nvSpPr>
            <p:cNvPr id="84" name="32-Point Star 83"/>
            <p:cNvSpPr/>
            <p:nvPr/>
          </p:nvSpPr>
          <p:spPr>
            <a:xfrm>
              <a:off x="872574" y="1074818"/>
              <a:ext cx="1054894" cy="1023880"/>
            </a:xfrm>
            <a:prstGeom prst="star32">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24-Point Star 84"/>
            <p:cNvSpPr/>
            <p:nvPr/>
          </p:nvSpPr>
          <p:spPr>
            <a:xfrm>
              <a:off x="781657" y="1028512"/>
              <a:ext cx="1236730" cy="1116490"/>
            </a:xfrm>
            <a:prstGeom prst="star24">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Oval 85"/>
            <p:cNvSpPr/>
            <p:nvPr/>
          </p:nvSpPr>
          <p:spPr>
            <a:xfrm>
              <a:off x="760281" y="987440"/>
              <a:ext cx="1279481" cy="1198635"/>
            </a:xfrm>
            <a:prstGeom prst="ellipse">
              <a:avLst/>
            </a:prstGeom>
            <a:gradFill>
              <a:gsLst>
                <a:gs pos="0">
                  <a:srgbClr val="FFFF00"/>
                </a:gs>
                <a:gs pos="77899">
                  <a:schemeClr val="tx1">
                    <a:alpha val="10000"/>
                  </a:schemeClr>
                </a:gs>
                <a:gs pos="97115">
                  <a:srgbClr val="08070D">
                    <a:alpha val="0"/>
                  </a:srgbClr>
                </a:gs>
                <a:gs pos="19000">
                  <a:srgbClr val="EEB5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7" name="Group 86"/>
          <p:cNvGrpSpPr/>
          <p:nvPr/>
        </p:nvGrpSpPr>
        <p:grpSpPr>
          <a:xfrm>
            <a:off x="2819400" y="157444"/>
            <a:ext cx="1483450" cy="1567807"/>
            <a:chOff x="752282" y="1005267"/>
            <a:chExt cx="1279481" cy="1198635"/>
          </a:xfrm>
        </p:grpSpPr>
        <p:sp>
          <p:nvSpPr>
            <p:cNvPr id="88" name="32-Point Star 87"/>
            <p:cNvSpPr/>
            <p:nvPr/>
          </p:nvSpPr>
          <p:spPr>
            <a:xfrm>
              <a:off x="872574" y="1074818"/>
              <a:ext cx="1054894" cy="1023880"/>
            </a:xfrm>
            <a:prstGeom prst="star32">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3175">
              <a:solidFill>
                <a:srgbClr val="2CC8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24-Point Star 88"/>
            <p:cNvSpPr/>
            <p:nvPr/>
          </p:nvSpPr>
          <p:spPr>
            <a:xfrm>
              <a:off x="781657" y="1028512"/>
              <a:ext cx="1236730" cy="1116490"/>
            </a:xfrm>
            <a:prstGeom prst="star24">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6350">
              <a:solidFill>
                <a:srgbClr val="71F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0" name="Oval 89"/>
            <p:cNvSpPr/>
            <p:nvPr/>
          </p:nvSpPr>
          <p:spPr>
            <a:xfrm>
              <a:off x="752282" y="1005267"/>
              <a:ext cx="1279481" cy="1198635"/>
            </a:xfrm>
            <a:prstGeom prst="ellipse">
              <a:avLst/>
            </a:prstGeom>
            <a:gradFill>
              <a:gsLst>
                <a:gs pos="0">
                  <a:srgbClr val="FFFF66"/>
                </a:gs>
                <a:gs pos="77899">
                  <a:schemeClr val="tx1">
                    <a:alpha val="10000"/>
                  </a:schemeClr>
                </a:gs>
                <a:gs pos="97115">
                  <a:srgbClr val="08070D">
                    <a:alpha val="0"/>
                  </a:srgbClr>
                </a:gs>
                <a:gs pos="19000">
                  <a:srgbClr val="75D40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1" name="Group 90"/>
          <p:cNvGrpSpPr/>
          <p:nvPr/>
        </p:nvGrpSpPr>
        <p:grpSpPr>
          <a:xfrm>
            <a:off x="3982170" y="511951"/>
            <a:ext cx="1428030" cy="1291789"/>
            <a:chOff x="766375" y="1008894"/>
            <a:chExt cx="1279481" cy="1198635"/>
          </a:xfrm>
        </p:grpSpPr>
        <p:sp>
          <p:nvSpPr>
            <p:cNvPr id="92" name="32-Point Star 91"/>
            <p:cNvSpPr/>
            <p:nvPr/>
          </p:nvSpPr>
          <p:spPr>
            <a:xfrm>
              <a:off x="872574" y="1074818"/>
              <a:ext cx="1054894" cy="1023880"/>
            </a:xfrm>
            <a:prstGeom prst="star32">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24-Point Star 92"/>
            <p:cNvSpPr/>
            <p:nvPr/>
          </p:nvSpPr>
          <p:spPr>
            <a:xfrm>
              <a:off x="781657" y="1028512"/>
              <a:ext cx="1236730" cy="1116490"/>
            </a:xfrm>
            <a:prstGeom prst="star24">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 name="Oval 93"/>
            <p:cNvSpPr/>
            <p:nvPr/>
          </p:nvSpPr>
          <p:spPr>
            <a:xfrm>
              <a:off x="766375" y="1008894"/>
              <a:ext cx="1279481" cy="1198635"/>
            </a:xfrm>
            <a:prstGeom prst="ellipse">
              <a:avLst/>
            </a:prstGeom>
            <a:gradFill>
              <a:gsLst>
                <a:gs pos="0">
                  <a:srgbClr val="A3E7FF"/>
                </a:gs>
                <a:gs pos="77899">
                  <a:schemeClr val="tx1">
                    <a:alpha val="10000"/>
                  </a:schemeClr>
                </a:gs>
                <a:gs pos="97115">
                  <a:srgbClr val="08070D">
                    <a:alpha val="0"/>
                  </a:srgbClr>
                </a:gs>
                <a:gs pos="19000">
                  <a:srgbClr val="6455CF"/>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5" name="Group 94"/>
          <p:cNvGrpSpPr/>
          <p:nvPr/>
        </p:nvGrpSpPr>
        <p:grpSpPr>
          <a:xfrm>
            <a:off x="1143000" y="514755"/>
            <a:ext cx="1392440" cy="1542645"/>
            <a:chOff x="760281" y="987440"/>
            <a:chExt cx="1279481" cy="1198635"/>
          </a:xfrm>
        </p:grpSpPr>
        <p:sp>
          <p:nvSpPr>
            <p:cNvPr id="96" name="32-Point Star 95"/>
            <p:cNvSpPr/>
            <p:nvPr/>
          </p:nvSpPr>
          <p:spPr>
            <a:xfrm>
              <a:off x="872574" y="1074818"/>
              <a:ext cx="1054894" cy="1023880"/>
            </a:xfrm>
            <a:prstGeom prst="star32">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24-Point Star 96"/>
            <p:cNvSpPr/>
            <p:nvPr/>
          </p:nvSpPr>
          <p:spPr>
            <a:xfrm>
              <a:off x="781657" y="1028512"/>
              <a:ext cx="1236730" cy="1116490"/>
            </a:xfrm>
            <a:prstGeom prst="star24">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Oval 97"/>
            <p:cNvSpPr/>
            <p:nvPr/>
          </p:nvSpPr>
          <p:spPr>
            <a:xfrm>
              <a:off x="760281" y="987440"/>
              <a:ext cx="1279481" cy="1198635"/>
            </a:xfrm>
            <a:prstGeom prst="ellipse">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 name="Title 1"/>
          <p:cNvSpPr txBox="1">
            <a:spLocks/>
          </p:cNvSpPr>
          <p:nvPr/>
        </p:nvSpPr>
        <p:spPr>
          <a:xfrm>
            <a:off x="5410200" y="228600"/>
            <a:ext cx="3257413"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sz="4000"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thank God</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99" name="Title 1"/>
          <p:cNvSpPr txBox="1">
            <a:spLocks/>
          </p:cNvSpPr>
          <p:nvPr/>
        </p:nvSpPr>
        <p:spPr>
          <a:xfrm>
            <a:off x="3962400" y="1524000"/>
            <a:ext cx="32004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thank God</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2304749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2.53469E-6 L 0 0.29972 " pathEditMode="relative" rAng="0" ptsTypes="AA">
                                      <p:cBhvr>
                                        <p:cTn id="10" dur="1250" spd="-100000" fill="hold"/>
                                        <p:tgtEl>
                                          <p:spTgt spid="2"/>
                                        </p:tgtEl>
                                        <p:attrNameLst>
                                          <p:attrName>ppt_x</p:attrName>
                                          <p:attrName>ppt_y</p:attrName>
                                        </p:attrNameLst>
                                      </p:cBhvr>
                                      <p:rCtr x="0" y="14986"/>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
                                        <p:tgtEl>
                                          <p:spTgt spid="8"/>
                                        </p:tgtEl>
                                      </p:cBhvr>
                                    </p:animEffect>
                                  </p:childTnLst>
                                </p:cTn>
                              </p:par>
                              <p:par>
                                <p:cTn id="36" presetID="0" presetClass="path" presetSubtype="0" accel="50000" decel="50000" fill="hold" grpId="1" nodeType="withEffect">
                                  <p:stCondLst>
                                    <p:cond delay="0"/>
                                  </p:stCondLst>
                                  <p:childTnLst>
                                    <p:animMotion origin="layout" path="M -1.66667E-6 -1.11111E-6 L -0.17413 0.18333 " pathEditMode="relative" rAng="0" ptsTypes="AA">
                                      <p:cBhvr>
                                        <p:cTn id="37" dur="2000" fill="hold"/>
                                        <p:tgtEl>
                                          <p:spTgt spid="8"/>
                                        </p:tgtEl>
                                        <p:attrNameLst>
                                          <p:attrName>ppt_x</p:attrName>
                                          <p:attrName>ppt_y</p:attrName>
                                        </p:attrNameLst>
                                      </p:cBhvr>
                                      <p:rCtr x="-8715" y="9167"/>
                                    </p:animMotion>
                                  </p:childTnLst>
                                </p:cTn>
                              </p:par>
                              <p:par>
                                <p:cTn id="38" presetID="10" presetClass="exit" presetSubtype="0" fill="hold" grpId="1" nodeType="withEffect">
                                  <p:stCondLst>
                                    <p:cond delay="0"/>
                                  </p:stCondLst>
                                  <p:childTnLst>
                                    <p:animEffect transition="out" filter="fade">
                                      <p:cBhvr>
                                        <p:cTn id="39" dur="1750"/>
                                        <p:tgtEl>
                                          <p:spTgt spid="2"/>
                                        </p:tgtEl>
                                      </p:cBhvr>
                                    </p:animEffect>
                                    <p:set>
                                      <p:cBhvr>
                                        <p:cTn id="40" dur="1" fill="hold">
                                          <p:stCondLst>
                                            <p:cond delay="1749"/>
                                          </p:stCondLst>
                                        </p:cTn>
                                        <p:tgtEl>
                                          <p:spTgt spid="2"/>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
                                        <p:tgtEl>
                                          <p:spTgt spid="1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
                                        <p:tgtEl>
                                          <p:spTgt spid="14"/>
                                        </p:tgtEl>
                                      </p:cBhvr>
                                    </p:animEffect>
                                  </p:childTnLst>
                                </p:cTn>
                              </p:par>
                              <p:par>
                                <p:cTn id="62" presetID="0" presetClass="path" presetSubtype="0" accel="50000" decel="50000" fill="hold" grpId="1" nodeType="withEffect">
                                  <p:stCondLst>
                                    <p:cond delay="0"/>
                                  </p:stCondLst>
                                  <p:childTnLst>
                                    <p:animMotion origin="layout" path="M -5.55556E-7 1.11022E-16 C -0.07691 0.00069 -0.15399 0.00116 -0.20503 0.00162 C -0.25608 0.00208 -0.2783 0.00231 -0.30642 0.00278 C -0.33455 0.00324 -0.35573 0.00116 -0.37413 0.00417 C -0.39253 0.00718 -0.40937 0.01042 -0.41719 0.0206 C -0.425 0.03079 -0.42326 0.05255 -0.42101 0.06505 C -0.41875 0.07755 -0.40729 0.08981 -0.40365 0.0963 " pathEditMode="relative" rAng="0" ptsTypes="aaaaaaa">
                                      <p:cBhvr>
                                        <p:cTn id="63" dur="2000" fill="hold"/>
                                        <p:tgtEl>
                                          <p:spTgt spid="12"/>
                                        </p:tgtEl>
                                        <p:attrNameLst>
                                          <p:attrName>ppt_x</p:attrName>
                                          <p:attrName>ppt_y</p:attrName>
                                        </p:attrNameLst>
                                      </p:cBhvr>
                                      <p:rCtr x="-21250" y="4815"/>
                                    </p:animMotion>
                                  </p:childTnLst>
                                </p:cTn>
                              </p:par>
                              <p:par>
                                <p:cTn id="64" presetID="0" presetClass="path" presetSubtype="0" accel="50000" decel="50000" fill="hold" grpId="1" nodeType="withEffect">
                                  <p:stCondLst>
                                    <p:cond delay="0"/>
                                  </p:stCondLst>
                                  <p:childTnLst>
                                    <p:animMotion origin="layout" path="M 2.77556E-17 0 L 0.41684 -0.00231 " pathEditMode="relative" rAng="0" ptsTypes="AA">
                                      <p:cBhvr>
                                        <p:cTn id="65" dur="2000" fill="hold"/>
                                        <p:tgtEl>
                                          <p:spTgt spid="14"/>
                                        </p:tgtEl>
                                        <p:attrNameLst>
                                          <p:attrName>ppt_x</p:attrName>
                                          <p:attrName>ppt_y</p:attrName>
                                        </p:attrNameLst>
                                      </p:cBhvr>
                                      <p:rCtr x="20833" y="-116"/>
                                    </p:animMotion>
                                  </p:childTnLst>
                                </p:cTn>
                              </p:par>
                            </p:childTnLst>
                          </p:cTn>
                        </p:par>
                        <p:par>
                          <p:cTn id="66" fill="hold">
                            <p:stCondLst>
                              <p:cond delay="2000"/>
                            </p:stCondLst>
                            <p:childTnLst>
                              <p:par>
                                <p:cTn id="67" presetID="26" presetClass="emph" presetSubtype="0" fill="hold" grpId="2" nodeType="afterEffect">
                                  <p:stCondLst>
                                    <p:cond delay="0"/>
                                  </p:stCondLst>
                                  <p:childTnLst>
                                    <p:animEffect transition="out" filter="fade">
                                      <p:cBhvr>
                                        <p:cTn id="68" dur="500" tmFilter="0, 0; .2, .5; .8, .5; 1, 0"/>
                                        <p:tgtEl>
                                          <p:spTgt spid="13"/>
                                        </p:tgtEl>
                                      </p:cBhvr>
                                    </p:animEffect>
                                    <p:animScale>
                                      <p:cBhvr>
                                        <p:cTn id="69" dur="250" autoRev="1" fill="hold"/>
                                        <p:tgtEl>
                                          <p:spTgt spid="13"/>
                                        </p:tgtEl>
                                      </p:cBhvr>
                                      <p:by x="105000" y="105000"/>
                                    </p:animScale>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8"/>
                                        </p:tgtEl>
                                        <p:attrNameLst>
                                          <p:attrName>style.visibility</p:attrName>
                                        </p:attrNameLst>
                                      </p:cBhvr>
                                      <p:to>
                                        <p:strVal val="visible"/>
                                      </p:to>
                                    </p:set>
                                  </p:childTnLst>
                                  <p:subTnLst>
                                    <p:set>
                                      <p:cBhvr override="childStyle">
                                        <p:cTn dur="1" fill="hold" display="0" masterRel="nextClick" afterEffect="1"/>
                                        <p:tgtEl>
                                          <p:spTgt spid="58"/>
                                        </p:tgtEl>
                                        <p:attrNameLst>
                                          <p:attrName>style.visibility</p:attrName>
                                        </p:attrNameLst>
                                      </p:cBhvr>
                                      <p:to>
                                        <p:strVal val="hidden"/>
                                      </p:to>
                                    </p:set>
                                  </p:subTnLst>
                                </p:cTn>
                              </p:par>
                              <p:par>
                                <p:cTn id="74" presetID="9" presetClass="emph" presetSubtype="0" nodeType="withEffect">
                                  <p:stCondLst>
                                    <p:cond delay="0"/>
                                  </p:stCondLst>
                                  <p:endCondLst>
                                    <p:cond evt="onNext" delay="0">
                                      <p:tgtEl>
                                        <p:sldTgt/>
                                      </p:tgtEl>
                                    </p:cond>
                                  </p:endCondLst>
                                  <p:childTnLst>
                                    <p:set>
                                      <p:cBhvr rctx="PPT">
                                        <p:cTn id="75" dur="indefinite"/>
                                        <p:tgtEl>
                                          <p:spTgt spid="58"/>
                                        </p:tgtEl>
                                        <p:attrNameLst>
                                          <p:attrName>style.opacity</p:attrName>
                                        </p:attrNameLst>
                                      </p:cBhvr>
                                      <p:to>
                                        <p:strVal val="0.15"/>
                                      </p:to>
                                    </p:set>
                                    <p:animEffect filter="image" prLst="opacity: 0.15">
                                      <p:cBhvr rctx="IE">
                                        <p:cTn id="76" dur="indefinite"/>
                                        <p:tgtEl>
                                          <p:spTgt spid="58"/>
                                        </p:tgtEl>
                                      </p:cBhvr>
                                    </p:animEffect>
                                  </p:childTnLst>
                                </p:cTn>
                              </p:par>
                              <p:par>
                                <p:cTn id="77" presetID="9" presetClass="exit" presetSubtype="0" fill="hold" grpId="2" nodeType="withEffect">
                                  <p:stCondLst>
                                    <p:cond delay="1100"/>
                                  </p:stCondLst>
                                  <p:childTnLst>
                                    <p:animEffect transition="out" filter="dissolve">
                                      <p:cBhvr>
                                        <p:cTn id="78" dur="750"/>
                                        <p:tgtEl>
                                          <p:spTgt spid="14"/>
                                        </p:tgtEl>
                                      </p:cBhvr>
                                    </p:animEffect>
                                    <p:set>
                                      <p:cBhvr>
                                        <p:cTn id="79" dur="1" fill="hold">
                                          <p:stCondLst>
                                            <p:cond delay="749"/>
                                          </p:stCondLst>
                                        </p:cTn>
                                        <p:tgtEl>
                                          <p:spTgt spid="14"/>
                                        </p:tgtEl>
                                        <p:attrNameLst>
                                          <p:attrName>style.visibility</p:attrName>
                                        </p:attrNameLst>
                                      </p:cBhvr>
                                      <p:to>
                                        <p:strVal val="hidden"/>
                                      </p:to>
                                    </p:set>
                                  </p:childTnLst>
                                </p:cTn>
                              </p:par>
                              <p:par>
                                <p:cTn id="80" presetID="9" presetClass="exit" presetSubtype="0" fill="hold" grpId="2" nodeType="withEffect">
                                  <p:stCondLst>
                                    <p:cond delay="1100"/>
                                  </p:stCondLst>
                                  <p:childTnLst>
                                    <p:animEffect transition="out" filter="dissolve">
                                      <p:cBhvr>
                                        <p:cTn id="81" dur="750"/>
                                        <p:tgtEl>
                                          <p:spTgt spid="12"/>
                                        </p:tgtEl>
                                      </p:cBhvr>
                                    </p:animEffect>
                                    <p:set>
                                      <p:cBhvr>
                                        <p:cTn id="82" dur="1" fill="hold">
                                          <p:stCondLst>
                                            <p:cond delay="749"/>
                                          </p:stCondLst>
                                        </p:cTn>
                                        <p:tgtEl>
                                          <p:spTgt spid="12"/>
                                        </p:tgtEl>
                                        <p:attrNameLst>
                                          <p:attrName>style.visibility</p:attrName>
                                        </p:attrNameLst>
                                      </p:cBhvr>
                                      <p:to>
                                        <p:strVal val="hidden"/>
                                      </p:to>
                                    </p:set>
                                  </p:childTnLst>
                                </p:cTn>
                              </p:par>
                              <p:par>
                                <p:cTn id="83" presetID="9" presetClass="exit" presetSubtype="0" fill="hold" grpId="1" nodeType="withEffect">
                                  <p:stCondLst>
                                    <p:cond delay="1100"/>
                                  </p:stCondLst>
                                  <p:childTnLst>
                                    <p:animEffect transition="out" filter="dissolve">
                                      <p:cBhvr>
                                        <p:cTn id="84" dur="750"/>
                                        <p:tgtEl>
                                          <p:spTgt spid="13"/>
                                        </p:tgtEl>
                                      </p:cBhvr>
                                    </p:animEffect>
                                    <p:set>
                                      <p:cBhvr>
                                        <p:cTn id="85" dur="1" fill="hold">
                                          <p:stCondLst>
                                            <p:cond delay="749"/>
                                          </p:stCondLst>
                                        </p:cTn>
                                        <p:tgtEl>
                                          <p:spTgt spid="13"/>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1000"/>
                                        <p:tgtEl>
                                          <p:spTgt spid="3"/>
                                        </p:tgtEl>
                                      </p:cBhvr>
                                    </p:animEffect>
                                    <p:set>
                                      <p:cBhvr>
                                        <p:cTn id="88" dur="1" fill="hold">
                                          <p:stCondLst>
                                            <p:cond delay="999"/>
                                          </p:stCondLst>
                                        </p:cTn>
                                        <p:tgtEl>
                                          <p:spTgt spid="3"/>
                                        </p:tgtEl>
                                        <p:attrNameLst>
                                          <p:attrName>style.visibility</p:attrName>
                                        </p:attrNameLst>
                                      </p:cBhvr>
                                      <p:to>
                                        <p:strVal val="hidden"/>
                                      </p:to>
                                    </p:set>
                                  </p:childTnLst>
                                </p:cTn>
                              </p:par>
                              <p:par>
                                <p:cTn id="89" presetID="10" presetClass="entr" presetSubtype="0" fill="hold" nodeType="withEffect">
                                  <p:stCondLst>
                                    <p:cond delay="25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par>
                                <p:cTn id="96" presetID="9" presetClass="emph" presetSubtype="0" nodeType="withEffect">
                                  <p:stCondLst>
                                    <p:cond delay="0"/>
                                  </p:stCondLst>
                                  <p:endCondLst>
                                    <p:cond evt="onNext" delay="0">
                                      <p:tgtEl>
                                        <p:sldTgt/>
                                      </p:tgtEl>
                                    </p:cond>
                                  </p:endCondLst>
                                  <p:childTnLst>
                                    <p:set>
                                      <p:cBhvr rctx="PPT">
                                        <p:cTn id="97" dur="indefinite"/>
                                        <p:tgtEl>
                                          <p:spTgt spid="55"/>
                                        </p:tgtEl>
                                        <p:attrNameLst>
                                          <p:attrName>style.opacity</p:attrName>
                                        </p:attrNameLst>
                                      </p:cBhvr>
                                      <p:to>
                                        <p:strVal val="0.15"/>
                                      </p:to>
                                    </p:set>
                                    <p:animEffect filter="image" prLst="opacity: 0.15">
                                      <p:cBhvr rctx="IE">
                                        <p:cTn id="98" dur="indefinite"/>
                                        <p:tgtEl>
                                          <p:spTgt spid="55"/>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wipe(down)">
                                      <p:cBhvr>
                                        <p:cTn id="101" dur="400"/>
                                        <p:tgtEl>
                                          <p:spTgt spid="74"/>
                                        </p:tgtEl>
                                      </p:cBhvr>
                                    </p:animEffect>
                                  </p:childTnLst>
                                </p:cTn>
                              </p:par>
                              <p:par>
                                <p:cTn id="102" presetID="14" presetClass="exit" presetSubtype="10" fill="hold" grpId="1" nodeType="withEffect">
                                  <p:stCondLst>
                                    <p:cond delay="0"/>
                                  </p:stCondLst>
                                  <p:childTnLst>
                                    <p:animEffect transition="out" filter="randombar(horizontal)">
                                      <p:cBhvr>
                                        <p:cTn id="103" dur="400"/>
                                        <p:tgtEl>
                                          <p:spTgt spid="74"/>
                                        </p:tgtEl>
                                      </p:cBhvr>
                                    </p:animEffect>
                                    <p:set>
                                      <p:cBhvr>
                                        <p:cTn id="104" dur="1" fill="hold">
                                          <p:stCondLst>
                                            <p:cond delay="399"/>
                                          </p:stCondLst>
                                        </p:cTn>
                                        <p:tgtEl>
                                          <p:spTgt spid="74"/>
                                        </p:tgtEl>
                                        <p:attrNameLst>
                                          <p:attrName>style.visibility</p:attrName>
                                        </p:attrNameLst>
                                      </p:cBhvr>
                                      <p:to>
                                        <p:strVal val="hidden"/>
                                      </p:to>
                                    </p:set>
                                  </p:childTnLst>
                                </p:cTn>
                              </p:par>
                              <p:par>
                                <p:cTn id="105" presetID="53" presetClass="entr" presetSubtype="16" fill="hold" nodeType="withEffect">
                                  <p:stCondLst>
                                    <p:cond delay="250"/>
                                  </p:stCondLst>
                                  <p:childTnLst>
                                    <p:set>
                                      <p:cBhvr>
                                        <p:cTn id="106" dur="1" fill="hold">
                                          <p:stCondLst>
                                            <p:cond delay="0"/>
                                          </p:stCondLst>
                                        </p:cTn>
                                        <p:tgtEl>
                                          <p:spTgt spid="66"/>
                                        </p:tgtEl>
                                        <p:attrNameLst>
                                          <p:attrName>style.visibility</p:attrName>
                                        </p:attrNameLst>
                                      </p:cBhvr>
                                      <p:to>
                                        <p:strVal val="visible"/>
                                      </p:to>
                                    </p:set>
                                    <p:anim calcmode="lin" valueType="num">
                                      <p:cBhvr>
                                        <p:cTn id="107" dur="250" fill="hold"/>
                                        <p:tgtEl>
                                          <p:spTgt spid="66"/>
                                        </p:tgtEl>
                                        <p:attrNameLst>
                                          <p:attrName>ppt_w</p:attrName>
                                        </p:attrNameLst>
                                      </p:cBhvr>
                                      <p:tavLst>
                                        <p:tav tm="0">
                                          <p:val>
                                            <p:fltVal val="0"/>
                                          </p:val>
                                        </p:tav>
                                        <p:tav tm="100000">
                                          <p:val>
                                            <p:strVal val="#ppt_w"/>
                                          </p:val>
                                        </p:tav>
                                      </p:tavLst>
                                    </p:anim>
                                    <p:anim calcmode="lin" valueType="num">
                                      <p:cBhvr>
                                        <p:cTn id="108" dur="250" fill="hold"/>
                                        <p:tgtEl>
                                          <p:spTgt spid="66"/>
                                        </p:tgtEl>
                                        <p:attrNameLst>
                                          <p:attrName>ppt_h</p:attrName>
                                        </p:attrNameLst>
                                      </p:cBhvr>
                                      <p:tavLst>
                                        <p:tav tm="0">
                                          <p:val>
                                            <p:fltVal val="0"/>
                                          </p:val>
                                        </p:tav>
                                        <p:tav tm="100000">
                                          <p:val>
                                            <p:strVal val="#ppt_h"/>
                                          </p:val>
                                        </p:tav>
                                      </p:tavLst>
                                    </p:anim>
                                    <p:animEffect transition="in" filter="fade">
                                      <p:cBhvr>
                                        <p:cTn id="109" dur="250"/>
                                        <p:tgtEl>
                                          <p:spTgt spid="66"/>
                                        </p:tgtEl>
                                      </p:cBhvr>
                                    </p:animEffect>
                                  </p:childTnLst>
                                </p:cTn>
                              </p:par>
                              <p:par>
                                <p:cTn id="110" presetID="6" presetClass="emph" presetSubtype="0" fill="hold" nodeType="withEffect">
                                  <p:stCondLst>
                                    <p:cond delay="500"/>
                                  </p:stCondLst>
                                  <p:childTnLst>
                                    <p:animScale>
                                      <p:cBhvr>
                                        <p:cTn id="111" dur="250" fill="hold"/>
                                        <p:tgtEl>
                                          <p:spTgt spid="66"/>
                                        </p:tgtEl>
                                      </p:cBhvr>
                                      <p:by x="150000" y="150000"/>
                                    </p:animScale>
                                  </p:childTnLst>
                                </p:cTn>
                              </p:par>
                              <p:par>
                                <p:cTn id="112" presetID="9" presetClass="exit" presetSubtype="0" fill="hold" nodeType="withEffect">
                                  <p:stCondLst>
                                    <p:cond delay="750"/>
                                  </p:stCondLst>
                                  <p:childTnLst>
                                    <p:animEffect transition="out" filter="dissolve">
                                      <p:cBhvr>
                                        <p:cTn id="113" dur="250"/>
                                        <p:tgtEl>
                                          <p:spTgt spid="66"/>
                                        </p:tgtEl>
                                      </p:cBhvr>
                                    </p:animEffect>
                                    <p:set>
                                      <p:cBhvr>
                                        <p:cTn id="114" dur="1" fill="hold">
                                          <p:stCondLst>
                                            <p:cond delay="249"/>
                                          </p:stCondLst>
                                        </p:cTn>
                                        <p:tgtEl>
                                          <p:spTgt spid="66"/>
                                        </p:tgtEl>
                                        <p:attrNameLst>
                                          <p:attrName>style.visibility</p:attrName>
                                        </p:attrNameLst>
                                      </p:cBhvr>
                                      <p:to>
                                        <p:strVal val="hidden"/>
                                      </p:to>
                                    </p:set>
                                  </p:childTnLst>
                                </p:cTn>
                              </p:par>
                              <p:par>
                                <p:cTn id="115" presetID="22" presetClass="entr" presetSubtype="4" fill="hold" grpId="0" nodeType="withEffect">
                                  <p:stCondLst>
                                    <p:cond delay="800"/>
                                  </p:stCondLst>
                                  <p:childTnLst>
                                    <p:set>
                                      <p:cBhvr>
                                        <p:cTn id="116" dur="1" fill="hold">
                                          <p:stCondLst>
                                            <p:cond delay="0"/>
                                          </p:stCondLst>
                                        </p:cTn>
                                        <p:tgtEl>
                                          <p:spTgt spid="63"/>
                                        </p:tgtEl>
                                        <p:attrNameLst>
                                          <p:attrName>style.visibility</p:attrName>
                                        </p:attrNameLst>
                                      </p:cBhvr>
                                      <p:to>
                                        <p:strVal val="visible"/>
                                      </p:to>
                                    </p:set>
                                    <p:animEffect transition="in" filter="wipe(down)">
                                      <p:cBhvr>
                                        <p:cTn id="117" dur="400"/>
                                        <p:tgtEl>
                                          <p:spTgt spid="63"/>
                                        </p:tgtEl>
                                      </p:cBhvr>
                                    </p:animEffect>
                                  </p:childTnLst>
                                </p:cTn>
                              </p:par>
                              <p:par>
                                <p:cTn id="118" presetID="14" presetClass="exit" presetSubtype="10" fill="hold" grpId="1" nodeType="withEffect">
                                  <p:stCondLst>
                                    <p:cond delay="800"/>
                                  </p:stCondLst>
                                  <p:childTnLst>
                                    <p:animEffect transition="out" filter="randombar(horizontal)">
                                      <p:cBhvr>
                                        <p:cTn id="119" dur="400"/>
                                        <p:tgtEl>
                                          <p:spTgt spid="63"/>
                                        </p:tgtEl>
                                      </p:cBhvr>
                                    </p:animEffect>
                                    <p:set>
                                      <p:cBhvr>
                                        <p:cTn id="120" dur="1" fill="hold">
                                          <p:stCondLst>
                                            <p:cond delay="399"/>
                                          </p:stCondLst>
                                        </p:cTn>
                                        <p:tgtEl>
                                          <p:spTgt spid="63"/>
                                        </p:tgtEl>
                                        <p:attrNameLst>
                                          <p:attrName>style.visibility</p:attrName>
                                        </p:attrNameLst>
                                      </p:cBhvr>
                                      <p:to>
                                        <p:strVal val="hidden"/>
                                      </p:to>
                                    </p:set>
                                  </p:childTnLst>
                                </p:cTn>
                              </p:par>
                              <p:par>
                                <p:cTn id="121" presetID="53" presetClass="entr" presetSubtype="16" fill="hold" nodeType="withEffect">
                                  <p:stCondLst>
                                    <p:cond delay="1050"/>
                                  </p:stCondLst>
                                  <p:childTnLst>
                                    <p:set>
                                      <p:cBhvr>
                                        <p:cTn id="122" dur="1" fill="hold">
                                          <p:stCondLst>
                                            <p:cond delay="0"/>
                                          </p:stCondLst>
                                        </p:cTn>
                                        <p:tgtEl>
                                          <p:spTgt spid="70"/>
                                        </p:tgtEl>
                                        <p:attrNameLst>
                                          <p:attrName>style.visibility</p:attrName>
                                        </p:attrNameLst>
                                      </p:cBhvr>
                                      <p:to>
                                        <p:strVal val="visible"/>
                                      </p:to>
                                    </p:set>
                                    <p:anim calcmode="lin" valueType="num">
                                      <p:cBhvr>
                                        <p:cTn id="123" dur="250" fill="hold"/>
                                        <p:tgtEl>
                                          <p:spTgt spid="70"/>
                                        </p:tgtEl>
                                        <p:attrNameLst>
                                          <p:attrName>ppt_w</p:attrName>
                                        </p:attrNameLst>
                                      </p:cBhvr>
                                      <p:tavLst>
                                        <p:tav tm="0">
                                          <p:val>
                                            <p:fltVal val="0"/>
                                          </p:val>
                                        </p:tav>
                                        <p:tav tm="100000">
                                          <p:val>
                                            <p:strVal val="#ppt_w"/>
                                          </p:val>
                                        </p:tav>
                                      </p:tavLst>
                                    </p:anim>
                                    <p:anim calcmode="lin" valueType="num">
                                      <p:cBhvr>
                                        <p:cTn id="124" dur="250" fill="hold"/>
                                        <p:tgtEl>
                                          <p:spTgt spid="70"/>
                                        </p:tgtEl>
                                        <p:attrNameLst>
                                          <p:attrName>ppt_h</p:attrName>
                                        </p:attrNameLst>
                                      </p:cBhvr>
                                      <p:tavLst>
                                        <p:tav tm="0">
                                          <p:val>
                                            <p:fltVal val="0"/>
                                          </p:val>
                                        </p:tav>
                                        <p:tav tm="100000">
                                          <p:val>
                                            <p:strVal val="#ppt_h"/>
                                          </p:val>
                                        </p:tav>
                                      </p:tavLst>
                                    </p:anim>
                                    <p:animEffect transition="in" filter="fade">
                                      <p:cBhvr>
                                        <p:cTn id="125" dur="250"/>
                                        <p:tgtEl>
                                          <p:spTgt spid="70"/>
                                        </p:tgtEl>
                                      </p:cBhvr>
                                    </p:animEffect>
                                  </p:childTnLst>
                                </p:cTn>
                              </p:par>
                              <p:par>
                                <p:cTn id="126" presetID="6" presetClass="emph" presetSubtype="0" fill="hold" nodeType="withEffect">
                                  <p:stCondLst>
                                    <p:cond delay="1300"/>
                                  </p:stCondLst>
                                  <p:childTnLst>
                                    <p:animScale>
                                      <p:cBhvr>
                                        <p:cTn id="127" dur="250" fill="hold"/>
                                        <p:tgtEl>
                                          <p:spTgt spid="70"/>
                                        </p:tgtEl>
                                      </p:cBhvr>
                                      <p:by x="150000" y="150000"/>
                                    </p:animScale>
                                  </p:childTnLst>
                                </p:cTn>
                              </p:par>
                              <p:par>
                                <p:cTn id="128" presetID="9" presetClass="exit" presetSubtype="0" fill="hold" nodeType="withEffect">
                                  <p:stCondLst>
                                    <p:cond delay="1550"/>
                                  </p:stCondLst>
                                  <p:childTnLst>
                                    <p:animEffect transition="out" filter="dissolve">
                                      <p:cBhvr>
                                        <p:cTn id="129" dur="250"/>
                                        <p:tgtEl>
                                          <p:spTgt spid="70"/>
                                        </p:tgtEl>
                                      </p:cBhvr>
                                    </p:animEffect>
                                    <p:set>
                                      <p:cBhvr>
                                        <p:cTn id="130" dur="1" fill="hold">
                                          <p:stCondLst>
                                            <p:cond delay="249"/>
                                          </p:stCondLst>
                                        </p:cTn>
                                        <p:tgtEl>
                                          <p:spTgt spid="70"/>
                                        </p:tgtEl>
                                        <p:attrNameLst>
                                          <p:attrName>style.visibility</p:attrName>
                                        </p:attrNameLst>
                                      </p:cBhvr>
                                      <p:to>
                                        <p:strVal val="hidden"/>
                                      </p:to>
                                    </p:set>
                                  </p:childTnLst>
                                </p:cTn>
                              </p:par>
                              <p:par>
                                <p:cTn id="131" presetID="22" presetClass="entr" presetSubtype="4" fill="hold" grpId="0" nodeType="withEffect">
                                  <p:stCondLst>
                                    <p:cond delay="200"/>
                                  </p:stCondLst>
                                  <p:childTnLst>
                                    <p:set>
                                      <p:cBhvr>
                                        <p:cTn id="132" dur="1" fill="hold">
                                          <p:stCondLst>
                                            <p:cond delay="0"/>
                                          </p:stCondLst>
                                        </p:cTn>
                                        <p:tgtEl>
                                          <p:spTgt spid="62"/>
                                        </p:tgtEl>
                                        <p:attrNameLst>
                                          <p:attrName>style.visibility</p:attrName>
                                        </p:attrNameLst>
                                      </p:cBhvr>
                                      <p:to>
                                        <p:strVal val="visible"/>
                                      </p:to>
                                    </p:set>
                                    <p:animEffect transition="in" filter="wipe(down)">
                                      <p:cBhvr>
                                        <p:cTn id="133" dur="400"/>
                                        <p:tgtEl>
                                          <p:spTgt spid="62"/>
                                        </p:tgtEl>
                                      </p:cBhvr>
                                    </p:animEffect>
                                  </p:childTnLst>
                                </p:cTn>
                              </p:par>
                              <p:par>
                                <p:cTn id="134" presetID="14" presetClass="exit" presetSubtype="10" fill="hold" grpId="1" nodeType="withEffect">
                                  <p:stCondLst>
                                    <p:cond delay="200"/>
                                  </p:stCondLst>
                                  <p:childTnLst>
                                    <p:animEffect transition="out" filter="randombar(horizontal)">
                                      <p:cBhvr>
                                        <p:cTn id="135" dur="400"/>
                                        <p:tgtEl>
                                          <p:spTgt spid="62"/>
                                        </p:tgtEl>
                                      </p:cBhvr>
                                    </p:animEffect>
                                    <p:set>
                                      <p:cBhvr>
                                        <p:cTn id="136" dur="1" fill="hold">
                                          <p:stCondLst>
                                            <p:cond delay="399"/>
                                          </p:stCondLst>
                                        </p:cTn>
                                        <p:tgtEl>
                                          <p:spTgt spid="62"/>
                                        </p:tgtEl>
                                        <p:attrNameLst>
                                          <p:attrName>style.visibility</p:attrName>
                                        </p:attrNameLst>
                                      </p:cBhvr>
                                      <p:to>
                                        <p:strVal val="hidden"/>
                                      </p:to>
                                    </p:set>
                                  </p:childTnLst>
                                </p:cTn>
                              </p:par>
                              <p:par>
                                <p:cTn id="137" presetID="53" presetClass="entr" presetSubtype="16" fill="hold" nodeType="withEffect">
                                  <p:stCondLst>
                                    <p:cond delay="450"/>
                                  </p:stCondLst>
                                  <p:childTnLst>
                                    <p:set>
                                      <p:cBhvr>
                                        <p:cTn id="138" dur="1" fill="hold">
                                          <p:stCondLst>
                                            <p:cond delay="0"/>
                                          </p:stCondLst>
                                        </p:cTn>
                                        <p:tgtEl>
                                          <p:spTgt spid="83"/>
                                        </p:tgtEl>
                                        <p:attrNameLst>
                                          <p:attrName>style.visibility</p:attrName>
                                        </p:attrNameLst>
                                      </p:cBhvr>
                                      <p:to>
                                        <p:strVal val="visible"/>
                                      </p:to>
                                    </p:set>
                                    <p:anim calcmode="lin" valueType="num">
                                      <p:cBhvr>
                                        <p:cTn id="139" dur="250" fill="hold"/>
                                        <p:tgtEl>
                                          <p:spTgt spid="83"/>
                                        </p:tgtEl>
                                        <p:attrNameLst>
                                          <p:attrName>ppt_w</p:attrName>
                                        </p:attrNameLst>
                                      </p:cBhvr>
                                      <p:tavLst>
                                        <p:tav tm="0">
                                          <p:val>
                                            <p:fltVal val="0"/>
                                          </p:val>
                                        </p:tav>
                                        <p:tav tm="100000">
                                          <p:val>
                                            <p:strVal val="#ppt_w"/>
                                          </p:val>
                                        </p:tav>
                                      </p:tavLst>
                                    </p:anim>
                                    <p:anim calcmode="lin" valueType="num">
                                      <p:cBhvr>
                                        <p:cTn id="140" dur="250" fill="hold"/>
                                        <p:tgtEl>
                                          <p:spTgt spid="83"/>
                                        </p:tgtEl>
                                        <p:attrNameLst>
                                          <p:attrName>ppt_h</p:attrName>
                                        </p:attrNameLst>
                                      </p:cBhvr>
                                      <p:tavLst>
                                        <p:tav tm="0">
                                          <p:val>
                                            <p:fltVal val="0"/>
                                          </p:val>
                                        </p:tav>
                                        <p:tav tm="100000">
                                          <p:val>
                                            <p:strVal val="#ppt_h"/>
                                          </p:val>
                                        </p:tav>
                                      </p:tavLst>
                                    </p:anim>
                                    <p:animEffect transition="in" filter="fade">
                                      <p:cBhvr>
                                        <p:cTn id="141" dur="250"/>
                                        <p:tgtEl>
                                          <p:spTgt spid="83"/>
                                        </p:tgtEl>
                                      </p:cBhvr>
                                    </p:animEffect>
                                  </p:childTnLst>
                                </p:cTn>
                              </p:par>
                              <p:par>
                                <p:cTn id="142" presetID="6" presetClass="emph" presetSubtype="0" fill="hold" nodeType="withEffect">
                                  <p:stCondLst>
                                    <p:cond delay="700"/>
                                  </p:stCondLst>
                                  <p:childTnLst>
                                    <p:animScale>
                                      <p:cBhvr>
                                        <p:cTn id="143" dur="250" fill="hold"/>
                                        <p:tgtEl>
                                          <p:spTgt spid="83"/>
                                        </p:tgtEl>
                                      </p:cBhvr>
                                      <p:by x="150000" y="150000"/>
                                    </p:animScale>
                                  </p:childTnLst>
                                </p:cTn>
                              </p:par>
                              <p:par>
                                <p:cTn id="144" presetID="9" presetClass="exit" presetSubtype="0" fill="hold" nodeType="withEffect">
                                  <p:stCondLst>
                                    <p:cond delay="950"/>
                                  </p:stCondLst>
                                  <p:childTnLst>
                                    <p:animEffect transition="out" filter="dissolve">
                                      <p:cBhvr>
                                        <p:cTn id="145" dur="250"/>
                                        <p:tgtEl>
                                          <p:spTgt spid="83"/>
                                        </p:tgtEl>
                                      </p:cBhvr>
                                    </p:animEffect>
                                    <p:set>
                                      <p:cBhvr>
                                        <p:cTn id="146" dur="1" fill="hold">
                                          <p:stCondLst>
                                            <p:cond delay="249"/>
                                          </p:stCondLst>
                                        </p:cTn>
                                        <p:tgtEl>
                                          <p:spTgt spid="83"/>
                                        </p:tgtEl>
                                        <p:attrNameLst>
                                          <p:attrName>style.visibility</p:attrName>
                                        </p:attrNameLst>
                                      </p:cBhvr>
                                      <p:to>
                                        <p:strVal val="hidden"/>
                                      </p:to>
                                    </p:set>
                                  </p:childTnLst>
                                </p:cTn>
                              </p:par>
                              <p:par>
                                <p:cTn id="147" presetID="22" presetClass="entr" presetSubtype="4" fill="hold" grpId="0" nodeType="withEffect">
                                  <p:stCondLst>
                                    <p:cond delay="500"/>
                                  </p:stCondLst>
                                  <p:childTnLst>
                                    <p:set>
                                      <p:cBhvr>
                                        <p:cTn id="148" dur="1" fill="hold">
                                          <p:stCondLst>
                                            <p:cond delay="0"/>
                                          </p:stCondLst>
                                        </p:cTn>
                                        <p:tgtEl>
                                          <p:spTgt spid="61"/>
                                        </p:tgtEl>
                                        <p:attrNameLst>
                                          <p:attrName>style.visibility</p:attrName>
                                        </p:attrNameLst>
                                      </p:cBhvr>
                                      <p:to>
                                        <p:strVal val="visible"/>
                                      </p:to>
                                    </p:set>
                                    <p:animEffect transition="in" filter="wipe(down)">
                                      <p:cBhvr>
                                        <p:cTn id="149" dur="400"/>
                                        <p:tgtEl>
                                          <p:spTgt spid="61"/>
                                        </p:tgtEl>
                                      </p:cBhvr>
                                    </p:animEffect>
                                  </p:childTnLst>
                                </p:cTn>
                              </p:par>
                              <p:par>
                                <p:cTn id="150" presetID="14" presetClass="exit" presetSubtype="10" fill="hold" grpId="1" nodeType="withEffect">
                                  <p:stCondLst>
                                    <p:cond delay="500"/>
                                  </p:stCondLst>
                                  <p:childTnLst>
                                    <p:animEffect transition="out" filter="randombar(horizontal)">
                                      <p:cBhvr>
                                        <p:cTn id="151" dur="400"/>
                                        <p:tgtEl>
                                          <p:spTgt spid="61"/>
                                        </p:tgtEl>
                                      </p:cBhvr>
                                    </p:animEffect>
                                    <p:set>
                                      <p:cBhvr>
                                        <p:cTn id="152" dur="1" fill="hold">
                                          <p:stCondLst>
                                            <p:cond delay="399"/>
                                          </p:stCondLst>
                                        </p:cTn>
                                        <p:tgtEl>
                                          <p:spTgt spid="61"/>
                                        </p:tgtEl>
                                        <p:attrNameLst>
                                          <p:attrName>style.visibility</p:attrName>
                                        </p:attrNameLst>
                                      </p:cBhvr>
                                      <p:to>
                                        <p:strVal val="hidden"/>
                                      </p:to>
                                    </p:set>
                                  </p:childTnLst>
                                </p:cTn>
                              </p:par>
                              <p:par>
                                <p:cTn id="153" presetID="53" presetClass="entr" presetSubtype="16" fill="hold" nodeType="withEffect">
                                  <p:stCondLst>
                                    <p:cond delay="750"/>
                                  </p:stCondLst>
                                  <p:childTnLst>
                                    <p:set>
                                      <p:cBhvr>
                                        <p:cTn id="154" dur="1" fill="hold">
                                          <p:stCondLst>
                                            <p:cond delay="0"/>
                                          </p:stCondLst>
                                        </p:cTn>
                                        <p:tgtEl>
                                          <p:spTgt spid="87"/>
                                        </p:tgtEl>
                                        <p:attrNameLst>
                                          <p:attrName>style.visibility</p:attrName>
                                        </p:attrNameLst>
                                      </p:cBhvr>
                                      <p:to>
                                        <p:strVal val="visible"/>
                                      </p:to>
                                    </p:set>
                                    <p:anim calcmode="lin" valueType="num">
                                      <p:cBhvr>
                                        <p:cTn id="155" dur="250" fill="hold"/>
                                        <p:tgtEl>
                                          <p:spTgt spid="87"/>
                                        </p:tgtEl>
                                        <p:attrNameLst>
                                          <p:attrName>ppt_w</p:attrName>
                                        </p:attrNameLst>
                                      </p:cBhvr>
                                      <p:tavLst>
                                        <p:tav tm="0">
                                          <p:val>
                                            <p:fltVal val="0"/>
                                          </p:val>
                                        </p:tav>
                                        <p:tav tm="100000">
                                          <p:val>
                                            <p:strVal val="#ppt_w"/>
                                          </p:val>
                                        </p:tav>
                                      </p:tavLst>
                                    </p:anim>
                                    <p:anim calcmode="lin" valueType="num">
                                      <p:cBhvr>
                                        <p:cTn id="156" dur="250" fill="hold"/>
                                        <p:tgtEl>
                                          <p:spTgt spid="87"/>
                                        </p:tgtEl>
                                        <p:attrNameLst>
                                          <p:attrName>ppt_h</p:attrName>
                                        </p:attrNameLst>
                                      </p:cBhvr>
                                      <p:tavLst>
                                        <p:tav tm="0">
                                          <p:val>
                                            <p:fltVal val="0"/>
                                          </p:val>
                                        </p:tav>
                                        <p:tav tm="100000">
                                          <p:val>
                                            <p:strVal val="#ppt_h"/>
                                          </p:val>
                                        </p:tav>
                                      </p:tavLst>
                                    </p:anim>
                                    <p:animEffect transition="in" filter="fade">
                                      <p:cBhvr>
                                        <p:cTn id="157" dur="250"/>
                                        <p:tgtEl>
                                          <p:spTgt spid="87"/>
                                        </p:tgtEl>
                                      </p:cBhvr>
                                    </p:animEffect>
                                  </p:childTnLst>
                                </p:cTn>
                              </p:par>
                              <p:par>
                                <p:cTn id="158" presetID="6" presetClass="emph" presetSubtype="0" fill="hold" nodeType="withEffect">
                                  <p:stCondLst>
                                    <p:cond delay="1000"/>
                                  </p:stCondLst>
                                  <p:childTnLst>
                                    <p:animScale>
                                      <p:cBhvr>
                                        <p:cTn id="159" dur="250" fill="hold"/>
                                        <p:tgtEl>
                                          <p:spTgt spid="87"/>
                                        </p:tgtEl>
                                      </p:cBhvr>
                                      <p:by x="150000" y="150000"/>
                                    </p:animScale>
                                  </p:childTnLst>
                                </p:cTn>
                              </p:par>
                              <p:par>
                                <p:cTn id="160" presetID="9" presetClass="exit" presetSubtype="0" fill="hold" nodeType="withEffect">
                                  <p:stCondLst>
                                    <p:cond delay="1250"/>
                                  </p:stCondLst>
                                  <p:childTnLst>
                                    <p:animEffect transition="out" filter="dissolve">
                                      <p:cBhvr>
                                        <p:cTn id="161" dur="250"/>
                                        <p:tgtEl>
                                          <p:spTgt spid="87"/>
                                        </p:tgtEl>
                                      </p:cBhvr>
                                    </p:animEffect>
                                    <p:set>
                                      <p:cBhvr>
                                        <p:cTn id="162" dur="1" fill="hold">
                                          <p:stCondLst>
                                            <p:cond delay="249"/>
                                          </p:stCondLst>
                                        </p:cTn>
                                        <p:tgtEl>
                                          <p:spTgt spid="87"/>
                                        </p:tgtEl>
                                        <p:attrNameLst>
                                          <p:attrName>style.visibility</p:attrName>
                                        </p:attrNameLst>
                                      </p:cBhvr>
                                      <p:to>
                                        <p:strVal val="hidden"/>
                                      </p:to>
                                    </p:set>
                                  </p:childTnLst>
                                </p:cTn>
                              </p:par>
                              <p:par>
                                <p:cTn id="163" presetID="22" presetClass="entr" presetSubtype="4" fill="hold" grpId="0" nodeType="withEffect">
                                  <p:stCondLst>
                                    <p:cond delay="900"/>
                                  </p:stCondLst>
                                  <p:childTnLst>
                                    <p:set>
                                      <p:cBhvr>
                                        <p:cTn id="164" dur="1" fill="hold">
                                          <p:stCondLst>
                                            <p:cond delay="0"/>
                                          </p:stCondLst>
                                        </p:cTn>
                                        <p:tgtEl>
                                          <p:spTgt spid="60"/>
                                        </p:tgtEl>
                                        <p:attrNameLst>
                                          <p:attrName>style.visibility</p:attrName>
                                        </p:attrNameLst>
                                      </p:cBhvr>
                                      <p:to>
                                        <p:strVal val="visible"/>
                                      </p:to>
                                    </p:set>
                                    <p:animEffect transition="in" filter="wipe(down)">
                                      <p:cBhvr>
                                        <p:cTn id="165" dur="400"/>
                                        <p:tgtEl>
                                          <p:spTgt spid="60"/>
                                        </p:tgtEl>
                                      </p:cBhvr>
                                    </p:animEffect>
                                  </p:childTnLst>
                                </p:cTn>
                              </p:par>
                              <p:par>
                                <p:cTn id="166" presetID="14" presetClass="exit" presetSubtype="10" fill="hold" grpId="1" nodeType="withEffect">
                                  <p:stCondLst>
                                    <p:cond delay="900"/>
                                  </p:stCondLst>
                                  <p:childTnLst>
                                    <p:animEffect transition="out" filter="randombar(horizontal)">
                                      <p:cBhvr>
                                        <p:cTn id="167" dur="400"/>
                                        <p:tgtEl>
                                          <p:spTgt spid="60"/>
                                        </p:tgtEl>
                                      </p:cBhvr>
                                    </p:animEffect>
                                    <p:set>
                                      <p:cBhvr>
                                        <p:cTn id="168" dur="1" fill="hold">
                                          <p:stCondLst>
                                            <p:cond delay="399"/>
                                          </p:stCondLst>
                                        </p:cTn>
                                        <p:tgtEl>
                                          <p:spTgt spid="60"/>
                                        </p:tgtEl>
                                        <p:attrNameLst>
                                          <p:attrName>style.visibility</p:attrName>
                                        </p:attrNameLst>
                                      </p:cBhvr>
                                      <p:to>
                                        <p:strVal val="hidden"/>
                                      </p:to>
                                    </p:set>
                                  </p:childTnLst>
                                </p:cTn>
                              </p:par>
                              <p:par>
                                <p:cTn id="169" presetID="53" presetClass="entr" presetSubtype="16" fill="hold" nodeType="withEffect">
                                  <p:stCondLst>
                                    <p:cond delay="1150"/>
                                  </p:stCondLst>
                                  <p:childTnLst>
                                    <p:set>
                                      <p:cBhvr>
                                        <p:cTn id="170" dur="1" fill="hold">
                                          <p:stCondLst>
                                            <p:cond delay="0"/>
                                          </p:stCondLst>
                                        </p:cTn>
                                        <p:tgtEl>
                                          <p:spTgt spid="91"/>
                                        </p:tgtEl>
                                        <p:attrNameLst>
                                          <p:attrName>style.visibility</p:attrName>
                                        </p:attrNameLst>
                                      </p:cBhvr>
                                      <p:to>
                                        <p:strVal val="visible"/>
                                      </p:to>
                                    </p:set>
                                    <p:anim calcmode="lin" valueType="num">
                                      <p:cBhvr>
                                        <p:cTn id="171" dur="250" fill="hold"/>
                                        <p:tgtEl>
                                          <p:spTgt spid="91"/>
                                        </p:tgtEl>
                                        <p:attrNameLst>
                                          <p:attrName>ppt_w</p:attrName>
                                        </p:attrNameLst>
                                      </p:cBhvr>
                                      <p:tavLst>
                                        <p:tav tm="0">
                                          <p:val>
                                            <p:fltVal val="0"/>
                                          </p:val>
                                        </p:tav>
                                        <p:tav tm="100000">
                                          <p:val>
                                            <p:strVal val="#ppt_w"/>
                                          </p:val>
                                        </p:tav>
                                      </p:tavLst>
                                    </p:anim>
                                    <p:anim calcmode="lin" valueType="num">
                                      <p:cBhvr>
                                        <p:cTn id="172" dur="250" fill="hold"/>
                                        <p:tgtEl>
                                          <p:spTgt spid="91"/>
                                        </p:tgtEl>
                                        <p:attrNameLst>
                                          <p:attrName>ppt_h</p:attrName>
                                        </p:attrNameLst>
                                      </p:cBhvr>
                                      <p:tavLst>
                                        <p:tav tm="0">
                                          <p:val>
                                            <p:fltVal val="0"/>
                                          </p:val>
                                        </p:tav>
                                        <p:tav tm="100000">
                                          <p:val>
                                            <p:strVal val="#ppt_h"/>
                                          </p:val>
                                        </p:tav>
                                      </p:tavLst>
                                    </p:anim>
                                    <p:animEffect transition="in" filter="fade">
                                      <p:cBhvr>
                                        <p:cTn id="173" dur="250"/>
                                        <p:tgtEl>
                                          <p:spTgt spid="91"/>
                                        </p:tgtEl>
                                      </p:cBhvr>
                                    </p:animEffect>
                                  </p:childTnLst>
                                </p:cTn>
                              </p:par>
                              <p:par>
                                <p:cTn id="174" presetID="6" presetClass="emph" presetSubtype="0" fill="hold" nodeType="withEffect">
                                  <p:stCondLst>
                                    <p:cond delay="1400"/>
                                  </p:stCondLst>
                                  <p:childTnLst>
                                    <p:animScale>
                                      <p:cBhvr>
                                        <p:cTn id="175" dur="250" fill="hold"/>
                                        <p:tgtEl>
                                          <p:spTgt spid="91"/>
                                        </p:tgtEl>
                                      </p:cBhvr>
                                      <p:by x="150000" y="150000"/>
                                    </p:animScale>
                                  </p:childTnLst>
                                </p:cTn>
                              </p:par>
                              <p:par>
                                <p:cTn id="176" presetID="9" presetClass="exit" presetSubtype="0" fill="hold" nodeType="withEffect">
                                  <p:stCondLst>
                                    <p:cond delay="1650"/>
                                  </p:stCondLst>
                                  <p:childTnLst>
                                    <p:animEffect transition="out" filter="dissolve">
                                      <p:cBhvr>
                                        <p:cTn id="177" dur="250"/>
                                        <p:tgtEl>
                                          <p:spTgt spid="91"/>
                                        </p:tgtEl>
                                      </p:cBhvr>
                                    </p:animEffect>
                                    <p:set>
                                      <p:cBhvr>
                                        <p:cTn id="178" dur="1" fill="hold">
                                          <p:stCondLst>
                                            <p:cond delay="249"/>
                                          </p:stCondLst>
                                        </p:cTn>
                                        <p:tgtEl>
                                          <p:spTgt spid="91"/>
                                        </p:tgtEl>
                                        <p:attrNameLst>
                                          <p:attrName>style.visibility</p:attrName>
                                        </p:attrNameLst>
                                      </p:cBhvr>
                                      <p:to>
                                        <p:strVal val="hidden"/>
                                      </p:to>
                                    </p:set>
                                  </p:childTnLst>
                                </p:cTn>
                              </p:par>
                              <p:par>
                                <p:cTn id="179" presetID="22" presetClass="entr" presetSubtype="4" fill="hold" grpId="0" nodeType="withEffect">
                                  <p:stCondLst>
                                    <p:cond delay="400"/>
                                  </p:stCondLst>
                                  <p:childTnLst>
                                    <p:set>
                                      <p:cBhvr>
                                        <p:cTn id="180" dur="1" fill="hold">
                                          <p:stCondLst>
                                            <p:cond delay="0"/>
                                          </p:stCondLst>
                                        </p:cTn>
                                        <p:tgtEl>
                                          <p:spTgt spid="65"/>
                                        </p:tgtEl>
                                        <p:attrNameLst>
                                          <p:attrName>style.visibility</p:attrName>
                                        </p:attrNameLst>
                                      </p:cBhvr>
                                      <p:to>
                                        <p:strVal val="visible"/>
                                      </p:to>
                                    </p:set>
                                    <p:animEffect transition="in" filter="wipe(down)">
                                      <p:cBhvr>
                                        <p:cTn id="181" dur="400"/>
                                        <p:tgtEl>
                                          <p:spTgt spid="65"/>
                                        </p:tgtEl>
                                      </p:cBhvr>
                                    </p:animEffect>
                                  </p:childTnLst>
                                </p:cTn>
                              </p:par>
                              <p:par>
                                <p:cTn id="182" presetID="14" presetClass="exit" presetSubtype="10" fill="hold" grpId="1" nodeType="withEffect">
                                  <p:stCondLst>
                                    <p:cond delay="400"/>
                                  </p:stCondLst>
                                  <p:childTnLst>
                                    <p:animEffect transition="out" filter="randombar(horizontal)">
                                      <p:cBhvr>
                                        <p:cTn id="183" dur="400"/>
                                        <p:tgtEl>
                                          <p:spTgt spid="65"/>
                                        </p:tgtEl>
                                      </p:cBhvr>
                                    </p:animEffect>
                                    <p:set>
                                      <p:cBhvr>
                                        <p:cTn id="184" dur="1" fill="hold">
                                          <p:stCondLst>
                                            <p:cond delay="399"/>
                                          </p:stCondLst>
                                        </p:cTn>
                                        <p:tgtEl>
                                          <p:spTgt spid="65"/>
                                        </p:tgtEl>
                                        <p:attrNameLst>
                                          <p:attrName>style.visibility</p:attrName>
                                        </p:attrNameLst>
                                      </p:cBhvr>
                                      <p:to>
                                        <p:strVal val="hidden"/>
                                      </p:to>
                                    </p:set>
                                  </p:childTnLst>
                                </p:cTn>
                              </p:par>
                              <p:par>
                                <p:cTn id="185" presetID="53" presetClass="entr" presetSubtype="16" fill="hold" nodeType="withEffect">
                                  <p:stCondLst>
                                    <p:cond delay="650"/>
                                  </p:stCondLst>
                                  <p:childTnLst>
                                    <p:set>
                                      <p:cBhvr>
                                        <p:cTn id="186" dur="1" fill="hold">
                                          <p:stCondLst>
                                            <p:cond delay="0"/>
                                          </p:stCondLst>
                                        </p:cTn>
                                        <p:tgtEl>
                                          <p:spTgt spid="79"/>
                                        </p:tgtEl>
                                        <p:attrNameLst>
                                          <p:attrName>style.visibility</p:attrName>
                                        </p:attrNameLst>
                                      </p:cBhvr>
                                      <p:to>
                                        <p:strVal val="visible"/>
                                      </p:to>
                                    </p:set>
                                    <p:anim calcmode="lin" valueType="num">
                                      <p:cBhvr>
                                        <p:cTn id="187" dur="250" fill="hold"/>
                                        <p:tgtEl>
                                          <p:spTgt spid="79"/>
                                        </p:tgtEl>
                                        <p:attrNameLst>
                                          <p:attrName>ppt_w</p:attrName>
                                        </p:attrNameLst>
                                      </p:cBhvr>
                                      <p:tavLst>
                                        <p:tav tm="0">
                                          <p:val>
                                            <p:fltVal val="0"/>
                                          </p:val>
                                        </p:tav>
                                        <p:tav tm="100000">
                                          <p:val>
                                            <p:strVal val="#ppt_w"/>
                                          </p:val>
                                        </p:tav>
                                      </p:tavLst>
                                    </p:anim>
                                    <p:anim calcmode="lin" valueType="num">
                                      <p:cBhvr>
                                        <p:cTn id="188" dur="250" fill="hold"/>
                                        <p:tgtEl>
                                          <p:spTgt spid="79"/>
                                        </p:tgtEl>
                                        <p:attrNameLst>
                                          <p:attrName>ppt_h</p:attrName>
                                        </p:attrNameLst>
                                      </p:cBhvr>
                                      <p:tavLst>
                                        <p:tav tm="0">
                                          <p:val>
                                            <p:fltVal val="0"/>
                                          </p:val>
                                        </p:tav>
                                        <p:tav tm="100000">
                                          <p:val>
                                            <p:strVal val="#ppt_h"/>
                                          </p:val>
                                        </p:tav>
                                      </p:tavLst>
                                    </p:anim>
                                    <p:animEffect transition="in" filter="fade">
                                      <p:cBhvr>
                                        <p:cTn id="189" dur="250"/>
                                        <p:tgtEl>
                                          <p:spTgt spid="79"/>
                                        </p:tgtEl>
                                      </p:cBhvr>
                                    </p:animEffect>
                                  </p:childTnLst>
                                </p:cTn>
                              </p:par>
                              <p:par>
                                <p:cTn id="190" presetID="6" presetClass="emph" presetSubtype="0" fill="hold" nodeType="withEffect">
                                  <p:stCondLst>
                                    <p:cond delay="900"/>
                                  </p:stCondLst>
                                  <p:childTnLst>
                                    <p:animScale>
                                      <p:cBhvr>
                                        <p:cTn id="191" dur="250" fill="hold"/>
                                        <p:tgtEl>
                                          <p:spTgt spid="79"/>
                                        </p:tgtEl>
                                      </p:cBhvr>
                                      <p:by x="150000" y="150000"/>
                                    </p:animScale>
                                  </p:childTnLst>
                                </p:cTn>
                              </p:par>
                              <p:par>
                                <p:cTn id="192" presetID="9" presetClass="exit" presetSubtype="0" fill="hold" nodeType="withEffect">
                                  <p:stCondLst>
                                    <p:cond delay="1150"/>
                                  </p:stCondLst>
                                  <p:childTnLst>
                                    <p:animEffect transition="out" filter="dissolve">
                                      <p:cBhvr>
                                        <p:cTn id="193" dur="250"/>
                                        <p:tgtEl>
                                          <p:spTgt spid="79"/>
                                        </p:tgtEl>
                                      </p:cBhvr>
                                    </p:animEffect>
                                    <p:set>
                                      <p:cBhvr>
                                        <p:cTn id="194" dur="1" fill="hold">
                                          <p:stCondLst>
                                            <p:cond delay="249"/>
                                          </p:stCondLst>
                                        </p:cTn>
                                        <p:tgtEl>
                                          <p:spTgt spid="79"/>
                                        </p:tgtEl>
                                        <p:attrNameLst>
                                          <p:attrName>style.visibility</p:attrName>
                                        </p:attrNameLst>
                                      </p:cBhvr>
                                      <p:to>
                                        <p:strVal val="hidden"/>
                                      </p:to>
                                    </p:set>
                                  </p:childTnLst>
                                </p:cTn>
                              </p:par>
                              <p:par>
                                <p:cTn id="195" presetID="22" presetClass="entr" presetSubtype="4" fill="hold" grpId="0" nodeType="withEffect">
                                  <p:stCondLst>
                                    <p:cond delay="300"/>
                                  </p:stCondLst>
                                  <p:childTnLst>
                                    <p:set>
                                      <p:cBhvr>
                                        <p:cTn id="196" dur="1" fill="hold">
                                          <p:stCondLst>
                                            <p:cond delay="0"/>
                                          </p:stCondLst>
                                        </p:cTn>
                                        <p:tgtEl>
                                          <p:spTgt spid="64"/>
                                        </p:tgtEl>
                                        <p:attrNameLst>
                                          <p:attrName>style.visibility</p:attrName>
                                        </p:attrNameLst>
                                      </p:cBhvr>
                                      <p:to>
                                        <p:strVal val="visible"/>
                                      </p:to>
                                    </p:set>
                                    <p:animEffect transition="in" filter="wipe(down)">
                                      <p:cBhvr>
                                        <p:cTn id="197" dur="400"/>
                                        <p:tgtEl>
                                          <p:spTgt spid="64"/>
                                        </p:tgtEl>
                                      </p:cBhvr>
                                    </p:animEffect>
                                  </p:childTnLst>
                                </p:cTn>
                              </p:par>
                              <p:par>
                                <p:cTn id="198" presetID="14" presetClass="exit" presetSubtype="10" fill="hold" grpId="1" nodeType="withEffect">
                                  <p:stCondLst>
                                    <p:cond delay="300"/>
                                  </p:stCondLst>
                                  <p:childTnLst>
                                    <p:animEffect transition="out" filter="randombar(horizontal)">
                                      <p:cBhvr>
                                        <p:cTn id="199" dur="400"/>
                                        <p:tgtEl>
                                          <p:spTgt spid="64"/>
                                        </p:tgtEl>
                                      </p:cBhvr>
                                    </p:animEffect>
                                    <p:set>
                                      <p:cBhvr>
                                        <p:cTn id="200" dur="1" fill="hold">
                                          <p:stCondLst>
                                            <p:cond delay="399"/>
                                          </p:stCondLst>
                                        </p:cTn>
                                        <p:tgtEl>
                                          <p:spTgt spid="64"/>
                                        </p:tgtEl>
                                        <p:attrNameLst>
                                          <p:attrName>style.visibility</p:attrName>
                                        </p:attrNameLst>
                                      </p:cBhvr>
                                      <p:to>
                                        <p:strVal val="hidden"/>
                                      </p:to>
                                    </p:set>
                                  </p:childTnLst>
                                </p:cTn>
                              </p:par>
                              <p:par>
                                <p:cTn id="201" presetID="53" presetClass="entr" presetSubtype="16" fill="hold" nodeType="withEffect">
                                  <p:stCondLst>
                                    <p:cond delay="550"/>
                                  </p:stCondLst>
                                  <p:childTnLst>
                                    <p:set>
                                      <p:cBhvr>
                                        <p:cTn id="202" dur="1" fill="hold">
                                          <p:stCondLst>
                                            <p:cond delay="0"/>
                                          </p:stCondLst>
                                        </p:cTn>
                                        <p:tgtEl>
                                          <p:spTgt spid="75"/>
                                        </p:tgtEl>
                                        <p:attrNameLst>
                                          <p:attrName>style.visibility</p:attrName>
                                        </p:attrNameLst>
                                      </p:cBhvr>
                                      <p:to>
                                        <p:strVal val="visible"/>
                                      </p:to>
                                    </p:set>
                                    <p:anim calcmode="lin" valueType="num">
                                      <p:cBhvr>
                                        <p:cTn id="203" dur="250" fill="hold"/>
                                        <p:tgtEl>
                                          <p:spTgt spid="75"/>
                                        </p:tgtEl>
                                        <p:attrNameLst>
                                          <p:attrName>ppt_w</p:attrName>
                                        </p:attrNameLst>
                                      </p:cBhvr>
                                      <p:tavLst>
                                        <p:tav tm="0">
                                          <p:val>
                                            <p:fltVal val="0"/>
                                          </p:val>
                                        </p:tav>
                                        <p:tav tm="100000">
                                          <p:val>
                                            <p:strVal val="#ppt_w"/>
                                          </p:val>
                                        </p:tav>
                                      </p:tavLst>
                                    </p:anim>
                                    <p:anim calcmode="lin" valueType="num">
                                      <p:cBhvr>
                                        <p:cTn id="204" dur="250" fill="hold"/>
                                        <p:tgtEl>
                                          <p:spTgt spid="75"/>
                                        </p:tgtEl>
                                        <p:attrNameLst>
                                          <p:attrName>ppt_h</p:attrName>
                                        </p:attrNameLst>
                                      </p:cBhvr>
                                      <p:tavLst>
                                        <p:tav tm="0">
                                          <p:val>
                                            <p:fltVal val="0"/>
                                          </p:val>
                                        </p:tav>
                                        <p:tav tm="100000">
                                          <p:val>
                                            <p:strVal val="#ppt_h"/>
                                          </p:val>
                                        </p:tav>
                                      </p:tavLst>
                                    </p:anim>
                                    <p:animEffect transition="in" filter="fade">
                                      <p:cBhvr>
                                        <p:cTn id="205" dur="250"/>
                                        <p:tgtEl>
                                          <p:spTgt spid="75"/>
                                        </p:tgtEl>
                                      </p:cBhvr>
                                    </p:animEffect>
                                  </p:childTnLst>
                                </p:cTn>
                              </p:par>
                              <p:par>
                                <p:cTn id="206" presetID="6" presetClass="emph" presetSubtype="0" fill="hold" nodeType="withEffect">
                                  <p:stCondLst>
                                    <p:cond delay="800"/>
                                  </p:stCondLst>
                                  <p:childTnLst>
                                    <p:animScale>
                                      <p:cBhvr>
                                        <p:cTn id="207" dur="250" fill="hold"/>
                                        <p:tgtEl>
                                          <p:spTgt spid="75"/>
                                        </p:tgtEl>
                                      </p:cBhvr>
                                      <p:by x="150000" y="150000"/>
                                    </p:animScale>
                                  </p:childTnLst>
                                </p:cTn>
                              </p:par>
                              <p:par>
                                <p:cTn id="208" presetID="9" presetClass="exit" presetSubtype="0" fill="hold" nodeType="withEffect">
                                  <p:stCondLst>
                                    <p:cond delay="1050"/>
                                  </p:stCondLst>
                                  <p:childTnLst>
                                    <p:animEffect transition="out" filter="dissolve">
                                      <p:cBhvr>
                                        <p:cTn id="209" dur="250"/>
                                        <p:tgtEl>
                                          <p:spTgt spid="75"/>
                                        </p:tgtEl>
                                      </p:cBhvr>
                                    </p:animEffect>
                                    <p:set>
                                      <p:cBhvr>
                                        <p:cTn id="210" dur="1" fill="hold">
                                          <p:stCondLst>
                                            <p:cond delay="249"/>
                                          </p:stCondLst>
                                        </p:cTn>
                                        <p:tgtEl>
                                          <p:spTgt spid="75"/>
                                        </p:tgtEl>
                                        <p:attrNameLst>
                                          <p:attrName>style.visibility</p:attrName>
                                        </p:attrNameLst>
                                      </p:cBhvr>
                                      <p:to>
                                        <p:strVal val="hidden"/>
                                      </p:to>
                                    </p:set>
                                  </p:childTnLst>
                                </p:cTn>
                              </p:par>
                              <p:par>
                                <p:cTn id="211" presetID="22" presetClass="entr" presetSubtype="4" fill="hold" grpId="0" nodeType="withEffect">
                                  <p:stCondLst>
                                    <p:cond delay="0"/>
                                  </p:stCondLst>
                                  <p:childTnLst>
                                    <p:set>
                                      <p:cBhvr>
                                        <p:cTn id="212" dur="1" fill="hold">
                                          <p:stCondLst>
                                            <p:cond delay="0"/>
                                          </p:stCondLst>
                                        </p:cTn>
                                        <p:tgtEl>
                                          <p:spTgt spid="59"/>
                                        </p:tgtEl>
                                        <p:attrNameLst>
                                          <p:attrName>style.visibility</p:attrName>
                                        </p:attrNameLst>
                                      </p:cBhvr>
                                      <p:to>
                                        <p:strVal val="visible"/>
                                      </p:to>
                                    </p:set>
                                    <p:animEffect transition="in" filter="wipe(down)">
                                      <p:cBhvr>
                                        <p:cTn id="213" dur="400"/>
                                        <p:tgtEl>
                                          <p:spTgt spid="59"/>
                                        </p:tgtEl>
                                      </p:cBhvr>
                                    </p:animEffect>
                                  </p:childTnLst>
                                </p:cTn>
                              </p:par>
                              <p:par>
                                <p:cTn id="214" presetID="14" presetClass="exit" presetSubtype="10" fill="hold" grpId="1" nodeType="withEffect">
                                  <p:stCondLst>
                                    <p:cond delay="0"/>
                                  </p:stCondLst>
                                  <p:childTnLst>
                                    <p:animEffect transition="out" filter="randombar(horizontal)">
                                      <p:cBhvr>
                                        <p:cTn id="215" dur="400"/>
                                        <p:tgtEl>
                                          <p:spTgt spid="59"/>
                                        </p:tgtEl>
                                      </p:cBhvr>
                                    </p:animEffect>
                                    <p:set>
                                      <p:cBhvr>
                                        <p:cTn id="216" dur="1" fill="hold">
                                          <p:stCondLst>
                                            <p:cond delay="399"/>
                                          </p:stCondLst>
                                        </p:cTn>
                                        <p:tgtEl>
                                          <p:spTgt spid="59"/>
                                        </p:tgtEl>
                                        <p:attrNameLst>
                                          <p:attrName>style.visibility</p:attrName>
                                        </p:attrNameLst>
                                      </p:cBhvr>
                                      <p:to>
                                        <p:strVal val="hidden"/>
                                      </p:to>
                                    </p:set>
                                  </p:childTnLst>
                                </p:cTn>
                              </p:par>
                              <p:par>
                                <p:cTn id="217" presetID="53" presetClass="entr" presetSubtype="16" fill="hold" nodeType="withEffect">
                                  <p:stCondLst>
                                    <p:cond delay="250"/>
                                  </p:stCondLst>
                                  <p:childTnLst>
                                    <p:set>
                                      <p:cBhvr>
                                        <p:cTn id="218" dur="1" fill="hold">
                                          <p:stCondLst>
                                            <p:cond delay="0"/>
                                          </p:stCondLst>
                                        </p:cTn>
                                        <p:tgtEl>
                                          <p:spTgt spid="95"/>
                                        </p:tgtEl>
                                        <p:attrNameLst>
                                          <p:attrName>style.visibility</p:attrName>
                                        </p:attrNameLst>
                                      </p:cBhvr>
                                      <p:to>
                                        <p:strVal val="visible"/>
                                      </p:to>
                                    </p:set>
                                    <p:anim calcmode="lin" valueType="num">
                                      <p:cBhvr>
                                        <p:cTn id="219" dur="250" fill="hold"/>
                                        <p:tgtEl>
                                          <p:spTgt spid="95"/>
                                        </p:tgtEl>
                                        <p:attrNameLst>
                                          <p:attrName>ppt_w</p:attrName>
                                        </p:attrNameLst>
                                      </p:cBhvr>
                                      <p:tavLst>
                                        <p:tav tm="0">
                                          <p:val>
                                            <p:fltVal val="0"/>
                                          </p:val>
                                        </p:tav>
                                        <p:tav tm="100000">
                                          <p:val>
                                            <p:strVal val="#ppt_w"/>
                                          </p:val>
                                        </p:tav>
                                      </p:tavLst>
                                    </p:anim>
                                    <p:anim calcmode="lin" valueType="num">
                                      <p:cBhvr>
                                        <p:cTn id="220" dur="250" fill="hold"/>
                                        <p:tgtEl>
                                          <p:spTgt spid="95"/>
                                        </p:tgtEl>
                                        <p:attrNameLst>
                                          <p:attrName>ppt_h</p:attrName>
                                        </p:attrNameLst>
                                      </p:cBhvr>
                                      <p:tavLst>
                                        <p:tav tm="0">
                                          <p:val>
                                            <p:fltVal val="0"/>
                                          </p:val>
                                        </p:tav>
                                        <p:tav tm="100000">
                                          <p:val>
                                            <p:strVal val="#ppt_h"/>
                                          </p:val>
                                        </p:tav>
                                      </p:tavLst>
                                    </p:anim>
                                    <p:animEffect transition="in" filter="fade">
                                      <p:cBhvr>
                                        <p:cTn id="221" dur="250"/>
                                        <p:tgtEl>
                                          <p:spTgt spid="95"/>
                                        </p:tgtEl>
                                      </p:cBhvr>
                                    </p:animEffect>
                                  </p:childTnLst>
                                </p:cTn>
                              </p:par>
                              <p:par>
                                <p:cTn id="222" presetID="6" presetClass="emph" presetSubtype="0" fill="hold" nodeType="withEffect">
                                  <p:stCondLst>
                                    <p:cond delay="500"/>
                                  </p:stCondLst>
                                  <p:childTnLst>
                                    <p:animScale>
                                      <p:cBhvr>
                                        <p:cTn id="223" dur="250" fill="hold"/>
                                        <p:tgtEl>
                                          <p:spTgt spid="95"/>
                                        </p:tgtEl>
                                      </p:cBhvr>
                                      <p:by x="150000" y="150000"/>
                                    </p:animScale>
                                  </p:childTnLst>
                                </p:cTn>
                              </p:par>
                              <p:par>
                                <p:cTn id="224" presetID="9" presetClass="exit" presetSubtype="0" fill="hold" nodeType="withEffect">
                                  <p:stCondLst>
                                    <p:cond delay="750"/>
                                  </p:stCondLst>
                                  <p:childTnLst>
                                    <p:animEffect transition="out" filter="dissolve">
                                      <p:cBhvr>
                                        <p:cTn id="225" dur="250"/>
                                        <p:tgtEl>
                                          <p:spTgt spid="95"/>
                                        </p:tgtEl>
                                      </p:cBhvr>
                                    </p:animEffect>
                                    <p:set>
                                      <p:cBhvr>
                                        <p:cTn id="226" dur="1" fill="hold">
                                          <p:stCondLst>
                                            <p:cond delay="249"/>
                                          </p:stCondLst>
                                        </p:cTn>
                                        <p:tgtEl>
                                          <p:spTgt spid="95"/>
                                        </p:tgtEl>
                                        <p:attrNameLst>
                                          <p:attrName>style.visibility</p:attrName>
                                        </p:attrNameLst>
                                      </p:cBhvr>
                                      <p:to>
                                        <p:strVal val="hidden"/>
                                      </p:to>
                                    </p:set>
                                  </p:childTnLst>
                                </p:cTn>
                              </p:par>
                              <p:par>
                                <p:cTn id="227" presetID="42" presetClass="exit" presetSubtype="0" fill="hold" grpId="4" nodeType="withEffect">
                                  <p:stCondLst>
                                    <p:cond delay="0"/>
                                  </p:stCondLst>
                                  <p:childTnLst>
                                    <p:animEffect transition="out" filter="fade">
                                      <p:cBhvr>
                                        <p:cTn id="228" dur="1500"/>
                                        <p:tgtEl>
                                          <p:spTgt spid="8"/>
                                        </p:tgtEl>
                                      </p:cBhvr>
                                    </p:animEffect>
                                    <p:anim calcmode="lin" valueType="num">
                                      <p:cBhvr>
                                        <p:cTn id="229" dur="1500"/>
                                        <p:tgtEl>
                                          <p:spTgt spid="8"/>
                                        </p:tgtEl>
                                        <p:attrNameLst>
                                          <p:attrName>ppt_x</p:attrName>
                                        </p:attrNameLst>
                                      </p:cBhvr>
                                      <p:tavLst>
                                        <p:tav tm="0">
                                          <p:val>
                                            <p:strVal val="ppt_x"/>
                                          </p:val>
                                        </p:tav>
                                        <p:tav tm="100000">
                                          <p:val>
                                            <p:strVal val="ppt_x"/>
                                          </p:val>
                                        </p:tav>
                                      </p:tavLst>
                                    </p:anim>
                                    <p:anim calcmode="lin" valueType="num">
                                      <p:cBhvr>
                                        <p:cTn id="230" dur="1500"/>
                                        <p:tgtEl>
                                          <p:spTgt spid="8"/>
                                        </p:tgtEl>
                                        <p:attrNameLst>
                                          <p:attrName>ppt_y</p:attrName>
                                        </p:attrNameLst>
                                      </p:cBhvr>
                                      <p:tavLst>
                                        <p:tav tm="0">
                                          <p:val>
                                            <p:strVal val="ppt_y"/>
                                          </p:val>
                                        </p:tav>
                                        <p:tav tm="100000">
                                          <p:val>
                                            <p:strVal val="ppt_y+.1"/>
                                          </p:val>
                                        </p:tav>
                                      </p:tavLst>
                                    </p:anim>
                                    <p:set>
                                      <p:cBhvr>
                                        <p:cTn id="231" dur="1" fill="hold">
                                          <p:stCondLst>
                                            <p:cond delay="1499"/>
                                          </p:stCondLst>
                                        </p:cTn>
                                        <p:tgtEl>
                                          <p:spTgt spid="8"/>
                                        </p:tgtEl>
                                        <p:attrNameLst>
                                          <p:attrName>style.visibility</p:attrName>
                                        </p:attrNameLst>
                                      </p:cBhvr>
                                      <p:to>
                                        <p:strVal val="hidden"/>
                                      </p:to>
                                    </p:set>
                                  </p:childTnLst>
                                </p:cTn>
                              </p:par>
                              <p:par>
                                <p:cTn id="232" presetID="10" presetClass="entr" presetSubtype="0" fill="hold" nodeType="withEffect">
                                  <p:stCondLst>
                                    <p:cond delay="2000"/>
                                  </p:stCondLst>
                                  <p:childTnLst>
                                    <p:set>
                                      <p:cBhvr>
                                        <p:cTn id="233" dur="1" fill="hold">
                                          <p:stCondLst>
                                            <p:cond delay="0"/>
                                          </p:stCondLst>
                                        </p:cTn>
                                        <p:tgtEl>
                                          <p:spTgt spid="3"/>
                                        </p:tgtEl>
                                        <p:attrNameLst>
                                          <p:attrName>style.visibility</p:attrName>
                                        </p:attrNameLst>
                                      </p:cBhvr>
                                      <p:to>
                                        <p:strVal val="visible"/>
                                      </p:to>
                                    </p:set>
                                    <p:animEffect transition="in" filter="fade">
                                      <p:cBhvr>
                                        <p:cTn id="234" dur="1000"/>
                                        <p:tgtEl>
                                          <p:spTgt spid="3"/>
                                        </p:tgtEl>
                                      </p:cBhvr>
                                    </p:animEffect>
                                  </p:childTnLst>
                                </p:cTn>
                              </p:par>
                              <p:par>
                                <p:cTn id="235" presetID="42" presetClass="entr" presetSubtype="0" fill="hold" grpId="0" nodeType="withEffect">
                                  <p:stCondLst>
                                    <p:cond delay="2000"/>
                                  </p:stCondLst>
                                  <p:childTnLst>
                                    <p:set>
                                      <p:cBhvr>
                                        <p:cTn id="236" dur="1" fill="hold">
                                          <p:stCondLst>
                                            <p:cond delay="0"/>
                                          </p:stCondLst>
                                        </p:cTn>
                                        <p:tgtEl>
                                          <p:spTgt spid="99"/>
                                        </p:tgtEl>
                                        <p:attrNameLst>
                                          <p:attrName>style.visibility</p:attrName>
                                        </p:attrNameLst>
                                      </p:cBhvr>
                                      <p:to>
                                        <p:strVal val="visible"/>
                                      </p:to>
                                    </p:set>
                                    <p:animEffect transition="in" filter="fade">
                                      <p:cBhvr>
                                        <p:cTn id="237" dur="1000"/>
                                        <p:tgtEl>
                                          <p:spTgt spid="99"/>
                                        </p:tgtEl>
                                      </p:cBhvr>
                                    </p:animEffect>
                                    <p:anim calcmode="lin" valueType="num">
                                      <p:cBhvr>
                                        <p:cTn id="238" dur="1000" fill="hold"/>
                                        <p:tgtEl>
                                          <p:spTgt spid="99"/>
                                        </p:tgtEl>
                                        <p:attrNameLst>
                                          <p:attrName>ppt_x</p:attrName>
                                        </p:attrNameLst>
                                      </p:cBhvr>
                                      <p:tavLst>
                                        <p:tav tm="0">
                                          <p:val>
                                            <p:strVal val="#ppt_x"/>
                                          </p:val>
                                        </p:tav>
                                        <p:tav tm="100000">
                                          <p:val>
                                            <p:strVal val="#ppt_x"/>
                                          </p:val>
                                        </p:tav>
                                      </p:tavLst>
                                    </p:anim>
                                    <p:anim calcmode="lin" valueType="num">
                                      <p:cBhvr>
                                        <p:cTn id="239" dur="1000" fill="hold"/>
                                        <p:tgtEl>
                                          <p:spTgt spid="99"/>
                                        </p:tgtEl>
                                        <p:attrNameLst>
                                          <p:attrName>ppt_y</p:attrName>
                                        </p:attrNameLst>
                                      </p:cBhvr>
                                      <p:tavLst>
                                        <p:tav tm="0">
                                          <p:val>
                                            <p:strVal val="#ppt_y+.1"/>
                                          </p:val>
                                        </p:tav>
                                        <p:tav tm="100000">
                                          <p:val>
                                            <p:strVal val="#ppt_y"/>
                                          </p:val>
                                        </p:tav>
                                      </p:tavLst>
                                    </p:anim>
                                  </p:childTnLst>
                                </p:cTn>
                              </p:par>
                            </p:childTnLst>
                          </p:cTn>
                        </p:par>
                        <p:par>
                          <p:cTn id="240" fill="hold">
                            <p:stCondLst>
                              <p:cond delay="3000"/>
                            </p:stCondLst>
                            <p:childTnLst>
                              <p:par>
                                <p:cTn id="241" presetID="10" presetClass="exit" presetSubtype="0" fill="hold" nodeType="afterEffect">
                                  <p:stCondLst>
                                    <p:cond delay="0"/>
                                  </p:stCondLst>
                                  <p:childTnLst>
                                    <p:animEffect transition="out" filter="fade">
                                      <p:cBhvr>
                                        <p:cTn id="242" dur="10"/>
                                        <p:tgtEl>
                                          <p:spTgt spid="55"/>
                                        </p:tgtEl>
                                      </p:cBhvr>
                                    </p:animEffect>
                                    <p:set>
                                      <p:cBhvr>
                                        <p:cTn id="243" dur="1" fill="hold">
                                          <p:stCondLst>
                                            <p:cond delay="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4" grpId="1"/>
      <p:bldP spid="5" grpId="0"/>
      <p:bldP spid="5" grpId="1"/>
      <p:bldP spid="6" grpId="0"/>
      <p:bldP spid="6" grpId="1"/>
      <p:bldP spid="7" grpId="0"/>
      <p:bldP spid="7" grpId="1"/>
      <p:bldP spid="12" grpId="0"/>
      <p:bldP spid="12" grpId="1"/>
      <p:bldP spid="12" grpId="2"/>
      <p:bldP spid="13" grpId="0"/>
      <p:bldP spid="13" grpId="1"/>
      <p:bldP spid="13" grpId="2"/>
      <p:bldP spid="14" grpId="0"/>
      <p:bldP spid="14" grpId="1"/>
      <p:bldP spid="14" grpId="2"/>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74" grpId="0" animBg="1"/>
      <p:bldP spid="74" grpId="1" animBg="1"/>
      <p:bldP spid="8" grpId="0"/>
      <p:bldP spid="8" grpId="1"/>
      <p:bldP spid="8" grpId="4"/>
      <p:bldP spid="9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212" r="-30"/>
          <a:stretch/>
        </p:blipFill>
        <p:spPr>
          <a:xfrm>
            <a:off x="0" y="1"/>
            <a:ext cx="9144000" cy="6887950"/>
          </a:xfrm>
          <a:prstGeom prst="rect">
            <a:avLst/>
          </a:prstGeom>
        </p:spPr>
      </p:pic>
      <p:sp>
        <p:nvSpPr>
          <p:cNvPr id="2" name="Title 1"/>
          <p:cNvSpPr>
            <a:spLocks noGrp="1"/>
          </p:cNvSpPr>
          <p:nvPr>
            <p:ph type="title"/>
          </p:nvPr>
        </p:nvSpPr>
        <p:spPr>
          <a:xfrm>
            <a:off x="457200" y="2713038"/>
            <a:ext cx="8229600" cy="33067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But You, O Lord, are a God          full of compassion, and gracious, Longsuffering and abundant in mercy and truth. </a:t>
            </a:r>
            <a:r>
              <a:rPr lang="en-US" sz="3200" b="1" i="1" dirty="0">
                <a:ln w="11430"/>
                <a:solidFill>
                  <a:srgbClr val="CC9900"/>
                </a:solidFill>
                <a:effectLst>
                  <a:glow rad="101600">
                    <a:schemeClr val="tx1"/>
                  </a:glow>
                  <a:outerShdw blurRad="80000" dist="40000" dir="5040000" algn="tl">
                    <a:srgbClr val="000000">
                      <a:alpha val="30000"/>
                    </a:srgbClr>
                  </a:outerShdw>
                </a:effectLst>
              </a:rPr>
              <a:t>— Psalm 86:15 </a:t>
            </a:r>
          </a:p>
        </p:txBody>
      </p:sp>
      <p:sp>
        <p:nvSpPr>
          <p:cNvPr id="5" name="Title 1"/>
          <p:cNvSpPr txBox="1">
            <a:spLocks/>
          </p:cNvSpPr>
          <p:nvPr/>
        </p:nvSpPr>
        <p:spPr>
          <a:xfrm>
            <a:off x="3962400" y="1524000"/>
            <a:ext cx="32004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thank God</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7" name="Title 1"/>
          <p:cNvSpPr txBox="1">
            <a:spLocks/>
          </p:cNvSpPr>
          <p:nvPr/>
        </p:nvSpPr>
        <p:spPr>
          <a:xfrm>
            <a:off x="6248400" y="2895600"/>
            <a:ext cx="1524000" cy="9144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sz="45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God</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6" name="Title 1"/>
          <p:cNvSpPr txBox="1">
            <a:spLocks/>
          </p:cNvSpPr>
          <p:nvPr/>
        </p:nvSpPr>
        <p:spPr>
          <a:xfrm>
            <a:off x="5562600" y="1524000"/>
            <a:ext cx="15240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God</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8" name="Title 1"/>
          <p:cNvSpPr txBox="1">
            <a:spLocks/>
          </p:cNvSpPr>
          <p:nvPr/>
        </p:nvSpPr>
        <p:spPr>
          <a:xfrm>
            <a:off x="838200" y="4876800"/>
            <a:ext cx="44196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mercy and truth</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230474958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0"/>
                                  </p:iterate>
                                  <p:childTnLst>
                                    <p:set>
                                      <p:cBhvr>
                                        <p:cTn id="6" dur="1" fill="hold">
                                          <p:stCondLst>
                                            <p:cond delay="0"/>
                                          </p:stCondLst>
                                        </p:cTn>
                                        <p:tgtEl>
                                          <p:spTgt spid="6"/>
                                        </p:tgtEl>
                                        <p:attrNameLst>
                                          <p:attrName>style.visibility</p:attrName>
                                        </p:attrNameLst>
                                      </p:cBhvr>
                                      <p:to>
                                        <p:strVal val="visible"/>
                                      </p:to>
                                    </p:set>
                                  </p:childTnLst>
                                </p:cTn>
                              </p:par>
                              <p:par>
                                <p:cTn id="7" presetID="34" presetClass="emph" presetSubtype="0" fill="hold" grpId="1" nodeType="withEffect">
                                  <p:stCondLst>
                                    <p:cond delay="0"/>
                                  </p:stCondLst>
                                  <p:iterate type="lt">
                                    <p:tmPct val="10000"/>
                                  </p:iterate>
                                  <p:childTnLst>
                                    <p:animMotion origin="layout" path="M 3.33333E-6 -4.44444E-6 L 0.08038 0.19399 " pathEditMode="relative" rAng="0" ptsTypes="AA">
                                      <p:cBhvr>
                                        <p:cTn id="8" dur="375" accel="50000" decel="50000" autoRev="1" fill="hold">
                                          <p:stCondLst>
                                            <p:cond delay="0"/>
                                          </p:stCondLst>
                                        </p:cTn>
                                        <p:tgtEl>
                                          <p:spTgt spid="6"/>
                                        </p:tgtEl>
                                        <p:attrNameLst>
                                          <p:attrName>ppt_x</p:attrName>
                                          <p:attrName>ppt_y</p:attrName>
                                        </p:attrNameLst>
                                      </p:cBhvr>
                                      <p:rCtr x="4010" y="9699"/>
                                    </p:animMotion>
                                    <p:animRot by="1500000">
                                      <p:cBhvr>
                                        <p:cTn id="9" dur="188" fill="hold">
                                          <p:stCondLst>
                                            <p:cond delay="0"/>
                                          </p:stCondLst>
                                        </p:cTn>
                                        <p:tgtEl>
                                          <p:spTgt spid="6"/>
                                        </p:tgtEl>
                                        <p:attrNameLst>
                                          <p:attrName>r</p:attrName>
                                        </p:attrNameLst>
                                      </p:cBhvr>
                                    </p:animRot>
                                    <p:animRot by="-1500000">
                                      <p:cBhvr>
                                        <p:cTn id="10" dur="188" fill="hold">
                                          <p:stCondLst>
                                            <p:cond delay="188"/>
                                          </p:stCondLst>
                                        </p:cTn>
                                        <p:tgtEl>
                                          <p:spTgt spid="6"/>
                                        </p:tgtEl>
                                        <p:attrNameLst>
                                          <p:attrName>r</p:attrName>
                                        </p:attrNameLst>
                                      </p:cBhvr>
                                    </p:animRot>
                                    <p:animRot by="-1500000">
                                      <p:cBhvr>
                                        <p:cTn id="11" dur="188" fill="hold">
                                          <p:stCondLst>
                                            <p:cond delay="375"/>
                                          </p:stCondLst>
                                        </p:cTn>
                                        <p:tgtEl>
                                          <p:spTgt spid="6"/>
                                        </p:tgtEl>
                                        <p:attrNameLst>
                                          <p:attrName>r</p:attrName>
                                        </p:attrNameLst>
                                      </p:cBhvr>
                                    </p:animRot>
                                    <p:animRot by="1500000">
                                      <p:cBhvr>
                                        <p:cTn id="12" dur="188" fill="hold">
                                          <p:stCondLst>
                                            <p:cond delay="563"/>
                                          </p:stCondLst>
                                        </p:cTn>
                                        <p:tgtEl>
                                          <p:spTgt spid="6"/>
                                        </p:tgtEl>
                                        <p:attrNameLst>
                                          <p:attrName>r</p:attrName>
                                        </p:attrNameLst>
                                      </p:cBhvr>
                                    </p:animRot>
                                  </p:childTnLst>
                                  <p:subTnLst>
                                    <p:set>
                                      <p:cBhvr override="childStyle">
                                        <p:cTn dur="1" fill="hold" display="0" masterRel="sameClick" afterEffect="1">
                                          <p:stCondLst>
                                            <p:cond evt="end" delay="0">
                                              <p:tn val="7"/>
                                            </p:cond>
                                          </p:stCondLst>
                                        </p:cTn>
                                        <p:tgtEl>
                                          <p:spTgt spid="6"/>
                                        </p:tgtEl>
                                        <p:attrNameLst>
                                          <p:attrName>style.visibility</p:attrName>
                                        </p:attrNameLst>
                                      </p:cBhvr>
                                      <p:to>
                                        <p:strVal val="hidden"/>
                                      </p:to>
                                    </p:set>
                                  </p:subTnLst>
                                </p:cTn>
                              </p:par>
                              <p:par>
                                <p:cTn id="13" presetID="1" presetClass="entr" presetSubtype="0" fill="hold" grpId="1" nodeType="withEffect">
                                  <p:stCondLst>
                                    <p:cond delay="50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901"/>
                            </p:stCondLst>
                            <p:childTnLst>
                              <p:par>
                                <p:cTn id="16" presetID="47" presetClass="entr" presetSubtype="0" fill="hold" grpId="0" nodeType="afterEffect">
                                  <p:stCondLst>
                                    <p:cond delay="7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xit" presetSubtype="0" fill="hold" grpId="0" nodeType="withEffect">
                                  <p:stCondLst>
                                    <p:cond delay="750"/>
                                  </p:stCondLst>
                                  <p:childTnLst>
                                    <p:animEffect transition="out" filter="fade">
                                      <p:cBhvr>
                                        <p:cTn id="22" dur="1000"/>
                                        <p:tgtEl>
                                          <p:spTgt spid="5"/>
                                        </p:tgtEl>
                                      </p:cBhvr>
                                    </p:animEffect>
                                    <p:anim calcmode="lin" valueType="num">
                                      <p:cBhvr>
                                        <p:cTn id="23" dur="1000"/>
                                        <p:tgtEl>
                                          <p:spTgt spid="5"/>
                                        </p:tgtEl>
                                        <p:attrNameLst>
                                          <p:attrName>ppt_x</p:attrName>
                                        </p:attrNameLst>
                                      </p:cBhvr>
                                      <p:tavLst>
                                        <p:tav tm="0">
                                          <p:val>
                                            <p:strVal val="ppt_x"/>
                                          </p:val>
                                        </p:tav>
                                        <p:tav tm="100000">
                                          <p:val>
                                            <p:strVal val="ppt_x"/>
                                          </p:val>
                                        </p:tav>
                                      </p:tavLst>
                                    </p:anim>
                                    <p:anim calcmode="lin" valueType="num">
                                      <p:cBhvr>
                                        <p:cTn id="24" dur="1000"/>
                                        <p:tgtEl>
                                          <p:spTgt spid="5"/>
                                        </p:tgtEl>
                                        <p:attrNameLst>
                                          <p:attrName>ppt_y</p:attrName>
                                        </p:attrNameLst>
                                      </p:cBhvr>
                                      <p:tavLst>
                                        <p:tav tm="0">
                                          <p:val>
                                            <p:strVal val="ppt_y"/>
                                          </p:val>
                                        </p:tav>
                                        <p:tav tm="100000">
                                          <p:val>
                                            <p:strVal val="ppt_y+.1"/>
                                          </p:val>
                                        </p:tav>
                                      </p:tavLst>
                                    </p:anim>
                                    <p:set>
                                      <p:cBhvr>
                                        <p:cTn id="25" dur="1" fill="hold">
                                          <p:stCondLst>
                                            <p:cond delay="999"/>
                                          </p:stCondLst>
                                        </p:cTn>
                                        <p:tgtEl>
                                          <p:spTgt spid="5"/>
                                        </p:tgtEl>
                                        <p:attrNameLst>
                                          <p:attrName>style.visibility</p:attrName>
                                        </p:attrNameLst>
                                      </p:cBhvr>
                                      <p:to>
                                        <p:strVal val="hidden"/>
                                      </p:to>
                                    </p:set>
                                  </p:childTnLst>
                                </p:cTn>
                              </p:par>
                            </p:childTnLst>
                          </p:cTn>
                        </p:par>
                        <p:par>
                          <p:cTn id="26" fill="hold">
                            <p:stCondLst>
                              <p:cond delay="2651"/>
                            </p:stCondLst>
                            <p:childTnLst>
                              <p:par>
                                <p:cTn id="27" presetID="10" presetClass="exit" presetSubtype="0" fill="hold" grpId="0" nodeType="after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
                                        <p:tgtEl>
                                          <p:spTgt spid="8"/>
                                        </p:tgtEl>
                                      </p:cBhvr>
                                    </p:animEffect>
                                  </p:childTnLst>
                                </p:cTn>
                              </p:par>
                              <p:par>
                                <p:cTn id="35" presetID="0" presetClass="path" presetSubtype="0" accel="50000" decel="50000" fill="hold" grpId="1" nodeType="withEffect">
                                  <p:stCondLst>
                                    <p:cond delay="0"/>
                                  </p:stCondLst>
                                  <p:childTnLst>
                                    <p:animMotion origin="layout" path="M -3.33333E-6 -3.33333E-6 L 0.02188 -0.51134 " pathEditMode="relative" rAng="0" ptsTypes="AA">
                                      <p:cBhvr>
                                        <p:cTn id="36" dur="2000" fill="hold"/>
                                        <p:tgtEl>
                                          <p:spTgt spid="8"/>
                                        </p:tgtEl>
                                        <p:attrNameLst>
                                          <p:attrName>ppt_x</p:attrName>
                                          <p:attrName>ppt_y</p:attrName>
                                        </p:attrNameLst>
                                      </p:cBhvr>
                                      <p:rCtr x="1094" y="-25579"/>
                                    </p:animMotion>
                                  </p:childTnLst>
                                </p:cTn>
                              </p:par>
                              <p:par>
                                <p:cTn id="37" presetID="10" presetClass="exit" presetSubtype="0" fill="hold" grpId="1" nodeType="withEffect">
                                  <p:stCondLst>
                                    <p:cond delay="0"/>
                                  </p:stCondLst>
                                  <p:childTnLst>
                                    <p:animEffect transition="out" filter="fade">
                                      <p:cBhvr>
                                        <p:cTn id="38" dur="1750"/>
                                        <p:tgtEl>
                                          <p:spTgt spid="2"/>
                                        </p:tgtEl>
                                      </p:cBhvr>
                                    </p:animEffect>
                                    <p:set>
                                      <p:cBhvr>
                                        <p:cTn id="39" dur="1" fill="hold">
                                          <p:stCondLst>
                                            <p:cond delay="1749"/>
                                          </p:stCondLst>
                                        </p:cTn>
                                        <p:tgtEl>
                                          <p:spTgt spid="2"/>
                                        </p:tgtEl>
                                        <p:attrNameLst>
                                          <p:attrName>style.visibility</p:attrName>
                                        </p:attrNameLst>
                                      </p:cBhvr>
                                      <p:to>
                                        <p:strVal val="hidden"/>
                                      </p:to>
                                    </p:set>
                                  </p:childTnLst>
                                </p:cTn>
                              </p:par>
                              <p:par>
                                <p:cTn id="40" presetID="6" presetClass="emph" presetSubtype="0" fill="hold" grpId="2" nodeType="withEffect">
                                  <p:stCondLst>
                                    <p:cond delay="0"/>
                                  </p:stCondLst>
                                  <p:childTnLst>
                                    <p:animScale>
                                      <p:cBhvr>
                                        <p:cTn id="41" dur="1000" fill="hold"/>
                                        <p:tgtEl>
                                          <p:spTgt spid="8"/>
                                        </p:tgtEl>
                                      </p:cBhvr>
                                      <p:by x="150000" y="150000"/>
                                    </p:animScale>
                                  </p:childTnLst>
                                </p:cTn>
                              </p:par>
                              <p:par>
                                <p:cTn id="42" presetID="6" presetClass="emph" presetSubtype="0" fill="hold" grpId="3" nodeType="withEffect">
                                  <p:stCondLst>
                                    <p:cond delay="1000"/>
                                  </p:stCondLst>
                                  <p:childTnLst>
                                    <p:animScale>
                                      <p:cBhvr>
                                        <p:cTn id="43" dur="1000" fill="hold"/>
                                        <p:tgtEl>
                                          <p:spTgt spid="8"/>
                                        </p:tgtEl>
                                      </p:cBhvr>
                                      <p:by x="65000" y="6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7" grpId="0"/>
      <p:bldP spid="7" grpId="1"/>
      <p:bldP spid="6" grpId="0"/>
      <p:bldP spid="6" grpId="1"/>
      <p:bldP spid="8" grpId="0"/>
      <p:bldP spid="8" grpId="1"/>
      <p:bldP spid="8" grpId="2"/>
      <p:bldP spid="8" grpId="3"/>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189038"/>
            <a:ext cx="8229600" cy="45259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Mercy and truth have met together; Righteousness and peace have kissed. Truth shall spring out of the earth, And righteousness shall look down from heaven. </a:t>
            </a:r>
            <a:r>
              <a:rPr lang="en-US" sz="3200" b="1" i="1" dirty="0">
                <a:ln w="11430"/>
                <a:solidFill>
                  <a:srgbClr val="CC9900"/>
                </a:solidFill>
                <a:effectLst>
                  <a:glow rad="101600">
                    <a:schemeClr val="tx1"/>
                  </a:glow>
                  <a:outerShdw blurRad="80000" dist="40000" dir="5040000" algn="tl">
                    <a:srgbClr val="000000">
                      <a:alpha val="30000"/>
                    </a:srgbClr>
                  </a:outerShdw>
                </a:effectLst>
              </a:rPr>
              <a:t>— Psalms 85:10-11 </a:t>
            </a:r>
          </a:p>
        </p:txBody>
      </p:sp>
      <p:sp>
        <p:nvSpPr>
          <p:cNvPr id="4" name="Title 1"/>
          <p:cNvSpPr txBox="1">
            <a:spLocks/>
          </p:cNvSpPr>
          <p:nvPr/>
        </p:nvSpPr>
        <p:spPr>
          <a:xfrm>
            <a:off x="1066800" y="1371600"/>
            <a:ext cx="43434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mercy and truth</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5" name="Title 1"/>
          <p:cNvSpPr txBox="1">
            <a:spLocks/>
          </p:cNvSpPr>
          <p:nvPr/>
        </p:nvSpPr>
        <p:spPr>
          <a:xfrm>
            <a:off x="3429000" y="1371600"/>
            <a:ext cx="2187615"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truth</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8" name="Title 1"/>
          <p:cNvSpPr txBox="1">
            <a:spLocks/>
          </p:cNvSpPr>
          <p:nvPr/>
        </p:nvSpPr>
        <p:spPr>
          <a:xfrm>
            <a:off x="1981200" y="4724400"/>
            <a:ext cx="25908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heaven</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23047495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12413 -0.09644 C 0.13524 -0.08095 0.17448 -0.04395 0.19115 -0.00371 C 0.20781 0.03654 0.22726 0.09296 0.22413 0.14477 C 0.22101 0.19657 0.20052 0.26827 0.17222 0.30666 C 0.14392 0.34481 0.09931 0.36632 0.05451 0.37395 C 0.00972 0.38159 -0.05122 0.3758 -0.09618 0.35222 C -0.14115 0.32863 -0.18837 0.27844 -0.2151 0.23242 C -0.24184 0.1864 -0.25295 0.12765 -0.25694 0.07562 C -0.26094 0.02358 -0.26111 -0.03469 -0.23924 -0.07956 C -0.21736 -0.12443 -0.16719 -0.17461 -0.12535 -0.19427 C -0.08351 -0.21393 -0.02101 -0.2093 0.01146 -0.19751 C 0.04392 -0.18571 0.06337 -0.15241 0.06962 -0.12327 C 0.07587 -0.09413 0.06215 -0.04487 0.04931 -0.02221 C 0.03646 0.00046 0.00417 0.00578 -0.00764 0.01318 " pathEditMode="relative" rAng="0" ptsTypes="aaaaaaaaaaaaaa">
                                      <p:cBhvr>
                                        <p:cTn id="10" dur="2000" fill="hold"/>
                                        <p:tgtEl>
                                          <p:spTgt spid="2"/>
                                        </p:tgtEl>
                                        <p:attrNameLst>
                                          <p:attrName>ppt_x</p:attrName>
                                          <p:attrName>ppt_y</p:attrName>
                                        </p:attrNameLst>
                                      </p:cBhvr>
                                      <p:rCtr x="-14115" y="18016"/>
                                    </p:animMotion>
                                  </p:childTnLst>
                                </p:cTn>
                              </p:par>
                            </p:childTnLst>
                          </p:cTn>
                        </p:par>
                        <p:par>
                          <p:cTn id="11" fill="hold">
                            <p:stCondLst>
                              <p:cond delay="2000"/>
                            </p:stCondLst>
                            <p:childTnLst>
                              <p:par>
                                <p:cTn id="12" presetID="10" presetClass="exit" presetSubtype="0" fill="hold" grpId="0"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
                                        <p:tgtEl>
                                          <p:spTgt spid="5"/>
                                        </p:tgtEl>
                                      </p:cBhvr>
                                    </p:animEffect>
                                  </p:childTnLst>
                                </p:cTn>
                              </p:par>
                              <p:par>
                                <p:cTn id="20" presetID="0" presetClass="path" presetSubtype="0" accel="50000" decel="50000" fill="hold" grpId="1" nodeType="withEffect">
                                  <p:stCondLst>
                                    <p:cond delay="0"/>
                                  </p:stCondLst>
                                  <p:childTnLst>
                                    <p:animMotion origin="layout" path="M 1.94444E-6 -2.22222E-6 L -0.14965 0.48565 " pathEditMode="relative" rAng="0" ptsTypes="AA">
                                      <p:cBhvr>
                                        <p:cTn id="21" dur="2000" fill="hold"/>
                                        <p:tgtEl>
                                          <p:spTgt spid="5"/>
                                        </p:tgtEl>
                                        <p:attrNameLst>
                                          <p:attrName>ppt_x</p:attrName>
                                          <p:attrName>ppt_y</p:attrName>
                                        </p:attrNameLst>
                                      </p:cBhvr>
                                      <p:rCtr x="-7483" y="24282"/>
                                    </p:animMotion>
                                  </p:childTnLst>
                                </p:cTn>
                              </p:par>
                              <p:par>
                                <p:cTn id="22" presetID="10" presetClass="exit" presetSubtype="0" fill="hold" grpId="2" nodeType="withEffect">
                                  <p:stCondLst>
                                    <p:cond delay="0"/>
                                  </p:stCondLst>
                                  <p:childTnLst>
                                    <p:animEffect transition="out" filter="fade">
                                      <p:cBhvr>
                                        <p:cTn id="23" dur="1750"/>
                                        <p:tgtEl>
                                          <p:spTgt spid="2"/>
                                        </p:tgtEl>
                                      </p:cBhvr>
                                    </p:animEffect>
                                    <p:set>
                                      <p:cBhvr>
                                        <p:cTn id="24" dur="1" fill="hold">
                                          <p:stCondLst>
                                            <p:cond delay="1749"/>
                                          </p:stCondLst>
                                        </p:cTn>
                                        <p:tgtEl>
                                          <p:spTgt spid="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6" presetClass="emph" presetSubtype="0" fill="hold" grpId="1" nodeType="withEffect">
                                  <p:stCondLst>
                                    <p:cond delay="0"/>
                                  </p:stCondLst>
                                  <p:childTnLst>
                                    <p:animScale>
                                      <p:cBhvr>
                                        <p:cTn id="29" dur="2000" fill="hold"/>
                                        <p:tgtEl>
                                          <p:spTgt spid="8"/>
                                        </p:tgtEl>
                                      </p:cBhvr>
                                      <p:by x="400000" y="400000"/>
                                    </p:animScale>
                                  </p:childTnLst>
                                </p:cTn>
                              </p:par>
                              <p:par>
                                <p:cTn id="30" presetID="10" presetClass="exit" presetSubtype="0" fill="hold" grpId="2" nodeType="withEffect">
                                  <p:stCondLst>
                                    <p:cond delay="250"/>
                                  </p:stCondLst>
                                  <p:childTnLst>
                                    <p:animEffect transition="out" filter="fade">
                                      <p:cBhvr>
                                        <p:cTn id="31" dur="2000"/>
                                        <p:tgtEl>
                                          <p:spTgt spid="8"/>
                                        </p:tgtEl>
                                      </p:cBhvr>
                                    </p:animEffect>
                                    <p:set>
                                      <p:cBhvr>
                                        <p:cTn id="32"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5" grpId="0"/>
      <p:bldP spid="5" grpId="1"/>
      <p:bldP spid="8" grpId="0"/>
      <p:bldP spid="8" grpId="1"/>
      <p:bldP spid="8"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 y="-47255"/>
            <a:ext cx="9245242" cy="6905255"/>
          </a:xfrm>
          <a:prstGeom prst="rect">
            <a:avLst/>
          </a:prstGeom>
        </p:spPr>
      </p:pic>
      <p:sp>
        <p:nvSpPr>
          <p:cNvPr id="2" name="Title 1"/>
          <p:cNvSpPr>
            <a:spLocks noGrp="1"/>
          </p:cNvSpPr>
          <p:nvPr>
            <p:ph type="title"/>
          </p:nvPr>
        </p:nvSpPr>
        <p:spPr>
          <a:xfrm>
            <a:off x="457200" y="381000"/>
            <a:ext cx="8229600" cy="61722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Pilate therefore said to Him, "Are You a king then?" Jesus answered, "You say rightly that I am a king. For this cause I was born, and for this cause I have come into the world, that I should bear witness to the truth. Everyone who is       of the truth hears My voice."         </a:t>
            </a:r>
            <a:r>
              <a:rPr lang="en-US" sz="3200" b="1" i="1" dirty="0">
                <a:ln w="11430"/>
                <a:solidFill>
                  <a:srgbClr val="CC9900"/>
                </a:solidFill>
                <a:effectLst>
                  <a:glow rad="101600">
                    <a:schemeClr val="tx1"/>
                  </a:glow>
                  <a:outerShdw blurRad="80000" dist="40000" dir="5040000" algn="tl">
                    <a:srgbClr val="000000">
                      <a:alpha val="30000"/>
                    </a:srgbClr>
                  </a:outerShdw>
                </a:effectLst>
              </a:rPr>
              <a:t>— John 18:37</a:t>
            </a:r>
            <a:r>
              <a:rPr lang="en-US" sz="40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5" name="Title 1"/>
          <p:cNvSpPr txBox="1">
            <a:spLocks/>
          </p:cNvSpPr>
          <p:nvPr/>
        </p:nvSpPr>
        <p:spPr>
          <a:xfrm>
            <a:off x="152400" y="304800"/>
            <a:ext cx="2187615"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Pilate</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0" name="Title 1"/>
          <p:cNvSpPr txBox="1">
            <a:spLocks/>
          </p:cNvSpPr>
          <p:nvPr/>
        </p:nvSpPr>
        <p:spPr>
          <a:xfrm>
            <a:off x="2079585" y="4648200"/>
            <a:ext cx="2187615"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truth</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1" name="Title 1"/>
          <p:cNvSpPr txBox="1">
            <a:spLocks/>
          </p:cNvSpPr>
          <p:nvPr/>
        </p:nvSpPr>
        <p:spPr>
          <a:xfrm>
            <a:off x="2079585" y="4648200"/>
            <a:ext cx="2187615"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truth</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7" name="Title 1" hidden="1">
            <a:extLst>
              <a:ext uri="{FF2B5EF4-FFF2-40B4-BE49-F238E27FC236}">
                <a16:creationId xmlns:a16="http://schemas.microsoft.com/office/drawing/2014/main" id="{348BFAC7-17D9-41B4-BD73-B96FF7329311}"/>
              </a:ext>
            </a:extLst>
          </p:cNvPr>
          <p:cNvSpPr txBox="1">
            <a:spLocks/>
          </p:cNvSpPr>
          <p:nvPr/>
        </p:nvSpPr>
        <p:spPr>
          <a:xfrm>
            <a:off x="2590800" y="1905000"/>
            <a:ext cx="21336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noFill/>
                </a:ln>
                <a:solidFill>
                  <a:srgbClr val="FF0000"/>
                </a:solidFill>
                <a:effectLst>
                  <a:outerShdw blurRad="80000" dist="40000" dir="5040000" algn="tl">
                    <a:srgbClr val="000000">
                      <a:alpha val="30000"/>
                    </a:srgbClr>
                  </a:outerShdw>
                </a:effectLst>
              </a:rPr>
              <a:t>truth</a:t>
            </a:r>
            <a:endParaRPr lang="en-US" b="1" i="1" dirty="0">
              <a:ln w="11430">
                <a:noFill/>
              </a:ln>
              <a:solidFill>
                <a:srgbClr val="FF000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304749588"/>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500"/>
                                  </p:stCondLst>
                                  <p:childTnLst>
                                    <p:animMotion origin="layout" path="M 0 2.11841E-6 L -0.11667 -0.24977 " pathEditMode="relative" rAng="0" ptsTypes="AA">
                                      <p:cBhvr>
                                        <p:cTn id="10" dur="1250" spd="-100000" fill="hold"/>
                                        <p:tgtEl>
                                          <p:spTgt spid="2"/>
                                        </p:tgtEl>
                                        <p:attrNameLst>
                                          <p:attrName>ppt_x</p:attrName>
                                          <p:attrName>ppt_y</p:attrName>
                                        </p:attrNameLst>
                                      </p:cBhvr>
                                      <p:rCtr x="-5833" y="-12488"/>
                                    </p:animMotion>
                                  </p:childTnLst>
                                </p:cTn>
                              </p:par>
                              <p:par>
                                <p:cTn id="11" presetID="0" presetClass="path" presetSubtype="0" accel="50000" decel="50000" fill="hold" grpId="1" nodeType="withEffect">
                                  <p:stCondLst>
                                    <p:cond delay="0"/>
                                  </p:stCondLst>
                                  <p:childTnLst>
                                    <p:animMotion origin="layout" path="M 1.38889E-6 4.44444E-6 L 0.00226 0.04791 " pathEditMode="relative" rAng="0" ptsTypes="AA">
                                      <p:cBhvr>
                                        <p:cTn id="12" dur="1000" fill="hold"/>
                                        <p:tgtEl>
                                          <p:spTgt spid="11"/>
                                        </p:tgtEl>
                                        <p:attrNameLst>
                                          <p:attrName>ppt_x</p:attrName>
                                          <p:attrName>ppt_y</p:attrName>
                                        </p:attrNameLst>
                                      </p:cBhvr>
                                      <p:rCtr x="104" y="2384"/>
                                    </p:animMotion>
                                  </p:childTnLst>
                                </p:cTn>
                              </p:par>
                              <p:par>
                                <p:cTn id="13" presetID="0" presetClass="path" presetSubtype="0" accel="50000" decel="50000" fill="hold" grpId="1" nodeType="withEffect">
                                  <p:stCondLst>
                                    <p:cond delay="0"/>
                                  </p:stCondLst>
                                  <p:childTnLst>
                                    <p:animMotion origin="layout" path="M 1.38889E-6 4.44444E-6 L 1.38889E-6 -0.04862 " pathEditMode="relative" rAng="0" ptsTypes="AA">
                                      <p:cBhvr>
                                        <p:cTn id="14" dur="1000" fill="hold"/>
                                        <p:tgtEl>
                                          <p:spTgt spid="10"/>
                                        </p:tgtEl>
                                        <p:attrNameLst>
                                          <p:attrName>ppt_x</p:attrName>
                                          <p:attrName>ppt_y</p:attrName>
                                        </p:attrNameLst>
                                      </p:cBhvr>
                                      <p:rCtr x="0" y="-2431"/>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0" presetClass="path" presetSubtype="0" accel="50000" decel="50000" fill="hold" grpId="1" nodeType="withEffect">
                                  <p:stCondLst>
                                    <p:cond delay="0"/>
                                  </p:stCondLst>
                                  <p:childTnLst>
                                    <p:animMotion origin="layout" path="M -4.72222E-6 3.33333E-6 L 0.19098 0.14004 " pathEditMode="relative" rAng="0" ptsTypes="AA">
                                      <p:cBhvr>
                                        <p:cTn id="21" dur="2000" fill="hold"/>
                                        <p:tgtEl>
                                          <p:spTgt spid="5"/>
                                        </p:tgtEl>
                                        <p:attrNameLst>
                                          <p:attrName>ppt_x</p:attrName>
                                          <p:attrName>ppt_y</p:attrName>
                                        </p:attrNameLst>
                                      </p:cBhvr>
                                      <p:rCtr x="9549" y="6991"/>
                                    </p:animMotion>
                                  </p:childTnLst>
                                </p:cTn>
                              </p:par>
                              <p:par>
                                <p:cTn id="22" presetID="42" presetClass="path" presetSubtype="0" accel="50000" decel="50000" fill="hold" grpId="3" nodeType="withEffect">
                                  <p:stCondLst>
                                    <p:cond delay="0"/>
                                  </p:stCondLst>
                                  <p:childTnLst>
                                    <p:animMotion origin="layout" path="M 1.38889E-6 -0.04862 L 0.05312 -0.39769 " pathEditMode="relative" rAng="0" ptsTypes="AA">
                                      <p:cBhvr>
                                        <p:cTn id="23" dur="2000" fill="hold"/>
                                        <p:tgtEl>
                                          <p:spTgt spid="10"/>
                                        </p:tgtEl>
                                        <p:attrNameLst>
                                          <p:attrName>ppt_x</p:attrName>
                                          <p:attrName>ppt_y</p:attrName>
                                        </p:attrNameLst>
                                      </p:cBhvr>
                                      <p:rCtr x="2656" y="-17454"/>
                                    </p:animMotion>
                                  </p:childTnLst>
                                </p:cTn>
                              </p:par>
                              <p:par>
                                <p:cTn id="24" presetID="42" presetClass="path" presetSubtype="0" accel="50000" decel="50000" fill="hold" grpId="3" nodeType="withEffect">
                                  <p:stCondLst>
                                    <p:cond delay="0"/>
                                  </p:stCondLst>
                                  <p:childTnLst>
                                    <p:animMotion origin="layout" path="M 0.00226 0.04791 L 0.0533 -0.39792 " pathEditMode="relative" rAng="0" ptsTypes="AA">
                                      <p:cBhvr>
                                        <p:cTn id="25" dur="2000" fill="hold"/>
                                        <p:tgtEl>
                                          <p:spTgt spid="11"/>
                                        </p:tgtEl>
                                        <p:attrNameLst>
                                          <p:attrName>ppt_x</p:attrName>
                                          <p:attrName>ppt_y</p:attrName>
                                        </p:attrNameLst>
                                      </p:cBhvr>
                                      <p:rCtr x="2552" y="-22292"/>
                                    </p:animMotion>
                                  </p:childTnLst>
                                </p:cTn>
                              </p:par>
                              <p:par>
                                <p:cTn id="26" presetID="10" presetClass="exit" presetSubtype="0" fill="hold" grpId="2" nodeType="withEffect">
                                  <p:stCondLst>
                                    <p:cond delay="0"/>
                                  </p:stCondLst>
                                  <p:childTnLst>
                                    <p:animEffect transition="out" filter="fade">
                                      <p:cBhvr>
                                        <p:cTn id="27" dur="1750"/>
                                        <p:tgtEl>
                                          <p:spTgt spid="2"/>
                                        </p:tgtEl>
                                      </p:cBhvr>
                                    </p:animEffect>
                                    <p:set>
                                      <p:cBhvr>
                                        <p:cTn id="28" dur="1" fill="hold">
                                          <p:stCondLst>
                                            <p:cond delay="1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5" grpId="0"/>
      <p:bldP spid="5" grpId="1"/>
      <p:bldP spid="10" grpId="1"/>
      <p:bldP spid="10" grpId="3"/>
      <p:bldP spid="11" grpId="1"/>
      <p:bldP spid="11" grpId="3"/>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910" r="4290"/>
          <a:stretch/>
        </p:blipFill>
        <p:spPr>
          <a:xfrm>
            <a:off x="0" y="0"/>
            <a:ext cx="9144000" cy="6858000"/>
          </a:xfrm>
          <a:prstGeom prst="rect">
            <a:avLst/>
          </a:prstGeom>
        </p:spPr>
      </p:pic>
      <p:sp>
        <p:nvSpPr>
          <p:cNvPr id="7" name="Title 1"/>
          <p:cNvSpPr txBox="1">
            <a:spLocks/>
          </p:cNvSpPr>
          <p:nvPr/>
        </p:nvSpPr>
        <p:spPr>
          <a:xfrm>
            <a:off x="990600" y="1897460"/>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rPr>
              <a:t>What is truth?</a:t>
            </a:r>
          </a:p>
        </p:txBody>
      </p:sp>
      <p:sp>
        <p:nvSpPr>
          <p:cNvPr id="2" name="Title 1"/>
          <p:cNvSpPr>
            <a:spLocks noGrp="1"/>
          </p:cNvSpPr>
          <p:nvPr>
            <p:ph type="title"/>
          </p:nvPr>
        </p:nvSpPr>
        <p:spPr>
          <a:xfrm>
            <a:off x="457200" y="1219200"/>
            <a:ext cx="8229600" cy="44196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Pilate said to Him,                     "What is truth?" And when he  had said this, he went out again  to the Jews, and said to them,      "I find no fault in Him at all."         </a:t>
            </a:r>
            <a:r>
              <a:rPr lang="en-US" sz="3200" b="1" i="1" dirty="0">
                <a:ln w="11430"/>
                <a:solidFill>
                  <a:srgbClr val="CC9900"/>
                </a:solidFill>
                <a:effectLst>
                  <a:glow rad="101600">
                    <a:schemeClr val="tx1"/>
                  </a:glow>
                  <a:outerShdw blurRad="80000" dist="40000" dir="5040000" algn="tl">
                    <a:srgbClr val="000000">
                      <a:alpha val="30000"/>
                    </a:srgbClr>
                  </a:outerShdw>
                </a:effectLst>
              </a:rPr>
              <a:t>— John 18:38</a:t>
            </a:r>
            <a:r>
              <a:rPr lang="en-US" sz="40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4" name="Title 1"/>
          <p:cNvSpPr txBox="1">
            <a:spLocks/>
          </p:cNvSpPr>
          <p:nvPr/>
        </p:nvSpPr>
        <p:spPr>
          <a:xfrm>
            <a:off x="1927185" y="1219200"/>
            <a:ext cx="2187615"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ln w="11430"/>
                <a:solidFill>
                  <a:srgbClr val="CC9900"/>
                </a:solidFill>
                <a:effectLst>
                  <a:glow rad="63500">
                    <a:schemeClr val="tx1"/>
                  </a:glow>
                  <a:outerShdw blurRad="80000" dist="40000" dir="5040000" algn="tl">
                    <a:srgbClr val="000000">
                      <a:alpha val="30000"/>
                    </a:srgbClr>
                  </a:outerShdw>
                </a:effectLst>
              </a:rPr>
              <a:t> </a:t>
            </a:r>
            <a:r>
              <a:rPr lang="en-US" sz="51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Pilate</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6" name="Title 1"/>
          <p:cNvSpPr txBox="1">
            <a:spLocks/>
          </p:cNvSpPr>
          <p:nvPr/>
        </p:nvSpPr>
        <p:spPr>
          <a:xfrm>
            <a:off x="2590800" y="1905000"/>
            <a:ext cx="21336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truth</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8" name="Rectangle 2">
            <a:extLst>
              <a:ext uri="{FF2B5EF4-FFF2-40B4-BE49-F238E27FC236}">
                <a16:creationId xmlns:a16="http://schemas.microsoft.com/office/drawing/2014/main" id="{2A2C40C6-74A0-4C28-9438-44AE51C6FAC6}"/>
              </a:ext>
            </a:extLst>
          </p:cNvPr>
          <p:cNvSpPr txBox="1">
            <a:spLocks noChangeArrowheads="1"/>
          </p:cNvSpPr>
          <p:nvPr/>
        </p:nvSpPr>
        <p:spPr bwMode="auto">
          <a:xfrm>
            <a:off x="1066799" y="2057716"/>
            <a:ext cx="3802627" cy="79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What is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6">
            <a:extLst>
              <a:ext uri="{FF2B5EF4-FFF2-40B4-BE49-F238E27FC236}">
                <a16:creationId xmlns:a16="http://schemas.microsoft.com/office/drawing/2014/main" id="{AE639D46-4E12-407A-9D95-46DCA85E00B4}"/>
              </a:ext>
            </a:extLst>
          </p:cNvPr>
          <p:cNvSpPr>
            <a:spLocks noChangeArrowheads="1"/>
          </p:cNvSpPr>
          <p:nvPr/>
        </p:nvSpPr>
        <p:spPr bwMode="auto">
          <a:xfrm>
            <a:off x="2469668" y="195919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230474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par>
                                <p:cTn id="14" presetID="10" presetClass="exit" presetSubtype="0" fill="hold" grpId="2" nodeType="withEffect">
                                  <p:stCondLst>
                                    <p:cond delay="0"/>
                                  </p:stCondLst>
                                  <p:childTnLst>
                                    <p:animEffect transition="out" filter="fade">
                                      <p:cBhvr>
                                        <p:cTn id="15" dur="250"/>
                                        <p:tgtEl>
                                          <p:spTgt spid="6"/>
                                        </p:tgtEl>
                                      </p:cBhvr>
                                    </p:animEffect>
                                    <p:set>
                                      <p:cBhvr>
                                        <p:cTn id="16" dur="1" fill="hold">
                                          <p:stCondLst>
                                            <p:cond delay="24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18" presetClass="emph" presetSubtype="0" fill="hold" grpId="1" nodeType="withEffect">
                                  <p:stCondLst>
                                    <p:cond delay="0"/>
                                  </p:stCondLst>
                                  <p:childTnLst>
                                    <p:set>
                                      <p:cBhvr override="childStyle">
                                        <p:cTn id="23" dur="500" fill="hold"/>
                                        <p:tgtEl>
                                          <p:spTgt spid="7"/>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50"/>
                                        <p:tgtEl>
                                          <p:spTgt spid="6"/>
                                        </p:tgtEl>
                                      </p:cBhvr>
                                    </p:animEffect>
                                  </p:childTnLst>
                                </p:cTn>
                              </p:par>
                              <p:par>
                                <p:cTn id="38" presetID="0" presetClass="path" presetSubtype="0" accel="50000" decel="50000" fill="hold" grpId="1" nodeType="withEffect">
                                  <p:stCondLst>
                                    <p:cond delay="0"/>
                                  </p:stCondLst>
                                  <p:childTnLst>
                                    <p:animMotion origin="layout" path="M 0 4.44444E-6 L 0.33976 0.43333 " pathEditMode="relative" rAng="0" ptsTypes="AA">
                                      <p:cBhvr>
                                        <p:cTn id="39" dur="2000" fill="hold"/>
                                        <p:tgtEl>
                                          <p:spTgt spid="6"/>
                                        </p:tgtEl>
                                        <p:attrNameLst>
                                          <p:attrName>ppt_x</p:attrName>
                                          <p:attrName>ppt_y</p:attrName>
                                        </p:attrNameLst>
                                      </p:cBhvr>
                                      <p:rCtr x="16979" y="21667"/>
                                    </p:animMotion>
                                  </p:childTnLst>
                                </p:cTn>
                              </p:par>
                              <p:par>
                                <p:cTn id="40" presetID="10" presetClass="exit" presetSubtype="0" fill="hold" grpId="1" nodeType="withEffect">
                                  <p:stCondLst>
                                    <p:cond delay="0"/>
                                  </p:stCondLst>
                                  <p:childTnLst>
                                    <p:animEffect transition="out" filter="fade">
                                      <p:cBhvr>
                                        <p:cTn id="41" dur="1750"/>
                                        <p:tgtEl>
                                          <p:spTgt spid="2"/>
                                        </p:tgtEl>
                                      </p:cBhvr>
                                    </p:animEffect>
                                    <p:set>
                                      <p:cBhvr>
                                        <p:cTn id="42" dur="1" fill="hold">
                                          <p:stCondLst>
                                            <p:cond delay="1749"/>
                                          </p:stCondLst>
                                        </p:cTn>
                                        <p:tgtEl>
                                          <p:spTgt spid="2"/>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2" grpId="0"/>
      <p:bldP spid="2" grpId="1"/>
      <p:bldP spid="4" grpId="0"/>
      <p:bldP spid="6" grpId="0"/>
      <p:bldP spid="6" grpId="1"/>
      <p:bldP spid="6" grpId="2"/>
      <p:bldP spid="8" grpId="0"/>
      <p:bldP spid="8" grpId="1"/>
      <p:bldP spid="9" grpId="0"/>
      <p:bldP spid="9"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8283" t="1" r="5731" b="57"/>
          <a:stretch/>
        </p:blipFill>
        <p:spPr>
          <a:xfrm>
            <a:off x="0" y="0"/>
            <a:ext cx="9144000" cy="6858000"/>
          </a:xfrm>
          <a:prstGeom prst="rect">
            <a:avLst/>
          </a:prstGeom>
        </p:spPr>
      </p:pic>
      <p:sp>
        <p:nvSpPr>
          <p:cNvPr id="5" name="!!Jesus">
            <a:extLst>
              <a:ext uri="{FF2B5EF4-FFF2-40B4-BE49-F238E27FC236}">
                <a16:creationId xmlns:a16="http://schemas.microsoft.com/office/drawing/2014/main" id="{049FF250-9DFF-427E-9677-9477090E4E42}"/>
              </a:ext>
            </a:extLst>
          </p:cNvPr>
          <p:cNvSpPr/>
          <p:nvPr/>
        </p:nvSpPr>
        <p:spPr>
          <a:xfrm>
            <a:off x="2487705" y="2237105"/>
            <a:ext cx="3929507" cy="4230930"/>
          </a:xfrm>
          <a:custGeom>
            <a:avLst/>
            <a:gdLst>
              <a:gd name="connsiteX0" fmla="*/ 1990165 w 3946712"/>
              <a:gd name="connsiteY0" fmla="*/ 4034117 h 4249270"/>
              <a:gd name="connsiteX1" fmla="*/ 2070847 w 3946712"/>
              <a:gd name="connsiteY1" fmla="*/ 4141694 h 4249270"/>
              <a:gd name="connsiteX2" fmla="*/ 2057400 w 3946712"/>
              <a:gd name="connsiteY2" fmla="*/ 4222376 h 4249270"/>
              <a:gd name="connsiteX3" fmla="*/ 2010335 w 3946712"/>
              <a:gd name="connsiteY3" fmla="*/ 4249270 h 4249270"/>
              <a:gd name="connsiteX4" fmla="*/ 1902759 w 3946712"/>
              <a:gd name="connsiteY4" fmla="*/ 4229100 h 4249270"/>
              <a:gd name="connsiteX5" fmla="*/ 1761565 w 3946712"/>
              <a:gd name="connsiteY5" fmla="*/ 4128247 h 4249270"/>
              <a:gd name="connsiteX6" fmla="*/ 1815353 w 3946712"/>
              <a:gd name="connsiteY6" fmla="*/ 4020670 h 4249270"/>
              <a:gd name="connsiteX7" fmla="*/ 1828800 w 3946712"/>
              <a:gd name="connsiteY7" fmla="*/ 3839135 h 4249270"/>
              <a:gd name="connsiteX8" fmla="*/ 1808629 w 3946712"/>
              <a:gd name="connsiteY8" fmla="*/ 3543300 h 4249270"/>
              <a:gd name="connsiteX9" fmla="*/ 1741394 w 3946712"/>
              <a:gd name="connsiteY9" fmla="*/ 3274359 h 4249270"/>
              <a:gd name="connsiteX10" fmla="*/ 1748118 w 3946712"/>
              <a:gd name="connsiteY10" fmla="*/ 3065929 h 4249270"/>
              <a:gd name="connsiteX11" fmla="*/ 1633818 w 3946712"/>
              <a:gd name="connsiteY11" fmla="*/ 2696135 h 4249270"/>
              <a:gd name="connsiteX12" fmla="*/ 1761565 w 3946712"/>
              <a:gd name="connsiteY12" fmla="*/ 2501153 h 4249270"/>
              <a:gd name="connsiteX13" fmla="*/ 1808629 w 3946712"/>
              <a:gd name="connsiteY13" fmla="*/ 2292723 h 4249270"/>
              <a:gd name="connsiteX14" fmla="*/ 1808629 w 3946712"/>
              <a:gd name="connsiteY14" fmla="*/ 2117911 h 4249270"/>
              <a:gd name="connsiteX15" fmla="*/ 1694329 w 3946712"/>
              <a:gd name="connsiteY15" fmla="*/ 1815353 h 4249270"/>
              <a:gd name="connsiteX16" fmla="*/ 1721223 w 3946712"/>
              <a:gd name="connsiteY16" fmla="*/ 1633817 h 4249270"/>
              <a:gd name="connsiteX17" fmla="*/ 1674159 w 3946712"/>
              <a:gd name="connsiteY17" fmla="*/ 1499347 h 4249270"/>
              <a:gd name="connsiteX18" fmla="*/ 1714500 w 3946712"/>
              <a:gd name="connsiteY18" fmla="*/ 1358153 h 4249270"/>
              <a:gd name="connsiteX19" fmla="*/ 1633818 w 3946712"/>
              <a:gd name="connsiteY19" fmla="*/ 1156447 h 4249270"/>
              <a:gd name="connsiteX20" fmla="*/ 1606923 w 3946712"/>
              <a:gd name="connsiteY20" fmla="*/ 1062317 h 4249270"/>
              <a:gd name="connsiteX21" fmla="*/ 1580029 w 3946712"/>
              <a:gd name="connsiteY21" fmla="*/ 968188 h 4249270"/>
              <a:gd name="connsiteX22" fmla="*/ 1385047 w 3946712"/>
              <a:gd name="connsiteY22" fmla="*/ 813547 h 4249270"/>
              <a:gd name="connsiteX23" fmla="*/ 1250576 w 3946712"/>
              <a:gd name="connsiteY23" fmla="*/ 672353 h 4249270"/>
              <a:gd name="connsiteX24" fmla="*/ 1015253 w 3946712"/>
              <a:gd name="connsiteY24" fmla="*/ 591670 h 4249270"/>
              <a:gd name="connsiteX25" fmla="*/ 759759 w 3946712"/>
              <a:gd name="connsiteY25" fmla="*/ 484094 h 4249270"/>
              <a:gd name="connsiteX26" fmla="*/ 618565 w 3946712"/>
              <a:gd name="connsiteY26" fmla="*/ 416859 h 4249270"/>
              <a:gd name="connsiteX27" fmla="*/ 437029 w 3946712"/>
              <a:gd name="connsiteY27" fmla="*/ 342900 h 4249270"/>
              <a:gd name="connsiteX28" fmla="*/ 376518 w 3946712"/>
              <a:gd name="connsiteY28" fmla="*/ 275664 h 4249270"/>
              <a:gd name="connsiteX29" fmla="*/ 201706 w 3946712"/>
              <a:gd name="connsiteY29" fmla="*/ 268941 h 4249270"/>
              <a:gd name="connsiteX30" fmla="*/ 168088 w 3946712"/>
              <a:gd name="connsiteY30" fmla="*/ 255494 h 4249270"/>
              <a:gd name="connsiteX31" fmla="*/ 13447 w 3946712"/>
              <a:gd name="connsiteY31" fmla="*/ 268941 h 4249270"/>
              <a:gd name="connsiteX32" fmla="*/ 0 w 3946712"/>
              <a:gd name="connsiteY32" fmla="*/ 0 h 4249270"/>
              <a:gd name="connsiteX33" fmla="*/ 174812 w 3946712"/>
              <a:gd name="connsiteY33" fmla="*/ 0 h 4249270"/>
              <a:gd name="connsiteX34" fmla="*/ 289112 w 3946712"/>
              <a:gd name="connsiteY34" fmla="*/ 33617 h 4249270"/>
              <a:gd name="connsiteX35" fmla="*/ 437029 w 3946712"/>
              <a:gd name="connsiteY35" fmla="*/ 134470 h 4249270"/>
              <a:gd name="connsiteX36" fmla="*/ 598394 w 3946712"/>
              <a:gd name="connsiteY36" fmla="*/ 194982 h 4249270"/>
              <a:gd name="connsiteX37" fmla="*/ 874059 w 3946712"/>
              <a:gd name="connsiteY37" fmla="*/ 262217 h 4249270"/>
              <a:gd name="connsiteX38" fmla="*/ 1136276 w 3946712"/>
              <a:gd name="connsiteY38" fmla="*/ 369794 h 4249270"/>
              <a:gd name="connsiteX39" fmla="*/ 1351429 w 3946712"/>
              <a:gd name="connsiteY39" fmla="*/ 490817 h 4249270"/>
              <a:gd name="connsiteX40" fmla="*/ 1485900 w 3946712"/>
              <a:gd name="connsiteY40" fmla="*/ 578223 h 4249270"/>
              <a:gd name="connsiteX41" fmla="*/ 1660712 w 3946712"/>
              <a:gd name="connsiteY41" fmla="*/ 699247 h 4249270"/>
              <a:gd name="connsiteX42" fmla="*/ 1748118 w 3946712"/>
              <a:gd name="connsiteY42" fmla="*/ 726141 h 4249270"/>
              <a:gd name="connsiteX43" fmla="*/ 1848970 w 3946712"/>
              <a:gd name="connsiteY43" fmla="*/ 645459 h 4249270"/>
              <a:gd name="connsiteX44" fmla="*/ 2017059 w 3946712"/>
              <a:gd name="connsiteY44" fmla="*/ 611841 h 4249270"/>
              <a:gd name="connsiteX45" fmla="*/ 2138082 w 3946712"/>
              <a:gd name="connsiteY45" fmla="*/ 652182 h 4249270"/>
              <a:gd name="connsiteX46" fmla="*/ 2245659 w 3946712"/>
              <a:gd name="connsiteY46" fmla="*/ 692523 h 4249270"/>
              <a:gd name="connsiteX47" fmla="*/ 2346512 w 3946712"/>
              <a:gd name="connsiteY47" fmla="*/ 638735 h 4249270"/>
              <a:gd name="connsiteX48" fmla="*/ 2501153 w 3946712"/>
              <a:gd name="connsiteY48" fmla="*/ 517711 h 4249270"/>
              <a:gd name="connsiteX49" fmla="*/ 2675965 w 3946712"/>
              <a:gd name="connsiteY49" fmla="*/ 430306 h 4249270"/>
              <a:gd name="connsiteX50" fmla="*/ 2810435 w 3946712"/>
              <a:gd name="connsiteY50" fmla="*/ 329453 h 4249270"/>
              <a:gd name="connsiteX51" fmla="*/ 2944906 w 3946712"/>
              <a:gd name="connsiteY51" fmla="*/ 316006 h 4249270"/>
              <a:gd name="connsiteX52" fmla="*/ 3099547 w 3946712"/>
              <a:gd name="connsiteY52" fmla="*/ 255494 h 4249270"/>
              <a:gd name="connsiteX53" fmla="*/ 3193676 w 3946712"/>
              <a:gd name="connsiteY53" fmla="*/ 268941 h 4249270"/>
              <a:gd name="connsiteX54" fmla="*/ 3388659 w 3946712"/>
              <a:gd name="connsiteY54" fmla="*/ 235323 h 4249270"/>
              <a:gd name="connsiteX55" fmla="*/ 3556747 w 3946712"/>
              <a:gd name="connsiteY55" fmla="*/ 268941 h 4249270"/>
              <a:gd name="connsiteX56" fmla="*/ 3644153 w 3946712"/>
              <a:gd name="connsiteY56" fmla="*/ 208429 h 4249270"/>
              <a:gd name="connsiteX57" fmla="*/ 3939988 w 3946712"/>
              <a:gd name="connsiteY57" fmla="*/ 282388 h 4249270"/>
              <a:gd name="connsiteX58" fmla="*/ 3933265 w 3946712"/>
              <a:gd name="connsiteY58" fmla="*/ 329453 h 4249270"/>
              <a:gd name="connsiteX59" fmla="*/ 3771900 w 3946712"/>
              <a:gd name="connsiteY59" fmla="*/ 309282 h 4249270"/>
              <a:gd name="connsiteX60" fmla="*/ 3946712 w 3946712"/>
              <a:gd name="connsiteY60" fmla="*/ 430306 h 4249270"/>
              <a:gd name="connsiteX61" fmla="*/ 3906370 w 3946712"/>
              <a:gd name="connsiteY61" fmla="*/ 457200 h 4249270"/>
              <a:gd name="connsiteX62" fmla="*/ 3798794 w 3946712"/>
              <a:gd name="connsiteY62" fmla="*/ 416859 h 4249270"/>
              <a:gd name="connsiteX63" fmla="*/ 3866029 w 3946712"/>
              <a:gd name="connsiteY63" fmla="*/ 490817 h 4249270"/>
              <a:gd name="connsiteX64" fmla="*/ 3859306 w 3946712"/>
              <a:gd name="connsiteY64" fmla="*/ 537882 h 4249270"/>
              <a:gd name="connsiteX65" fmla="*/ 3724835 w 3946712"/>
              <a:gd name="connsiteY65" fmla="*/ 437029 h 4249270"/>
              <a:gd name="connsiteX66" fmla="*/ 3771900 w 3946712"/>
              <a:gd name="connsiteY66" fmla="*/ 564776 h 4249270"/>
              <a:gd name="connsiteX67" fmla="*/ 3738282 w 3946712"/>
              <a:gd name="connsiteY67" fmla="*/ 591670 h 4249270"/>
              <a:gd name="connsiteX68" fmla="*/ 3597088 w 3946712"/>
              <a:gd name="connsiteY68" fmla="*/ 430306 h 4249270"/>
              <a:gd name="connsiteX69" fmla="*/ 3489512 w 3946712"/>
              <a:gd name="connsiteY69" fmla="*/ 383241 h 4249270"/>
              <a:gd name="connsiteX70" fmla="*/ 3307976 w 3946712"/>
              <a:gd name="connsiteY70" fmla="*/ 416859 h 4249270"/>
              <a:gd name="connsiteX71" fmla="*/ 3166782 w 3946712"/>
              <a:gd name="connsiteY71" fmla="*/ 463923 h 4249270"/>
              <a:gd name="connsiteX72" fmla="*/ 3012141 w 3946712"/>
              <a:gd name="connsiteY72" fmla="*/ 477370 h 4249270"/>
              <a:gd name="connsiteX73" fmla="*/ 2904565 w 3946712"/>
              <a:gd name="connsiteY73" fmla="*/ 584947 h 4249270"/>
              <a:gd name="connsiteX74" fmla="*/ 2655794 w 3946712"/>
              <a:gd name="connsiteY74" fmla="*/ 726141 h 4249270"/>
              <a:gd name="connsiteX75" fmla="*/ 2501153 w 3946712"/>
              <a:gd name="connsiteY75" fmla="*/ 833717 h 4249270"/>
              <a:gd name="connsiteX76" fmla="*/ 2427194 w 3946712"/>
              <a:gd name="connsiteY76" fmla="*/ 1021976 h 4249270"/>
              <a:gd name="connsiteX77" fmla="*/ 2366682 w 3946712"/>
              <a:gd name="connsiteY77" fmla="*/ 1183341 h 4249270"/>
              <a:gd name="connsiteX78" fmla="*/ 2359959 w 3946712"/>
              <a:gd name="connsiteY78" fmla="*/ 1264023 h 4249270"/>
              <a:gd name="connsiteX79" fmla="*/ 2346512 w 3946712"/>
              <a:gd name="connsiteY79" fmla="*/ 1398494 h 4249270"/>
              <a:gd name="connsiteX80" fmla="*/ 2279276 w 3946712"/>
              <a:gd name="connsiteY80" fmla="*/ 1519517 h 4249270"/>
              <a:gd name="connsiteX81" fmla="*/ 2339788 w 3946712"/>
              <a:gd name="connsiteY81" fmla="*/ 1653988 h 4249270"/>
              <a:gd name="connsiteX82" fmla="*/ 2359959 w 3946712"/>
              <a:gd name="connsiteY82" fmla="*/ 1775011 h 4249270"/>
              <a:gd name="connsiteX83" fmla="*/ 2359959 w 3946712"/>
              <a:gd name="connsiteY83" fmla="*/ 1922929 h 4249270"/>
              <a:gd name="connsiteX84" fmla="*/ 2413747 w 3946712"/>
              <a:gd name="connsiteY84" fmla="*/ 2131359 h 4249270"/>
              <a:gd name="connsiteX85" fmla="*/ 2447365 w 3946712"/>
              <a:gd name="connsiteY85" fmla="*/ 2433917 h 4249270"/>
              <a:gd name="connsiteX86" fmla="*/ 2413747 w 3946712"/>
              <a:gd name="connsiteY86" fmla="*/ 2675964 h 4249270"/>
              <a:gd name="connsiteX87" fmla="*/ 2299447 w 3946712"/>
              <a:gd name="connsiteY87" fmla="*/ 2891117 h 4249270"/>
              <a:gd name="connsiteX88" fmla="*/ 2158253 w 3946712"/>
              <a:gd name="connsiteY88" fmla="*/ 3052482 h 4249270"/>
              <a:gd name="connsiteX89" fmla="*/ 2117912 w 3946712"/>
              <a:gd name="connsiteY89" fmla="*/ 3112994 h 4249270"/>
              <a:gd name="connsiteX90" fmla="*/ 2104465 w 3946712"/>
              <a:gd name="connsiteY90" fmla="*/ 3314700 h 4249270"/>
              <a:gd name="connsiteX91" fmla="*/ 2104465 w 3946712"/>
              <a:gd name="connsiteY91" fmla="*/ 3496235 h 4249270"/>
              <a:gd name="connsiteX92" fmla="*/ 2030506 w 3946712"/>
              <a:gd name="connsiteY92" fmla="*/ 3630706 h 4249270"/>
              <a:gd name="connsiteX93" fmla="*/ 2043953 w 3946712"/>
              <a:gd name="connsiteY93" fmla="*/ 3745006 h 4249270"/>
              <a:gd name="connsiteX94" fmla="*/ 2017059 w 3946712"/>
              <a:gd name="connsiteY94" fmla="*/ 3879476 h 4249270"/>
              <a:gd name="connsiteX95" fmla="*/ 1990165 w 3946712"/>
              <a:gd name="connsiteY95" fmla="*/ 4034117 h 4249270"/>
              <a:gd name="connsiteX0" fmla="*/ 1990165 w 3939988"/>
              <a:gd name="connsiteY0" fmla="*/ 4034117 h 4249270"/>
              <a:gd name="connsiteX1" fmla="*/ 2070847 w 3939988"/>
              <a:gd name="connsiteY1" fmla="*/ 4141694 h 4249270"/>
              <a:gd name="connsiteX2" fmla="*/ 2057400 w 3939988"/>
              <a:gd name="connsiteY2" fmla="*/ 4222376 h 4249270"/>
              <a:gd name="connsiteX3" fmla="*/ 2010335 w 3939988"/>
              <a:gd name="connsiteY3" fmla="*/ 4249270 h 4249270"/>
              <a:gd name="connsiteX4" fmla="*/ 1902759 w 3939988"/>
              <a:gd name="connsiteY4" fmla="*/ 4229100 h 4249270"/>
              <a:gd name="connsiteX5" fmla="*/ 1761565 w 3939988"/>
              <a:gd name="connsiteY5" fmla="*/ 4128247 h 4249270"/>
              <a:gd name="connsiteX6" fmla="*/ 1815353 w 3939988"/>
              <a:gd name="connsiteY6" fmla="*/ 4020670 h 4249270"/>
              <a:gd name="connsiteX7" fmla="*/ 1828800 w 3939988"/>
              <a:gd name="connsiteY7" fmla="*/ 3839135 h 4249270"/>
              <a:gd name="connsiteX8" fmla="*/ 1808629 w 3939988"/>
              <a:gd name="connsiteY8" fmla="*/ 3543300 h 4249270"/>
              <a:gd name="connsiteX9" fmla="*/ 1741394 w 3939988"/>
              <a:gd name="connsiteY9" fmla="*/ 3274359 h 4249270"/>
              <a:gd name="connsiteX10" fmla="*/ 1748118 w 3939988"/>
              <a:gd name="connsiteY10" fmla="*/ 3065929 h 4249270"/>
              <a:gd name="connsiteX11" fmla="*/ 1633818 w 3939988"/>
              <a:gd name="connsiteY11" fmla="*/ 2696135 h 4249270"/>
              <a:gd name="connsiteX12" fmla="*/ 1761565 w 3939988"/>
              <a:gd name="connsiteY12" fmla="*/ 2501153 h 4249270"/>
              <a:gd name="connsiteX13" fmla="*/ 1808629 w 3939988"/>
              <a:gd name="connsiteY13" fmla="*/ 2292723 h 4249270"/>
              <a:gd name="connsiteX14" fmla="*/ 1808629 w 3939988"/>
              <a:gd name="connsiteY14" fmla="*/ 2117911 h 4249270"/>
              <a:gd name="connsiteX15" fmla="*/ 1694329 w 3939988"/>
              <a:gd name="connsiteY15" fmla="*/ 1815353 h 4249270"/>
              <a:gd name="connsiteX16" fmla="*/ 1721223 w 3939988"/>
              <a:gd name="connsiteY16" fmla="*/ 1633817 h 4249270"/>
              <a:gd name="connsiteX17" fmla="*/ 1674159 w 3939988"/>
              <a:gd name="connsiteY17" fmla="*/ 1499347 h 4249270"/>
              <a:gd name="connsiteX18" fmla="*/ 1714500 w 3939988"/>
              <a:gd name="connsiteY18" fmla="*/ 1358153 h 4249270"/>
              <a:gd name="connsiteX19" fmla="*/ 1633818 w 3939988"/>
              <a:gd name="connsiteY19" fmla="*/ 1156447 h 4249270"/>
              <a:gd name="connsiteX20" fmla="*/ 1606923 w 3939988"/>
              <a:gd name="connsiteY20" fmla="*/ 1062317 h 4249270"/>
              <a:gd name="connsiteX21" fmla="*/ 1580029 w 3939988"/>
              <a:gd name="connsiteY21" fmla="*/ 968188 h 4249270"/>
              <a:gd name="connsiteX22" fmla="*/ 1385047 w 3939988"/>
              <a:gd name="connsiteY22" fmla="*/ 813547 h 4249270"/>
              <a:gd name="connsiteX23" fmla="*/ 1250576 w 3939988"/>
              <a:gd name="connsiteY23" fmla="*/ 672353 h 4249270"/>
              <a:gd name="connsiteX24" fmla="*/ 1015253 w 3939988"/>
              <a:gd name="connsiteY24" fmla="*/ 591670 h 4249270"/>
              <a:gd name="connsiteX25" fmla="*/ 759759 w 3939988"/>
              <a:gd name="connsiteY25" fmla="*/ 484094 h 4249270"/>
              <a:gd name="connsiteX26" fmla="*/ 618565 w 3939988"/>
              <a:gd name="connsiteY26" fmla="*/ 416859 h 4249270"/>
              <a:gd name="connsiteX27" fmla="*/ 437029 w 3939988"/>
              <a:gd name="connsiteY27" fmla="*/ 342900 h 4249270"/>
              <a:gd name="connsiteX28" fmla="*/ 376518 w 3939988"/>
              <a:gd name="connsiteY28" fmla="*/ 275664 h 4249270"/>
              <a:gd name="connsiteX29" fmla="*/ 201706 w 3939988"/>
              <a:gd name="connsiteY29" fmla="*/ 268941 h 4249270"/>
              <a:gd name="connsiteX30" fmla="*/ 168088 w 3939988"/>
              <a:gd name="connsiteY30" fmla="*/ 255494 h 4249270"/>
              <a:gd name="connsiteX31" fmla="*/ 13447 w 3939988"/>
              <a:gd name="connsiteY31" fmla="*/ 268941 h 4249270"/>
              <a:gd name="connsiteX32" fmla="*/ 0 w 3939988"/>
              <a:gd name="connsiteY32" fmla="*/ 0 h 4249270"/>
              <a:gd name="connsiteX33" fmla="*/ 174812 w 3939988"/>
              <a:gd name="connsiteY33" fmla="*/ 0 h 4249270"/>
              <a:gd name="connsiteX34" fmla="*/ 289112 w 3939988"/>
              <a:gd name="connsiteY34" fmla="*/ 33617 h 4249270"/>
              <a:gd name="connsiteX35" fmla="*/ 437029 w 3939988"/>
              <a:gd name="connsiteY35" fmla="*/ 134470 h 4249270"/>
              <a:gd name="connsiteX36" fmla="*/ 598394 w 3939988"/>
              <a:gd name="connsiteY36" fmla="*/ 194982 h 4249270"/>
              <a:gd name="connsiteX37" fmla="*/ 874059 w 3939988"/>
              <a:gd name="connsiteY37" fmla="*/ 262217 h 4249270"/>
              <a:gd name="connsiteX38" fmla="*/ 1136276 w 3939988"/>
              <a:gd name="connsiteY38" fmla="*/ 369794 h 4249270"/>
              <a:gd name="connsiteX39" fmla="*/ 1351429 w 3939988"/>
              <a:gd name="connsiteY39" fmla="*/ 490817 h 4249270"/>
              <a:gd name="connsiteX40" fmla="*/ 1485900 w 3939988"/>
              <a:gd name="connsiteY40" fmla="*/ 578223 h 4249270"/>
              <a:gd name="connsiteX41" fmla="*/ 1660712 w 3939988"/>
              <a:gd name="connsiteY41" fmla="*/ 699247 h 4249270"/>
              <a:gd name="connsiteX42" fmla="*/ 1748118 w 3939988"/>
              <a:gd name="connsiteY42" fmla="*/ 726141 h 4249270"/>
              <a:gd name="connsiteX43" fmla="*/ 1848970 w 3939988"/>
              <a:gd name="connsiteY43" fmla="*/ 645459 h 4249270"/>
              <a:gd name="connsiteX44" fmla="*/ 2017059 w 3939988"/>
              <a:gd name="connsiteY44" fmla="*/ 611841 h 4249270"/>
              <a:gd name="connsiteX45" fmla="*/ 2138082 w 3939988"/>
              <a:gd name="connsiteY45" fmla="*/ 652182 h 4249270"/>
              <a:gd name="connsiteX46" fmla="*/ 2245659 w 3939988"/>
              <a:gd name="connsiteY46" fmla="*/ 692523 h 4249270"/>
              <a:gd name="connsiteX47" fmla="*/ 2346512 w 3939988"/>
              <a:gd name="connsiteY47" fmla="*/ 638735 h 4249270"/>
              <a:gd name="connsiteX48" fmla="*/ 2501153 w 3939988"/>
              <a:gd name="connsiteY48" fmla="*/ 517711 h 4249270"/>
              <a:gd name="connsiteX49" fmla="*/ 2675965 w 3939988"/>
              <a:gd name="connsiteY49" fmla="*/ 430306 h 4249270"/>
              <a:gd name="connsiteX50" fmla="*/ 2810435 w 3939988"/>
              <a:gd name="connsiteY50" fmla="*/ 329453 h 4249270"/>
              <a:gd name="connsiteX51" fmla="*/ 2944906 w 3939988"/>
              <a:gd name="connsiteY51" fmla="*/ 316006 h 4249270"/>
              <a:gd name="connsiteX52" fmla="*/ 3099547 w 3939988"/>
              <a:gd name="connsiteY52" fmla="*/ 255494 h 4249270"/>
              <a:gd name="connsiteX53" fmla="*/ 3193676 w 3939988"/>
              <a:gd name="connsiteY53" fmla="*/ 268941 h 4249270"/>
              <a:gd name="connsiteX54" fmla="*/ 3388659 w 3939988"/>
              <a:gd name="connsiteY54" fmla="*/ 235323 h 4249270"/>
              <a:gd name="connsiteX55" fmla="*/ 3556747 w 3939988"/>
              <a:gd name="connsiteY55" fmla="*/ 268941 h 4249270"/>
              <a:gd name="connsiteX56" fmla="*/ 3644153 w 3939988"/>
              <a:gd name="connsiteY56" fmla="*/ 208429 h 4249270"/>
              <a:gd name="connsiteX57" fmla="*/ 3939988 w 3939988"/>
              <a:gd name="connsiteY57" fmla="*/ 282388 h 4249270"/>
              <a:gd name="connsiteX58" fmla="*/ 3933265 w 3939988"/>
              <a:gd name="connsiteY58" fmla="*/ 329453 h 4249270"/>
              <a:gd name="connsiteX59" fmla="*/ 3771900 w 3939988"/>
              <a:gd name="connsiteY59" fmla="*/ 309282 h 4249270"/>
              <a:gd name="connsiteX60" fmla="*/ 3933612 w 3939988"/>
              <a:gd name="connsiteY60" fmla="*/ 414585 h 4249270"/>
              <a:gd name="connsiteX61" fmla="*/ 3906370 w 3939988"/>
              <a:gd name="connsiteY61" fmla="*/ 457200 h 4249270"/>
              <a:gd name="connsiteX62" fmla="*/ 3798794 w 3939988"/>
              <a:gd name="connsiteY62" fmla="*/ 416859 h 4249270"/>
              <a:gd name="connsiteX63" fmla="*/ 3866029 w 3939988"/>
              <a:gd name="connsiteY63" fmla="*/ 490817 h 4249270"/>
              <a:gd name="connsiteX64" fmla="*/ 3859306 w 3939988"/>
              <a:gd name="connsiteY64" fmla="*/ 537882 h 4249270"/>
              <a:gd name="connsiteX65" fmla="*/ 3724835 w 3939988"/>
              <a:gd name="connsiteY65" fmla="*/ 437029 h 4249270"/>
              <a:gd name="connsiteX66" fmla="*/ 3771900 w 3939988"/>
              <a:gd name="connsiteY66" fmla="*/ 564776 h 4249270"/>
              <a:gd name="connsiteX67" fmla="*/ 3738282 w 3939988"/>
              <a:gd name="connsiteY67" fmla="*/ 591670 h 4249270"/>
              <a:gd name="connsiteX68" fmla="*/ 3597088 w 3939988"/>
              <a:gd name="connsiteY68" fmla="*/ 430306 h 4249270"/>
              <a:gd name="connsiteX69" fmla="*/ 3489512 w 3939988"/>
              <a:gd name="connsiteY69" fmla="*/ 383241 h 4249270"/>
              <a:gd name="connsiteX70" fmla="*/ 3307976 w 3939988"/>
              <a:gd name="connsiteY70" fmla="*/ 416859 h 4249270"/>
              <a:gd name="connsiteX71" fmla="*/ 3166782 w 3939988"/>
              <a:gd name="connsiteY71" fmla="*/ 463923 h 4249270"/>
              <a:gd name="connsiteX72" fmla="*/ 3012141 w 3939988"/>
              <a:gd name="connsiteY72" fmla="*/ 477370 h 4249270"/>
              <a:gd name="connsiteX73" fmla="*/ 2904565 w 3939988"/>
              <a:gd name="connsiteY73" fmla="*/ 584947 h 4249270"/>
              <a:gd name="connsiteX74" fmla="*/ 2655794 w 3939988"/>
              <a:gd name="connsiteY74" fmla="*/ 726141 h 4249270"/>
              <a:gd name="connsiteX75" fmla="*/ 2501153 w 3939988"/>
              <a:gd name="connsiteY75" fmla="*/ 833717 h 4249270"/>
              <a:gd name="connsiteX76" fmla="*/ 2427194 w 3939988"/>
              <a:gd name="connsiteY76" fmla="*/ 1021976 h 4249270"/>
              <a:gd name="connsiteX77" fmla="*/ 2366682 w 3939988"/>
              <a:gd name="connsiteY77" fmla="*/ 1183341 h 4249270"/>
              <a:gd name="connsiteX78" fmla="*/ 2359959 w 3939988"/>
              <a:gd name="connsiteY78" fmla="*/ 1264023 h 4249270"/>
              <a:gd name="connsiteX79" fmla="*/ 2346512 w 3939988"/>
              <a:gd name="connsiteY79" fmla="*/ 1398494 h 4249270"/>
              <a:gd name="connsiteX80" fmla="*/ 2279276 w 3939988"/>
              <a:gd name="connsiteY80" fmla="*/ 1519517 h 4249270"/>
              <a:gd name="connsiteX81" fmla="*/ 2339788 w 3939988"/>
              <a:gd name="connsiteY81" fmla="*/ 1653988 h 4249270"/>
              <a:gd name="connsiteX82" fmla="*/ 2359959 w 3939988"/>
              <a:gd name="connsiteY82" fmla="*/ 1775011 h 4249270"/>
              <a:gd name="connsiteX83" fmla="*/ 2359959 w 3939988"/>
              <a:gd name="connsiteY83" fmla="*/ 1922929 h 4249270"/>
              <a:gd name="connsiteX84" fmla="*/ 2413747 w 3939988"/>
              <a:gd name="connsiteY84" fmla="*/ 2131359 h 4249270"/>
              <a:gd name="connsiteX85" fmla="*/ 2447365 w 3939988"/>
              <a:gd name="connsiteY85" fmla="*/ 2433917 h 4249270"/>
              <a:gd name="connsiteX86" fmla="*/ 2413747 w 3939988"/>
              <a:gd name="connsiteY86" fmla="*/ 2675964 h 4249270"/>
              <a:gd name="connsiteX87" fmla="*/ 2299447 w 3939988"/>
              <a:gd name="connsiteY87" fmla="*/ 2891117 h 4249270"/>
              <a:gd name="connsiteX88" fmla="*/ 2158253 w 3939988"/>
              <a:gd name="connsiteY88" fmla="*/ 3052482 h 4249270"/>
              <a:gd name="connsiteX89" fmla="*/ 2117912 w 3939988"/>
              <a:gd name="connsiteY89" fmla="*/ 3112994 h 4249270"/>
              <a:gd name="connsiteX90" fmla="*/ 2104465 w 3939988"/>
              <a:gd name="connsiteY90" fmla="*/ 3314700 h 4249270"/>
              <a:gd name="connsiteX91" fmla="*/ 2104465 w 3939988"/>
              <a:gd name="connsiteY91" fmla="*/ 3496235 h 4249270"/>
              <a:gd name="connsiteX92" fmla="*/ 2030506 w 3939988"/>
              <a:gd name="connsiteY92" fmla="*/ 3630706 h 4249270"/>
              <a:gd name="connsiteX93" fmla="*/ 2043953 w 3939988"/>
              <a:gd name="connsiteY93" fmla="*/ 3745006 h 4249270"/>
              <a:gd name="connsiteX94" fmla="*/ 2017059 w 3939988"/>
              <a:gd name="connsiteY94" fmla="*/ 3879476 h 4249270"/>
              <a:gd name="connsiteX95" fmla="*/ 1990165 w 3939988"/>
              <a:gd name="connsiteY95" fmla="*/ 4034117 h 4249270"/>
              <a:gd name="connsiteX0" fmla="*/ 1990165 w 3933612"/>
              <a:gd name="connsiteY0" fmla="*/ 4034117 h 4249270"/>
              <a:gd name="connsiteX1" fmla="*/ 2070847 w 3933612"/>
              <a:gd name="connsiteY1" fmla="*/ 4141694 h 4249270"/>
              <a:gd name="connsiteX2" fmla="*/ 2057400 w 3933612"/>
              <a:gd name="connsiteY2" fmla="*/ 4222376 h 4249270"/>
              <a:gd name="connsiteX3" fmla="*/ 2010335 w 3933612"/>
              <a:gd name="connsiteY3" fmla="*/ 4249270 h 4249270"/>
              <a:gd name="connsiteX4" fmla="*/ 1902759 w 3933612"/>
              <a:gd name="connsiteY4" fmla="*/ 4229100 h 4249270"/>
              <a:gd name="connsiteX5" fmla="*/ 1761565 w 3933612"/>
              <a:gd name="connsiteY5" fmla="*/ 4128247 h 4249270"/>
              <a:gd name="connsiteX6" fmla="*/ 1815353 w 3933612"/>
              <a:gd name="connsiteY6" fmla="*/ 4020670 h 4249270"/>
              <a:gd name="connsiteX7" fmla="*/ 1828800 w 3933612"/>
              <a:gd name="connsiteY7" fmla="*/ 3839135 h 4249270"/>
              <a:gd name="connsiteX8" fmla="*/ 1808629 w 3933612"/>
              <a:gd name="connsiteY8" fmla="*/ 3543300 h 4249270"/>
              <a:gd name="connsiteX9" fmla="*/ 1741394 w 3933612"/>
              <a:gd name="connsiteY9" fmla="*/ 3274359 h 4249270"/>
              <a:gd name="connsiteX10" fmla="*/ 1748118 w 3933612"/>
              <a:gd name="connsiteY10" fmla="*/ 3065929 h 4249270"/>
              <a:gd name="connsiteX11" fmla="*/ 1633818 w 3933612"/>
              <a:gd name="connsiteY11" fmla="*/ 2696135 h 4249270"/>
              <a:gd name="connsiteX12" fmla="*/ 1761565 w 3933612"/>
              <a:gd name="connsiteY12" fmla="*/ 2501153 h 4249270"/>
              <a:gd name="connsiteX13" fmla="*/ 1808629 w 3933612"/>
              <a:gd name="connsiteY13" fmla="*/ 2292723 h 4249270"/>
              <a:gd name="connsiteX14" fmla="*/ 1808629 w 3933612"/>
              <a:gd name="connsiteY14" fmla="*/ 2117911 h 4249270"/>
              <a:gd name="connsiteX15" fmla="*/ 1694329 w 3933612"/>
              <a:gd name="connsiteY15" fmla="*/ 1815353 h 4249270"/>
              <a:gd name="connsiteX16" fmla="*/ 1721223 w 3933612"/>
              <a:gd name="connsiteY16" fmla="*/ 1633817 h 4249270"/>
              <a:gd name="connsiteX17" fmla="*/ 1674159 w 3933612"/>
              <a:gd name="connsiteY17" fmla="*/ 1499347 h 4249270"/>
              <a:gd name="connsiteX18" fmla="*/ 1714500 w 3933612"/>
              <a:gd name="connsiteY18" fmla="*/ 1358153 h 4249270"/>
              <a:gd name="connsiteX19" fmla="*/ 1633818 w 3933612"/>
              <a:gd name="connsiteY19" fmla="*/ 1156447 h 4249270"/>
              <a:gd name="connsiteX20" fmla="*/ 1606923 w 3933612"/>
              <a:gd name="connsiteY20" fmla="*/ 1062317 h 4249270"/>
              <a:gd name="connsiteX21" fmla="*/ 1580029 w 3933612"/>
              <a:gd name="connsiteY21" fmla="*/ 968188 h 4249270"/>
              <a:gd name="connsiteX22" fmla="*/ 1385047 w 3933612"/>
              <a:gd name="connsiteY22" fmla="*/ 813547 h 4249270"/>
              <a:gd name="connsiteX23" fmla="*/ 1250576 w 3933612"/>
              <a:gd name="connsiteY23" fmla="*/ 672353 h 4249270"/>
              <a:gd name="connsiteX24" fmla="*/ 1015253 w 3933612"/>
              <a:gd name="connsiteY24" fmla="*/ 591670 h 4249270"/>
              <a:gd name="connsiteX25" fmla="*/ 759759 w 3933612"/>
              <a:gd name="connsiteY25" fmla="*/ 484094 h 4249270"/>
              <a:gd name="connsiteX26" fmla="*/ 618565 w 3933612"/>
              <a:gd name="connsiteY26" fmla="*/ 416859 h 4249270"/>
              <a:gd name="connsiteX27" fmla="*/ 437029 w 3933612"/>
              <a:gd name="connsiteY27" fmla="*/ 342900 h 4249270"/>
              <a:gd name="connsiteX28" fmla="*/ 376518 w 3933612"/>
              <a:gd name="connsiteY28" fmla="*/ 275664 h 4249270"/>
              <a:gd name="connsiteX29" fmla="*/ 201706 w 3933612"/>
              <a:gd name="connsiteY29" fmla="*/ 268941 h 4249270"/>
              <a:gd name="connsiteX30" fmla="*/ 168088 w 3933612"/>
              <a:gd name="connsiteY30" fmla="*/ 255494 h 4249270"/>
              <a:gd name="connsiteX31" fmla="*/ 13447 w 3933612"/>
              <a:gd name="connsiteY31" fmla="*/ 268941 h 4249270"/>
              <a:gd name="connsiteX32" fmla="*/ 0 w 3933612"/>
              <a:gd name="connsiteY32" fmla="*/ 0 h 4249270"/>
              <a:gd name="connsiteX33" fmla="*/ 174812 w 3933612"/>
              <a:gd name="connsiteY33" fmla="*/ 0 h 4249270"/>
              <a:gd name="connsiteX34" fmla="*/ 289112 w 3933612"/>
              <a:gd name="connsiteY34" fmla="*/ 33617 h 4249270"/>
              <a:gd name="connsiteX35" fmla="*/ 437029 w 3933612"/>
              <a:gd name="connsiteY35" fmla="*/ 134470 h 4249270"/>
              <a:gd name="connsiteX36" fmla="*/ 598394 w 3933612"/>
              <a:gd name="connsiteY36" fmla="*/ 194982 h 4249270"/>
              <a:gd name="connsiteX37" fmla="*/ 874059 w 3933612"/>
              <a:gd name="connsiteY37" fmla="*/ 262217 h 4249270"/>
              <a:gd name="connsiteX38" fmla="*/ 1136276 w 3933612"/>
              <a:gd name="connsiteY38" fmla="*/ 369794 h 4249270"/>
              <a:gd name="connsiteX39" fmla="*/ 1351429 w 3933612"/>
              <a:gd name="connsiteY39" fmla="*/ 490817 h 4249270"/>
              <a:gd name="connsiteX40" fmla="*/ 1485900 w 3933612"/>
              <a:gd name="connsiteY40" fmla="*/ 578223 h 4249270"/>
              <a:gd name="connsiteX41" fmla="*/ 1660712 w 3933612"/>
              <a:gd name="connsiteY41" fmla="*/ 699247 h 4249270"/>
              <a:gd name="connsiteX42" fmla="*/ 1748118 w 3933612"/>
              <a:gd name="connsiteY42" fmla="*/ 726141 h 4249270"/>
              <a:gd name="connsiteX43" fmla="*/ 1848970 w 3933612"/>
              <a:gd name="connsiteY43" fmla="*/ 645459 h 4249270"/>
              <a:gd name="connsiteX44" fmla="*/ 2017059 w 3933612"/>
              <a:gd name="connsiteY44" fmla="*/ 611841 h 4249270"/>
              <a:gd name="connsiteX45" fmla="*/ 2138082 w 3933612"/>
              <a:gd name="connsiteY45" fmla="*/ 652182 h 4249270"/>
              <a:gd name="connsiteX46" fmla="*/ 2245659 w 3933612"/>
              <a:gd name="connsiteY46" fmla="*/ 692523 h 4249270"/>
              <a:gd name="connsiteX47" fmla="*/ 2346512 w 3933612"/>
              <a:gd name="connsiteY47" fmla="*/ 638735 h 4249270"/>
              <a:gd name="connsiteX48" fmla="*/ 2501153 w 3933612"/>
              <a:gd name="connsiteY48" fmla="*/ 517711 h 4249270"/>
              <a:gd name="connsiteX49" fmla="*/ 2675965 w 3933612"/>
              <a:gd name="connsiteY49" fmla="*/ 430306 h 4249270"/>
              <a:gd name="connsiteX50" fmla="*/ 2810435 w 3933612"/>
              <a:gd name="connsiteY50" fmla="*/ 329453 h 4249270"/>
              <a:gd name="connsiteX51" fmla="*/ 2944906 w 3933612"/>
              <a:gd name="connsiteY51" fmla="*/ 316006 h 4249270"/>
              <a:gd name="connsiteX52" fmla="*/ 3099547 w 3933612"/>
              <a:gd name="connsiteY52" fmla="*/ 255494 h 4249270"/>
              <a:gd name="connsiteX53" fmla="*/ 3193676 w 3933612"/>
              <a:gd name="connsiteY53" fmla="*/ 268941 h 4249270"/>
              <a:gd name="connsiteX54" fmla="*/ 3388659 w 3933612"/>
              <a:gd name="connsiteY54" fmla="*/ 235323 h 4249270"/>
              <a:gd name="connsiteX55" fmla="*/ 3556747 w 3933612"/>
              <a:gd name="connsiteY55" fmla="*/ 268941 h 4249270"/>
              <a:gd name="connsiteX56" fmla="*/ 3644153 w 3933612"/>
              <a:gd name="connsiteY56" fmla="*/ 208429 h 4249270"/>
              <a:gd name="connsiteX57" fmla="*/ 3929507 w 3933612"/>
              <a:gd name="connsiteY57" fmla="*/ 279768 h 4249270"/>
              <a:gd name="connsiteX58" fmla="*/ 3933265 w 3933612"/>
              <a:gd name="connsiteY58" fmla="*/ 329453 h 4249270"/>
              <a:gd name="connsiteX59" fmla="*/ 3771900 w 3933612"/>
              <a:gd name="connsiteY59" fmla="*/ 309282 h 4249270"/>
              <a:gd name="connsiteX60" fmla="*/ 3933612 w 3933612"/>
              <a:gd name="connsiteY60" fmla="*/ 414585 h 4249270"/>
              <a:gd name="connsiteX61" fmla="*/ 3906370 w 3933612"/>
              <a:gd name="connsiteY61" fmla="*/ 457200 h 4249270"/>
              <a:gd name="connsiteX62" fmla="*/ 3798794 w 3933612"/>
              <a:gd name="connsiteY62" fmla="*/ 416859 h 4249270"/>
              <a:gd name="connsiteX63" fmla="*/ 3866029 w 3933612"/>
              <a:gd name="connsiteY63" fmla="*/ 490817 h 4249270"/>
              <a:gd name="connsiteX64" fmla="*/ 3859306 w 3933612"/>
              <a:gd name="connsiteY64" fmla="*/ 537882 h 4249270"/>
              <a:gd name="connsiteX65" fmla="*/ 3724835 w 3933612"/>
              <a:gd name="connsiteY65" fmla="*/ 437029 h 4249270"/>
              <a:gd name="connsiteX66" fmla="*/ 3771900 w 3933612"/>
              <a:gd name="connsiteY66" fmla="*/ 564776 h 4249270"/>
              <a:gd name="connsiteX67" fmla="*/ 3738282 w 3933612"/>
              <a:gd name="connsiteY67" fmla="*/ 591670 h 4249270"/>
              <a:gd name="connsiteX68" fmla="*/ 3597088 w 3933612"/>
              <a:gd name="connsiteY68" fmla="*/ 430306 h 4249270"/>
              <a:gd name="connsiteX69" fmla="*/ 3489512 w 3933612"/>
              <a:gd name="connsiteY69" fmla="*/ 383241 h 4249270"/>
              <a:gd name="connsiteX70" fmla="*/ 3307976 w 3933612"/>
              <a:gd name="connsiteY70" fmla="*/ 416859 h 4249270"/>
              <a:gd name="connsiteX71" fmla="*/ 3166782 w 3933612"/>
              <a:gd name="connsiteY71" fmla="*/ 463923 h 4249270"/>
              <a:gd name="connsiteX72" fmla="*/ 3012141 w 3933612"/>
              <a:gd name="connsiteY72" fmla="*/ 477370 h 4249270"/>
              <a:gd name="connsiteX73" fmla="*/ 2904565 w 3933612"/>
              <a:gd name="connsiteY73" fmla="*/ 584947 h 4249270"/>
              <a:gd name="connsiteX74" fmla="*/ 2655794 w 3933612"/>
              <a:gd name="connsiteY74" fmla="*/ 726141 h 4249270"/>
              <a:gd name="connsiteX75" fmla="*/ 2501153 w 3933612"/>
              <a:gd name="connsiteY75" fmla="*/ 833717 h 4249270"/>
              <a:gd name="connsiteX76" fmla="*/ 2427194 w 3933612"/>
              <a:gd name="connsiteY76" fmla="*/ 1021976 h 4249270"/>
              <a:gd name="connsiteX77" fmla="*/ 2366682 w 3933612"/>
              <a:gd name="connsiteY77" fmla="*/ 1183341 h 4249270"/>
              <a:gd name="connsiteX78" fmla="*/ 2359959 w 3933612"/>
              <a:gd name="connsiteY78" fmla="*/ 1264023 h 4249270"/>
              <a:gd name="connsiteX79" fmla="*/ 2346512 w 3933612"/>
              <a:gd name="connsiteY79" fmla="*/ 1398494 h 4249270"/>
              <a:gd name="connsiteX80" fmla="*/ 2279276 w 3933612"/>
              <a:gd name="connsiteY80" fmla="*/ 1519517 h 4249270"/>
              <a:gd name="connsiteX81" fmla="*/ 2339788 w 3933612"/>
              <a:gd name="connsiteY81" fmla="*/ 1653988 h 4249270"/>
              <a:gd name="connsiteX82" fmla="*/ 2359959 w 3933612"/>
              <a:gd name="connsiteY82" fmla="*/ 1775011 h 4249270"/>
              <a:gd name="connsiteX83" fmla="*/ 2359959 w 3933612"/>
              <a:gd name="connsiteY83" fmla="*/ 1922929 h 4249270"/>
              <a:gd name="connsiteX84" fmla="*/ 2413747 w 3933612"/>
              <a:gd name="connsiteY84" fmla="*/ 2131359 h 4249270"/>
              <a:gd name="connsiteX85" fmla="*/ 2447365 w 3933612"/>
              <a:gd name="connsiteY85" fmla="*/ 2433917 h 4249270"/>
              <a:gd name="connsiteX86" fmla="*/ 2413747 w 3933612"/>
              <a:gd name="connsiteY86" fmla="*/ 2675964 h 4249270"/>
              <a:gd name="connsiteX87" fmla="*/ 2299447 w 3933612"/>
              <a:gd name="connsiteY87" fmla="*/ 2891117 h 4249270"/>
              <a:gd name="connsiteX88" fmla="*/ 2158253 w 3933612"/>
              <a:gd name="connsiteY88" fmla="*/ 3052482 h 4249270"/>
              <a:gd name="connsiteX89" fmla="*/ 2117912 w 3933612"/>
              <a:gd name="connsiteY89" fmla="*/ 3112994 h 4249270"/>
              <a:gd name="connsiteX90" fmla="*/ 2104465 w 3933612"/>
              <a:gd name="connsiteY90" fmla="*/ 3314700 h 4249270"/>
              <a:gd name="connsiteX91" fmla="*/ 2104465 w 3933612"/>
              <a:gd name="connsiteY91" fmla="*/ 3496235 h 4249270"/>
              <a:gd name="connsiteX92" fmla="*/ 2030506 w 3933612"/>
              <a:gd name="connsiteY92" fmla="*/ 3630706 h 4249270"/>
              <a:gd name="connsiteX93" fmla="*/ 2043953 w 3933612"/>
              <a:gd name="connsiteY93" fmla="*/ 3745006 h 4249270"/>
              <a:gd name="connsiteX94" fmla="*/ 2017059 w 3933612"/>
              <a:gd name="connsiteY94" fmla="*/ 3879476 h 4249270"/>
              <a:gd name="connsiteX95" fmla="*/ 1990165 w 3933612"/>
              <a:gd name="connsiteY95" fmla="*/ 4034117 h 4249270"/>
              <a:gd name="connsiteX0" fmla="*/ 1990165 w 3933612"/>
              <a:gd name="connsiteY0" fmla="*/ 4034117 h 4249270"/>
              <a:gd name="connsiteX1" fmla="*/ 2070847 w 3933612"/>
              <a:gd name="connsiteY1" fmla="*/ 4141694 h 4249270"/>
              <a:gd name="connsiteX2" fmla="*/ 2057400 w 3933612"/>
              <a:gd name="connsiteY2" fmla="*/ 4222376 h 4249270"/>
              <a:gd name="connsiteX3" fmla="*/ 2010335 w 3933612"/>
              <a:gd name="connsiteY3" fmla="*/ 4249270 h 4249270"/>
              <a:gd name="connsiteX4" fmla="*/ 1902759 w 3933612"/>
              <a:gd name="connsiteY4" fmla="*/ 4229100 h 4249270"/>
              <a:gd name="connsiteX5" fmla="*/ 1761565 w 3933612"/>
              <a:gd name="connsiteY5" fmla="*/ 4128247 h 4249270"/>
              <a:gd name="connsiteX6" fmla="*/ 1815353 w 3933612"/>
              <a:gd name="connsiteY6" fmla="*/ 4020670 h 4249270"/>
              <a:gd name="connsiteX7" fmla="*/ 1828800 w 3933612"/>
              <a:gd name="connsiteY7" fmla="*/ 3839135 h 4249270"/>
              <a:gd name="connsiteX8" fmla="*/ 1808629 w 3933612"/>
              <a:gd name="connsiteY8" fmla="*/ 3543300 h 4249270"/>
              <a:gd name="connsiteX9" fmla="*/ 1741394 w 3933612"/>
              <a:gd name="connsiteY9" fmla="*/ 3274359 h 4249270"/>
              <a:gd name="connsiteX10" fmla="*/ 1748118 w 3933612"/>
              <a:gd name="connsiteY10" fmla="*/ 3065929 h 4249270"/>
              <a:gd name="connsiteX11" fmla="*/ 1633818 w 3933612"/>
              <a:gd name="connsiteY11" fmla="*/ 2696135 h 4249270"/>
              <a:gd name="connsiteX12" fmla="*/ 1761565 w 3933612"/>
              <a:gd name="connsiteY12" fmla="*/ 2501153 h 4249270"/>
              <a:gd name="connsiteX13" fmla="*/ 1808629 w 3933612"/>
              <a:gd name="connsiteY13" fmla="*/ 2292723 h 4249270"/>
              <a:gd name="connsiteX14" fmla="*/ 1808629 w 3933612"/>
              <a:gd name="connsiteY14" fmla="*/ 2117911 h 4249270"/>
              <a:gd name="connsiteX15" fmla="*/ 1694329 w 3933612"/>
              <a:gd name="connsiteY15" fmla="*/ 1815353 h 4249270"/>
              <a:gd name="connsiteX16" fmla="*/ 1721223 w 3933612"/>
              <a:gd name="connsiteY16" fmla="*/ 1633817 h 4249270"/>
              <a:gd name="connsiteX17" fmla="*/ 1674159 w 3933612"/>
              <a:gd name="connsiteY17" fmla="*/ 1499347 h 4249270"/>
              <a:gd name="connsiteX18" fmla="*/ 1714500 w 3933612"/>
              <a:gd name="connsiteY18" fmla="*/ 1358153 h 4249270"/>
              <a:gd name="connsiteX19" fmla="*/ 1633818 w 3933612"/>
              <a:gd name="connsiteY19" fmla="*/ 1156447 h 4249270"/>
              <a:gd name="connsiteX20" fmla="*/ 1606923 w 3933612"/>
              <a:gd name="connsiteY20" fmla="*/ 1062317 h 4249270"/>
              <a:gd name="connsiteX21" fmla="*/ 1580029 w 3933612"/>
              <a:gd name="connsiteY21" fmla="*/ 968188 h 4249270"/>
              <a:gd name="connsiteX22" fmla="*/ 1385047 w 3933612"/>
              <a:gd name="connsiteY22" fmla="*/ 813547 h 4249270"/>
              <a:gd name="connsiteX23" fmla="*/ 1250576 w 3933612"/>
              <a:gd name="connsiteY23" fmla="*/ 672353 h 4249270"/>
              <a:gd name="connsiteX24" fmla="*/ 1015253 w 3933612"/>
              <a:gd name="connsiteY24" fmla="*/ 591670 h 4249270"/>
              <a:gd name="connsiteX25" fmla="*/ 759759 w 3933612"/>
              <a:gd name="connsiteY25" fmla="*/ 484094 h 4249270"/>
              <a:gd name="connsiteX26" fmla="*/ 618565 w 3933612"/>
              <a:gd name="connsiteY26" fmla="*/ 416859 h 4249270"/>
              <a:gd name="connsiteX27" fmla="*/ 437029 w 3933612"/>
              <a:gd name="connsiteY27" fmla="*/ 342900 h 4249270"/>
              <a:gd name="connsiteX28" fmla="*/ 376518 w 3933612"/>
              <a:gd name="connsiteY28" fmla="*/ 275664 h 4249270"/>
              <a:gd name="connsiteX29" fmla="*/ 201706 w 3933612"/>
              <a:gd name="connsiteY29" fmla="*/ 268941 h 4249270"/>
              <a:gd name="connsiteX30" fmla="*/ 168088 w 3933612"/>
              <a:gd name="connsiteY30" fmla="*/ 255494 h 4249270"/>
              <a:gd name="connsiteX31" fmla="*/ 13447 w 3933612"/>
              <a:gd name="connsiteY31" fmla="*/ 268941 h 4249270"/>
              <a:gd name="connsiteX32" fmla="*/ 0 w 3933612"/>
              <a:gd name="connsiteY32" fmla="*/ 0 h 4249270"/>
              <a:gd name="connsiteX33" fmla="*/ 174812 w 3933612"/>
              <a:gd name="connsiteY33" fmla="*/ 0 h 4249270"/>
              <a:gd name="connsiteX34" fmla="*/ 289112 w 3933612"/>
              <a:gd name="connsiteY34" fmla="*/ 33617 h 4249270"/>
              <a:gd name="connsiteX35" fmla="*/ 437029 w 3933612"/>
              <a:gd name="connsiteY35" fmla="*/ 134470 h 4249270"/>
              <a:gd name="connsiteX36" fmla="*/ 598394 w 3933612"/>
              <a:gd name="connsiteY36" fmla="*/ 194982 h 4249270"/>
              <a:gd name="connsiteX37" fmla="*/ 874059 w 3933612"/>
              <a:gd name="connsiteY37" fmla="*/ 262217 h 4249270"/>
              <a:gd name="connsiteX38" fmla="*/ 1136276 w 3933612"/>
              <a:gd name="connsiteY38" fmla="*/ 369794 h 4249270"/>
              <a:gd name="connsiteX39" fmla="*/ 1351429 w 3933612"/>
              <a:gd name="connsiteY39" fmla="*/ 490817 h 4249270"/>
              <a:gd name="connsiteX40" fmla="*/ 1485900 w 3933612"/>
              <a:gd name="connsiteY40" fmla="*/ 578223 h 4249270"/>
              <a:gd name="connsiteX41" fmla="*/ 1660712 w 3933612"/>
              <a:gd name="connsiteY41" fmla="*/ 699247 h 4249270"/>
              <a:gd name="connsiteX42" fmla="*/ 1748118 w 3933612"/>
              <a:gd name="connsiteY42" fmla="*/ 726141 h 4249270"/>
              <a:gd name="connsiteX43" fmla="*/ 1848970 w 3933612"/>
              <a:gd name="connsiteY43" fmla="*/ 645459 h 4249270"/>
              <a:gd name="connsiteX44" fmla="*/ 2017059 w 3933612"/>
              <a:gd name="connsiteY44" fmla="*/ 611841 h 4249270"/>
              <a:gd name="connsiteX45" fmla="*/ 2138082 w 3933612"/>
              <a:gd name="connsiteY45" fmla="*/ 652182 h 4249270"/>
              <a:gd name="connsiteX46" fmla="*/ 2245659 w 3933612"/>
              <a:gd name="connsiteY46" fmla="*/ 692523 h 4249270"/>
              <a:gd name="connsiteX47" fmla="*/ 2346512 w 3933612"/>
              <a:gd name="connsiteY47" fmla="*/ 638735 h 4249270"/>
              <a:gd name="connsiteX48" fmla="*/ 2501153 w 3933612"/>
              <a:gd name="connsiteY48" fmla="*/ 517711 h 4249270"/>
              <a:gd name="connsiteX49" fmla="*/ 2675965 w 3933612"/>
              <a:gd name="connsiteY49" fmla="*/ 430306 h 4249270"/>
              <a:gd name="connsiteX50" fmla="*/ 2810435 w 3933612"/>
              <a:gd name="connsiteY50" fmla="*/ 329453 h 4249270"/>
              <a:gd name="connsiteX51" fmla="*/ 2944906 w 3933612"/>
              <a:gd name="connsiteY51" fmla="*/ 316006 h 4249270"/>
              <a:gd name="connsiteX52" fmla="*/ 3099547 w 3933612"/>
              <a:gd name="connsiteY52" fmla="*/ 255494 h 4249270"/>
              <a:gd name="connsiteX53" fmla="*/ 3193676 w 3933612"/>
              <a:gd name="connsiteY53" fmla="*/ 268941 h 4249270"/>
              <a:gd name="connsiteX54" fmla="*/ 3388659 w 3933612"/>
              <a:gd name="connsiteY54" fmla="*/ 235323 h 4249270"/>
              <a:gd name="connsiteX55" fmla="*/ 3556747 w 3933612"/>
              <a:gd name="connsiteY55" fmla="*/ 268941 h 4249270"/>
              <a:gd name="connsiteX56" fmla="*/ 3644153 w 3933612"/>
              <a:gd name="connsiteY56" fmla="*/ 208429 h 4249270"/>
              <a:gd name="connsiteX57" fmla="*/ 3929507 w 3933612"/>
              <a:gd name="connsiteY57" fmla="*/ 279768 h 4249270"/>
              <a:gd name="connsiteX58" fmla="*/ 3925405 w 3933612"/>
              <a:gd name="connsiteY58" fmla="*/ 332073 h 4249270"/>
              <a:gd name="connsiteX59" fmla="*/ 3771900 w 3933612"/>
              <a:gd name="connsiteY59" fmla="*/ 309282 h 4249270"/>
              <a:gd name="connsiteX60" fmla="*/ 3933612 w 3933612"/>
              <a:gd name="connsiteY60" fmla="*/ 414585 h 4249270"/>
              <a:gd name="connsiteX61" fmla="*/ 3906370 w 3933612"/>
              <a:gd name="connsiteY61" fmla="*/ 457200 h 4249270"/>
              <a:gd name="connsiteX62" fmla="*/ 3798794 w 3933612"/>
              <a:gd name="connsiteY62" fmla="*/ 416859 h 4249270"/>
              <a:gd name="connsiteX63" fmla="*/ 3866029 w 3933612"/>
              <a:gd name="connsiteY63" fmla="*/ 490817 h 4249270"/>
              <a:gd name="connsiteX64" fmla="*/ 3859306 w 3933612"/>
              <a:gd name="connsiteY64" fmla="*/ 537882 h 4249270"/>
              <a:gd name="connsiteX65" fmla="*/ 3724835 w 3933612"/>
              <a:gd name="connsiteY65" fmla="*/ 437029 h 4249270"/>
              <a:gd name="connsiteX66" fmla="*/ 3771900 w 3933612"/>
              <a:gd name="connsiteY66" fmla="*/ 564776 h 4249270"/>
              <a:gd name="connsiteX67" fmla="*/ 3738282 w 3933612"/>
              <a:gd name="connsiteY67" fmla="*/ 591670 h 4249270"/>
              <a:gd name="connsiteX68" fmla="*/ 3597088 w 3933612"/>
              <a:gd name="connsiteY68" fmla="*/ 430306 h 4249270"/>
              <a:gd name="connsiteX69" fmla="*/ 3489512 w 3933612"/>
              <a:gd name="connsiteY69" fmla="*/ 383241 h 4249270"/>
              <a:gd name="connsiteX70" fmla="*/ 3307976 w 3933612"/>
              <a:gd name="connsiteY70" fmla="*/ 416859 h 4249270"/>
              <a:gd name="connsiteX71" fmla="*/ 3166782 w 3933612"/>
              <a:gd name="connsiteY71" fmla="*/ 463923 h 4249270"/>
              <a:gd name="connsiteX72" fmla="*/ 3012141 w 3933612"/>
              <a:gd name="connsiteY72" fmla="*/ 477370 h 4249270"/>
              <a:gd name="connsiteX73" fmla="*/ 2904565 w 3933612"/>
              <a:gd name="connsiteY73" fmla="*/ 584947 h 4249270"/>
              <a:gd name="connsiteX74" fmla="*/ 2655794 w 3933612"/>
              <a:gd name="connsiteY74" fmla="*/ 726141 h 4249270"/>
              <a:gd name="connsiteX75" fmla="*/ 2501153 w 3933612"/>
              <a:gd name="connsiteY75" fmla="*/ 833717 h 4249270"/>
              <a:gd name="connsiteX76" fmla="*/ 2427194 w 3933612"/>
              <a:gd name="connsiteY76" fmla="*/ 1021976 h 4249270"/>
              <a:gd name="connsiteX77" fmla="*/ 2366682 w 3933612"/>
              <a:gd name="connsiteY77" fmla="*/ 1183341 h 4249270"/>
              <a:gd name="connsiteX78" fmla="*/ 2359959 w 3933612"/>
              <a:gd name="connsiteY78" fmla="*/ 1264023 h 4249270"/>
              <a:gd name="connsiteX79" fmla="*/ 2346512 w 3933612"/>
              <a:gd name="connsiteY79" fmla="*/ 1398494 h 4249270"/>
              <a:gd name="connsiteX80" fmla="*/ 2279276 w 3933612"/>
              <a:gd name="connsiteY80" fmla="*/ 1519517 h 4249270"/>
              <a:gd name="connsiteX81" fmla="*/ 2339788 w 3933612"/>
              <a:gd name="connsiteY81" fmla="*/ 1653988 h 4249270"/>
              <a:gd name="connsiteX82" fmla="*/ 2359959 w 3933612"/>
              <a:gd name="connsiteY82" fmla="*/ 1775011 h 4249270"/>
              <a:gd name="connsiteX83" fmla="*/ 2359959 w 3933612"/>
              <a:gd name="connsiteY83" fmla="*/ 1922929 h 4249270"/>
              <a:gd name="connsiteX84" fmla="*/ 2413747 w 3933612"/>
              <a:gd name="connsiteY84" fmla="*/ 2131359 h 4249270"/>
              <a:gd name="connsiteX85" fmla="*/ 2447365 w 3933612"/>
              <a:gd name="connsiteY85" fmla="*/ 2433917 h 4249270"/>
              <a:gd name="connsiteX86" fmla="*/ 2413747 w 3933612"/>
              <a:gd name="connsiteY86" fmla="*/ 2675964 h 4249270"/>
              <a:gd name="connsiteX87" fmla="*/ 2299447 w 3933612"/>
              <a:gd name="connsiteY87" fmla="*/ 2891117 h 4249270"/>
              <a:gd name="connsiteX88" fmla="*/ 2158253 w 3933612"/>
              <a:gd name="connsiteY88" fmla="*/ 3052482 h 4249270"/>
              <a:gd name="connsiteX89" fmla="*/ 2117912 w 3933612"/>
              <a:gd name="connsiteY89" fmla="*/ 3112994 h 4249270"/>
              <a:gd name="connsiteX90" fmla="*/ 2104465 w 3933612"/>
              <a:gd name="connsiteY90" fmla="*/ 3314700 h 4249270"/>
              <a:gd name="connsiteX91" fmla="*/ 2104465 w 3933612"/>
              <a:gd name="connsiteY91" fmla="*/ 3496235 h 4249270"/>
              <a:gd name="connsiteX92" fmla="*/ 2030506 w 3933612"/>
              <a:gd name="connsiteY92" fmla="*/ 3630706 h 4249270"/>
              <a:gd name="connsiteX93" fmla="*/ 2043953 w 3933612"/>
              <a:gd name="connsiteY93" fmla="*/ 3745006 h 4249270"/>
              <a:gd name="connsiteX94" fmla="*/ 2017059 w 3933612"/>
              <a:gd name="connsiteY94" fmla="*/ 3879476 h 4249270"/>
              <a:gd name="connsiteX95" fmla="*/ 1990165 w 3933612"/>
              <a:gd name="connsiteY95" fmla="*/ 4034117 h 4249270"/>
              <a:gd name="connsiteX0" fmla="*/ 1990165 w 3929507"/>
              <a:gd name="connsiteY0" fmla="*/ 4034117 h 4249270"/>
              <a:gd name="connsiteX1" fmla="*/ 2070847 w 3929507"/>
              <a:gd name="connsiteY1" fmla="*/ 4141694 h 4249270"/>
              <a:gd name="connsiteX2" fmla="*/ 2057400 w 3929507"/>
              <a:gd name="connsiteY2" fmla="*/ 4222376 h 4249270"/>
              <a:gd name="connsiteX3" fmla="*/ 2010335 w 3929507"/>
              <a:gd name="connsiteY3" fmla="*/ 4249270 h 4249270"/>
              <a:gd name="connsiteX4" fmla="*/ 1902759 w 3929507"/>
              <a:gd name="connsiteY4" fmla="*/ 4229100 h 4249270"/>
              <a:gd name="connsiteX5" fmla="*/ 1761565 w 3929507"/>
              <a:gd name="connsiteY5" fmla="*/ 4128247 h 4249270"/>
              <a:gd name="connsiteX6" fmla="*/ 1815353 w 3929507"/>
              <a:gd name="connsiteY6" fmla="*/ 4020670 h 4249270"/>
              <a:gd name="connsiteX7" fmla="*/ 1828800 w 3929507"/>
              <a:gd name="connsiteY7" fmla="*/ 3839135 h 4249270"/>
              <a:gd name="connsiteX8" fmla="*/ 1808629 w 3929507"/>
              <a:gd name="connsiteY8" fmla="*/ 3543300 h 4249270"/>
              <a:gd name="connsiteX9" fmla="*/ 1741394 w 3929507"/>
              <a:gd name="connsiteY9" fmla="*/ 3274359 h 4249270"/>
              <a:gd name="connsiteX10" fmla="*/ 1748118 w 3929507"/>
              <a:gd name="connsiteY10" fmla="*/ 3065929 h 4249270"/>
              <a:gd name="connsiteX11" fmla="*/ 1633818 w 3929507"/>
              <a:gd name="connsiteY11" fmla="*/ 2696135 h 4249270"/>
              <a:gd name="connsiteX12" fmla="*/ 1761565 w 3929507"/>
              <a:gd name="connsiteY12" fmla="*/ 2501153 h 4249270"/>
              <a:gd name="connsiteX13" fmla="*/ 1808629 w 3929507"/>
              <a:gd name="connsiteY13" fmla="*/ 2292723 h 4249270"/>
              <a:gd name="connsiteX14" fmla="*/ 1808629 w 3929507"/>
              <a:gd name="connsiteY14" fmla="*/ 2117911 h 4249270"/>
              <a:gd name="connsiteX15" fmla="*/ 1694329 w 3929507"/>
              <a:gd name="connsiteY15" fmla="*/ 1815353 h 4249270"/>
              <a:gd name="connsiteX16" fmla="*/ 1721223 w 3929507"/>
              <a:gd name="connsiteY16" fmla="*/ 1633817 h 4249270"/>
              <a:gd name="connsiteX17" fmla="*/ 1674159 w 3929507"/>
              <a:gd name="connsiteY17" fmla="*/ 1499347 h 4249270"/>
              <a:gd name="connsiteX18" fmla="*/ 1714500 w 3929507"/>
              <a:gd name="connsiteY18" fmla="*/ 1358153 h 4249270"/>
              <a:gd name="connsiteX19" fmla="*/ 1633818 w 3929507"/>
              <a:gd name="connsiteY19" fmla="*/ 1156447 h 4249270"/>
              <a:gd name="connsiteX20" fmla="*/ 1606923 w 3929507"/>
              <a:gd name="connsiteY20" fmla="*/ 1062317 h 4249270"/>
              <a:gd name="connsiteX21" fmla="*/ 1580029 w 3929507"/>
              <a:gd name="connsiteY21" fmla="*/ 968188 h 4249270"/>
              <a:gd name="connsiteX22" fmla="*/ 1385047 w 3929507"/>
              <a:gd name="connsiteY22" fmla="*/ 813547 h 4249270"/>
              <a:gd name="connsiteX23" fmla="*/ 1250576 w 3929507"/>
              <a:gd name="connsiteY23" fmla="*/ 672353 h 4249270"/>
              <a:gd name="connsiteX24" fmla="*/ 1015253 w 3929507"/>
              <a:gd name="connsiteY24" fmla="*/ 591670 h 4249270"/>
              <a:gd name="connsiteX25" fmla="*/ 759759 w 3929507"/>
              <a:gd name="connsiteY25" fmla="*/ 484094 h 4249270"/>
              <a:gd name="connsiteX26" fmla="*/ 618565 w 3929507"/>
              <a:gd name="connsiteY26" fmla="*/ 416859 h 4249270"/>
              <a:gd name="connsiteX27" fmla="*/ 437029 w 3929507"/>
              <a:gd name="connsiteY27" fmla="*/ 342900 h 4249270"/>
              <a:gd name="connsiteX28" fmla="*/ 376518 w 3929507"/>
              <a:gd name="connsiteY28" fmla="*/ 275664 h 4249270"/>
              <a:gd name="connsiteX29" fmla="*/ 201706 w 3929507"/>
              <a:gd name="connsiteY29" fmla="*/ 268941 h 4249270"/>
              <a:gd name="connsiteX30" fmla="*/ 168088 w 3929507"/>
              <a:gd name="connsiteY30" fmla="*/ 255494 h 4249270"/>
              <a:gd name="connsiteX31" fmla="*/ 13447 w 3929507"/>
              <a:gd name="connsiteY31" fmla="*/ 268941 h 4249270"/>
              <a:gd name="connsiteX32" fmla="*/ 0 w 3929507"/>
              <a:gd name="connsiteY32" fmla="*/ 0 h 4249270"/>
              <a:gd name="connsiteX33" fmla="*/ 174812 w 3929507"/>
              <a:gd name="connsiteY33" fmla="*/ 0 h 4249270"/>
              <a:gd name="connsiteX34" fmla="*/ 289112 w 3929507"/>
              <a:gd name="connsiteY34" fmla="*/ 33617 h 4249270"/>
              <a:gd name="connsiteX35" fmla="*/ 437029 w 3929507"/>
              <a:gd name="connsiteY35" fmla="*/ 134470 h 4249270"/>
              <a:gd name="connsiteX36" fmla="*/ 598394 w 3929507"/>
              <a:gd name="connsiteY36" fmla="*/ 194982 h 4249270"/>
              <a:gd name="connsiteX37" fmla="*/ 874059 w 3929507"/>
              <a:gd name="connsiteY37" fmla="*/ 262217 h 4249270"/>
              <a:gd name="connsiteX38" fmla="*/ 1136276 w 3929507"/>
              <a:gd name="connsiteY38" fmla="*/ 369794 h 4249270"/>
              <a:gd name="connsiteX39" fmla="*/ 1351429 w 3929507"/>
              <a:gd name="connsiteY39" fmla="*/ 490817 h 4249270"/>
              <a:gd name="connsiteX40" fmla="*/ 1485900 w 3929507"/>
              <a:gd name="connsiteY40" fmla="*/ 578223 h 4249270"/>
              <a:gd name="connsiteX41" fmla="*/ 1660712 w 3929507"/>
              <a:gd name="connsiteY41" fmla="*/ 699247 h 4249270"/>
              <a:gd name="connsiteX42" fmla="*/ 1748118 w 3929507"/>
              <a:gd name="connsiteY42" fmla="*/ 726141 h 4249270"/>
              <a:gd name="connsiteX43" fmla="*/ 1848970 w 3929507"/>
              <a:gd name="connsiteY43" fmla="*/ 645459 h 4249270"/>
              <a:gd name="connsiteX44" fmla="*/ 2017059 w 3929507"/>
              <a:gd name="connsiteY44" fmla="*/ 611841 h 4249270"/>
              <a:gd name="connsiteX45" fmla="*/ 2138082 w 3929507"/>
              <a:gd name="connsiteY45" fmla="*/ 652182 h 4249270"/>
              <a:gd name="connsiteX46" fmla="*/ 2245659 w 3929507"/>
              <a:gd name="connsiteY46" fmla="*/ 692523 h 4249270"/>
              <a:gd name="connsiteX47" fmla="*/ 2346512 w 3929507"/>
              <a:gd name="connsiteY47" fmla="*/ 638735 h 4249270"/>
              <a:gd name="connsiteX48" fmla="*/ 2501153 w 3929507"/>
              <a:gd name="connsiteY48" fmla="*/ 517711 h 4249270"/>
              <a:gd name="connsiteX49" fmla="*/ 2675965 w 3929507"/>
              <a:gd name="connsiteY49" fmla="*/ 430306 h 4249270"/>
              <a:gd name="connsiteX50" fmla="*/ 2810435 w 3929507"/>
              <a:gd name="connsiteY50" fmla="*/ 329453 h 4249270"/>
              <a:gd name="connsiteX51" fmla="*/ 2944906 w 3929507"/>
              <a:gd name="connsiteY51" fmla="*/ 316006 h 4249270"/>
              <a:gd name="connsiteX52" fmla="*/ 3099547 w 3929507"/>
              <a:gd name="connsiteY52" fmla="*/ 255494 h 4249270"/>
              <a:gd name="connsiteX53" fmla="*/ 3193676 w 3929507"/>
              <a:gd name="connsiteY53" fmla="*/ 268941 h 4249270"/>
              <a:gd name="connsiteX54" fmla="*/ 3388659 w 3929507"/>
              <a:gd name="connsiteY54" fmla="*/ 235323 h 4249270"/>
              <a:gd name="connsiteX55" fmla="*/ 3556747 w 3929507"/>
              <a:gd name="connsiteY55" fmla="*/ 268941 h 4249270"/>
              <a:gd name="connsiteX56" fmla="*/ 3644153 w 3929507"/>
              <a:gd name="connsiteY56" fmla="*/ 208429 h 4249270"/>
              <a:gd name="connsiteX57" fmla="*/ 3929507 w 3929507"/>
              <a:gd name="connsiteY57" fmla="*/ 279768 h 4249270"/>
              <a:gd name="connsiteX58" fmla="*/ 3925405 w 3929507"/>
              <a:gd name="connsiteY58" fmla="*/ 332073 h 4249270"/>
              <a:gd name="connsiteX59" fmla="*/ 3771900 w 3929507"/>
              <a:gd name="connsiteY59" fmla="*/ 309282 h 4249270"/>
              <a:gd name="connsiteX60" fmla="*/ 3925751 w 3929507"/>
              <a:gd name="connsiteY60" fmla="*/ 409345 h 4249270"/>
              <a:gd name="connsiteX61" fmla="*/ 3906370 w 3929507"/>
              <a:gd name="connsiteY61" fmla="*/ 457200 h 4249270"/>
              <a:gd name="connsiteX62" fmla="*/ 3798794 w 3929507"/>
              <a:gd name="connsiteY62" fmla="*/ 416859 h 4249270"/>
              <a:gd name="connsiteX63" fmla="*/ 3866029 w 3929507"/>
              <a:gd name="connsiteY63" fmla="*/ 490817 h 4249270"/>
              <a:gd name="connsiteX64" fmla="*/ 3859306 w 3929507"/>
              <a:gd name="connsiteY64" fmla="*/ 537882 h 4249270"/>
              <a:gd name="connsiteX65" fmla="*/ 3724835 w 3929507"/>
              <a:gd name="connsiteY65" fmla="*/ 437029 h 4249270"/>
              <a:gd name="connsiteX66" fmla="*/ 3771900 w 3929507"/>
              <a:gd name="connsiteY66" fmla="*/ 564776 h 4249270"/>
              <a:gd name="connsiteX67" fmla="*/ 3738282 w 3929507"/>
              <a:gd name="connsiteY67" fmla="*/ 591670 h 4249270"/>
              <a:gd name="connsiteX68" fmla="*/ 3597088 w 3929507"/>
              <a:gd name="connsiteY68" fmla="*/ 430306 h 4249270"/>
              <a:gd name="connsiteX69" fmla="*/ 3489512 w 3929507"/>
              <a:gd name="connsiteY69" fmla="*/ 383241 h 4249270"/>
              <a:gd name="connsiteX70" fmla="*/ 3307976 w 3929507"/>
              <a:gd name="connsiteY70" fmla="*/ 416859 h 4249270"/>
              <a:gd name="connsiteX71" fmla="*/ 3166782 w 3929507"/>
              <a:gd name="connsiteY71" fmla="*/ 463923 h 4249270"/>
              <a:gd name="connsiteX72" fmla="*/ 3012141 w 3929507"/>
              <a:gd name="connsiteY72" fmla="*/ 477370 h 4249270"/>
              <a:gd name="connsiteX73" fmla="*/ 2904565 w 3929507"/>
              <a:gd name="connsiteY73" fmla="*/ 584947 h 4249270"/>
              <a:gd name="connsiteX74" fmla="*/ 2655794 w 3929507"/>
              <a:gd name="connsiteY74" fmla="*/ 726141 h 4249270"/>
              <a:gd name="connsiteX75" fmla="*/ 2501153 w 3929507"/>
              <a:gd name="connsiteY75" fmla="*/ 833717 h 4249270"/>
              <a:gd name="connsiteX76" fmla="*/ 2427194 w 3929507"/>
              <a:gd name="connsiteY76" fmla="*/ 1021976 h 4249270"/>
              <a:gd name="connsiteX77" fmla="*/ 2366682 w 3929507"/>
              <a:gd name="connsiteY77" fmla="*/ 1183341 h 4249270"/>
              <a:gd name="connsiteX78" fmla="*/ 2359959 w 3929507"/>
              <a:gd name="connsiteY78" fmla="*/ 1264023 h 4249270"/>
              <a:gd name="connsiteX79" fmla="*/ 2346512 w 3929507"/>
              <a:gd name="connsiteY79" fmla="*/ 1398494 h 4249270"/>
              <a:gd name="connsiteX80" fmla="*/ 2279276 w 3929507"/>
              <a:gd name="connsiteY80" fmla="*/ 1519517 h 4249270"/>
              <a:gd name="connsiteX81" fmla="*/ 2339788 w 3929507"/>
              <a:gd name="connsiteY81" fmla="*/ 1653988 h 4249270"/>
              <a:gd name="connsiteX82" fmla="*/ 2359959 w 3929507"/>
              <a:gd name="connsiteY82" fmla="*/ 1775011 h 4249270"/>
              <a:gd name="connsiteX83" fmla="*/ 2359959 w 3929507"/>
              <a:gd name="connsiteY83" fmla="*/ 1922929 h 4249270"/>
              <a:gd name="connsiteX84" fmla="*/ 2413747 w 3929507"/>
              <a:gd name="connsiteY84" fmla="*/ 2131359 h 4249270"/>
              <a:gd name="connsiteX85" fmla="*/ 2447365 w 3929507"/>
              <a:gd name="connsiteY85" fmla="*/ 2433917 h 4249270"/>
              <a:gd name="connsiteX86" fmla="*/ 2413747 w 3929507"/>
              <a:gd name="connsiteY86" fmla="*/ 2675964 h 4249270"/>
              <a:gd name="connsiteX87" fmla="*/ 2299447 w 3929507"/>
              <a:gd name="connsiteY87" fmla="*/ 2891117 h 4249270"/>
              <a:gd name="connsiteX88" fmla="*/ 2158253 w 3929507"/>
              <a:gd name="connsiteY88" fmla="*/ 3052482 h 4249270"/>
              <a:gd name="connsiteX89" fmla="*/ 2117912 w 3929507"/>
              <a:gd name="connsiteY89" fmla="*/ 3112994 h 4249270"/>
              <a:gd name="connsiteX90" fmla="*/ 2104465 w 3929507"/>
              <a:gd name="connsiteY90" fmla="*/ 3314700 h 4249270"/>
              <a:gd name="connsiteX91" fmla="*/ 2104465 w 3929507"/>
              <a:gd name="connsiteY91" fmla="*/ 3496235 h 4249270"/>
              <a:gd name="connsiteX92" fmla="*/ 2030506 w 3929507"/>
              <a:gd name="connsiteY92" fmla="*/ 3630706 h 4249270"/>
              <a:gd name="connsiteX93" fmla="*/ 2043953 w 3929507"/>
              <a:gd name="connsiteY93" fmla="*/ 3745006 h 4249270"/>
              <a:gd name="connsiteX94" fmla="*/ 2017059 w 3929507"/>
              <a:gd name="connsiteY94" fmla="*/ 3879476 h 4249270"/>
              <a:gd name="connsiteX95" fmla="*/ 1990165 w 3929507"/>
              <a:gd name="connsiteY95" fmla="*/ 4034117 h 4249270"/>
              <a:gd name="connsiteX0" fmla="*/ 1990165 w 3929507"/>
              <a:gd name="connsiteY0" fmla="*/ 4034117 h 4249270"/>
              <a:gd name="connsiteX1" fmla="*/ 2070847 w 3929507"/>
              <a:gd name="connsiteY1" fmla="*/ 4141694 h 4249270"/>
              <a:gd name="connsiteX2" fmla="*/ 2057400 w 3929507"/>
              <a:gd name="connsiteY2" fmla="*/ 4222376 h 4249270"/>
              <a:gd name="connsiteX3" fmla="*/ 2010335 w 3929507"/>
              <a:gd name="connsiteY3" fmla="*/ 4249270 h 4249270"/>
              <a:gd name="connsiteX4" fmla="*/ 1902759 w 3929507"/>
              <a:gd name="connsiteY4" fmla="*/ 4229100 h 4249270"/>
              <a:gd name="connsiteX5" fmla="*/ 1761565 w 3929507"/>
              <a:gd name="connsiteY5" fmla="*/ 4128247 h 4249270"/>
              <a:gd name="connsiteX6" fmla="*/ 1815353 w 3929507"/>
              <a:gd name="connsiteY6" fmla="*/ 4020670 h 4249270"/>
              <a:gd name="connsiteX7" fmla="*/ 1828800 w 3929507"/>
              <a:gd name="connsiteY7" fmla="*/ 3839135 h 4249270"/>
              <a:gd name="connsiteX8" fmla="*/ 1808629 w 3929507"/>
              <a:gd name="connsiteY8" fmla="*/ 3543300 h 4249270"/>
              <a:gd name="connsiteX9" fmla="*/ 1741394 w 3929507"/>
              <a:gd name="connsiteY9" fmla="*/ 3274359 h 4249270"/>
              <a:gd name="connsiteX10" fmla="*/ 1748118 w 3929507"/>
              <a:gd name="connsiteY10" fmla="*/ 3065929 h 4249270"/>
              <a:gd name="connsiteX11" fmla="*/ 1633818 w 3929507"/>
              <a:gd name="connsiteY11" fmla="*/ 2696135 h 4249270"/>
              <a:gd name="connsiteX12" fmla="*/ 1761565 w 3929507"/>
              <a:gd name="connsiteY12" fmla="*/ 2501153 h 4249270"/>
              <a:gd name="connsiteX13" fmla="*/ 1808629 w 3929507"/>
              <a:gd name="connsiteY13" fmla="*/ 2292723 h 4249270"/>
              <a:gd name="connsiteX14" fmla="*/ 1808629 w 3929507"/>
              <a:gd name="connsiteY14" fmla="*/ 2117911 h 4249270"/>
              <a:gd name="connsiteX15" fmla="*/ 1694329 w 3929507"/>
              <a:gd name="connsiteY15" fmla="*/ 1815353 h 4249270"/>
              <a:gd name="connsiteX16" fmla="*/ 1721223 w 3929507"/>
              <a:gd name="connsiteY16" fmla="*/ 1633817 h 4249270"/>
              <a:gd name="connsiteX17" fmla="*/ 1674159 w 3929507"/>
              <a:gd name="connsiteY17" fmla="*/ 1499347 h 4249270"/>
              <a:gd name="connsiteX18" fmla="*/ 1714500 w 3929507"/>
              <a:gd name="connsiteY18" fmla="*/ 1358153 h 4249270"/>
              <a:gd name="connsiteX19" fmla="*/ 1633818 w 3929507"/>
              <a:gd name="connsiteY19" fmla="*/ 1156447 h 4249270"/>
              <a:gd name="connsiteX20" fmla="*/ 1606923 w 3929507"/>
              <a:gd name="connsiteY20" fmla="*/ 1062317 h 4249270"/>
              <a:gd name="connsiteX21" fmla="*/ 1580029 w 3929507"/>
              <a:gd name="connsiteY21" fmla="*/ 968188 h 4249270"/>
              <a:gd name="connsiteX22" fmla="*/ 1385047 w 3929507"/>
              <a:gd name="connsiteY22" fmla="*/ 813547 h 4249270"/>
              <a:gd name="connsiteX23" fmla="*/ 1250576 w 3929507"/>
              <a:gd name="connsiteY23" fmla="*/ 672353 h 4249270"/>
              <a:gd name="connsiteX24" fmla="*/ 1015253 w 3929507"/>
              <a:gd name="connsiteY24" fmla="*/ 591670 h 4249270"/>
              <a:gd name="connsiteX25" fmla="*/ 759759 w 3929507"/>
              <a:gd name="connsiteY25" fmla="*/ 484094 h 4249270"/>
              <a:gd name="connsiteX26" fmla="*/ 618565 w 3929507"/>
              <a:gd name="connsiteY26" fmla="*/ 416859 h 4249270"/>
              <a:gd name="connsiteX27" fmla="*/ 437029 w 3929507"/>
              <a:gd name="connsiteY27" fmla="*/ 342900 h 4249270"/>
              <a:gd name="connsiteX28" fmla="*/ 376518 w 3929507"/>
              <a:gd name="connsiteY28" fmla="*/ 275664 h 4249270"/>
              <a:gd name="connsiteX29" fmla="*/ 201706 w 3929507"/>
              <a:gd name="connsiteY29" fmla="*/ 268941 h 4249270"/>
              <a:gd name="connsiteX30" fmla="*/ 168088 w 3929507"/>
              <a:gd name="connsiteY30" fmla="*/ 255494 h 4249270"/>
              <a:gd name="connsiteX31" fmla="*/ 13447 w 3929507"/>
              <a:gd name="connsiteY31" fmla="*/ 268941 h 4249270"/>
              <a:gd name="connsiteX32" fmla="*/ 153313 w 3929507"/>
              <a:gd name="connsiteY32" fmla="*/ 183828 h 4249270"/>
              <a:gd name="connsiteX33" fmla="*/ 0 w 3929507"/>
              <a:gd name="connsiteY33" fmla="*/ 0 h 4249270"/>
              <a:gd name="connsiteX34" fmla="*/ 174812 w 3929507"/>
              <a:gd name="connsiteY34" fmla="*/ 0 h 4249270"/>
              <a:gd name="connsiteX35" fmla="*/ 289112 w 3929507"/>
              <a:gd name="connsiteY35" fmla="*/ 33617 h 4249270"/>
              <a:gd name="connsiteX36" fmla="*/ 437029 w 3929507"/>
              <a:gd name="connsiteY36" fmla="*/ 134470 h 4249270"/>
              <a:gd name="connsiteX37" fmla="*/ 598394 w 3929507"/>
              <a:gd name="connsiteY37" fmla="*/ 194982 h 4249270"/>
              <a:gd name="connsiteX38" fmla="*/ 874059 w 3929507"/>
              <a:gd name="connsiteY38" fmla="*/ 262217 h 4249270"/>
              <a:gd name="connsiteX39" fmla="*/ 1136276 w 3929507"/>
              <a:gd name="connsiteY39" fmla="*/ 369794 h 4249270"/>
              <a:gd name="connsiteX40" fmla="*/ 1351429 w 3929507"/>
              <a:gd name="connsiteY40" fmla="*/ 490817 h 4249270"/>
              <a:gd name="connsiteX41" fmla="*/ 1485900 w 3929507"/>
              <a:gd name="connsiteY41" fmla="*/ 578223 h 4249270"/>
              <a:gd name="connsiteX42" fmla="*/ 1660712 w 3929507"/>
              <a:gd name="connsiteY42" fmla="*/ 699247 h 4249270"/>
              <a:gd name="connsiteX43" fmla="*/ 1748118 w 3929507"/>
              <a:gd name="connsiteY43" fmla="*/ 726141 h 4249270"/>
              <a:gd name="connsiteX44" fmla="*/ 1848970 w 3929507"/>
              <a:gd name="connsiteY44" fmla="*/ 645459 h 4249270"/>
              <a:gd name="connsiteX45" fmla="*/ 2017059 w 3929507"/>
              <a:gd name="connsiteY45" fmla="*/ 611841 h 4249270"/>
              <a:gd name="connsiteX46" fmla="*/ 2138082 w 3929507"/>
              <a:gd name="connsiteY46" fmla="*/ 652182 h 4249270"/>
              <a:gd name="connsiteX47" fmla="*/ 2245659 w 3929507"/>
              <a:gd name="connsiteY47" fmla="*/ 692523 h 4249270"/>
              <a:gd name="connsiteX48" fmla="*/ 2346512 w 3929507"/>
              <a:gd name="connsiteY48" fmla="*/ 638735 h 4249270"/>
              <a:gd name="connsiteX49" fmla="*/ 2501153 w 3929507"/>
              <a:gd name="connsiteY49" fmla="*/ 517711 h 4249270"/>
              <a:gd name="connsiteX50" fmla="*/ 2675965 w 3929507"/>
              <a:gd name="connsiteY50" fmla="*/ 430306 h 4249270"/>
              <a:gd name="connsiteX51" fmla="*/ 2810435 w 3929507"/>
              <a:gd name="connsiteY51" fmla="*/ 329453 h 4249270"/>
              <a:gd name="connsiteX52" fmla="*/ 2944906 w 3929507"/>
              <a:gd name="connsiteY52" fmla="*/ 316006 h 4249270"/>
              <a:gd name="connsiteX53" fmla="*/ 3099547 w 3929507"/>
              <a:gd name="connsiteY53" fmla="*/ 255494 h 4249270"/>
              <a:gd name="connsiteX54" fmla="*/ 3193676 w 3929507"/>
              <a:gd name="connsiteY54" fmla="*/ 268941 h 4249270"/>
              <a:gd name="connsiteX55" fmla="*/ 3388659 w 3929507"/>
              <a:gd name="connsiteY55" fmla="*/ 235323 h 4249270"/>
              <a:gd name="connsiteX56" fmla="*/ 3556747 w 3929507"/>
              <a:gd name="connsiteY56" fmla="*/ 268941 h 4249270"/>
              <a:gd name="connsiteX57" fmla="*/ 3644153 w 3929507"/>
              <a:gd name="connsiteY57" fmla="*/ 208429 h 4249270"/>
              <a:gd name="connsiteX58" fmla="*/ 3929507 w 3929507"/>
              <a:gd name="connsiteY58" fmla="*/ 279768 h 4249270"/>
              <a:gd name="connsiteX59" fmla="*/ 3925405 w 3929507"/>
              <a:gd name="connsiteY59" fmla="*/ 332073 h 4249270"/>
              <a:gd name="connsiteX60" fmla="*/ 3771900 w 3929507"/>
              <a:gd name="connsiteY60" fmla="*/ 309282 h 4249270"/>
              <a:gd name="connsiteX61" fmla="*/ 3925751 w 3929507"/>
              <a:gd name="connsiteY61" fmla="*/ 409345 h 4249270"/>
              <a:gd name="connsiteX62" fmla="*/ 3906370 w 3929507"/>
              <a:gd name="connsiteY62" fmla="*/ 457200 h 4249270"/>
              <a:gd name="connsiteX63" fmla="*/ 3798794 w 3929507"/>
              <a:gd name="connsiteY63" fmla="*/ 416859 h 4249270"/>
              <a:gd name="connsiteX64" fmla="*/ 3866029 w 3929507"/>
              <a:gd name="connsiteY64" fmla="*/ 490817 h 4249270"/>
              <a:gd name="connsiteX65" fmla="*/ 3859306 w 3929507"/>
              <a:gd name="connsiteY65" fmla="*/ 537882 h 4249270"/>
              <a:gd name="connsiteX66" fmla="*/ 3724835 w 3929507"/>
              <a:gd name="connsiteY66" fmla="*/ 437029 h 4249270"/>
              <a:gd name="connsiteX67" fmla="*/ 3771900 w 3929507"/>
              <a:gd name="connsiteY67" fmla="*/ 564776 h 4249270"/>
              <a:gd name="connsiteX68" fmla="*/ 3738282 w 3929507"/>
              <a:gd name="connsiteY68" fmla="*/ 591670 h 4249270"/>
              <a:gd name="connsiteX69" fmla="*/ 3597088 w 3929507"/>
              <a:gd name="connsiteY69" fmla="*/ 430306 h 4249270"/>
              <a:gd name="connsiteX70" fmla="*/ 3489512 w 3929507"/>
              <a:gd name="connsiteY70" fmla="*/ 383241 h 4249270"/>
              <a:gd name="connsiteX71" fmla="*/ 3307976 w 3929507"/>
              <a:gd name="connsiteY71" fmla="*/ 416859 h 4249270"/>
              <a:gd name="connsiteX72" fmla="*/ 3166782 w 3929507"/>
              <a:gd name="connsiteY72" fmla="*/ 463923 h 4249270"/>
              <a:gd name="connsiteX73" fmla="*/ 3012141 w 3929507"/>
              <a:gd name="connsiteY73" fmla="*/ 477370 h 4249270"/>
              <a:gd name="connsiteX74" fmla="*/ 2904565 w 3929507"/>
              <a:gd name="connsiteY74" fmla="*/ 584947 h 4249270"/>
              <a:gd name="connsiteX75" fmla="*/ 2655794 w 3929507"/>
              <a:gd name="connsiteY75" fmla="*/ 726141 h 4249270"/>
              <a:gd name="connsiteX76" fmla="*/ 2501153 w 3929507"/>
              <a:gd name="connsiteY76" fmla="*/ 833717 h 4249270"/>
              <a:gd name="connsiteX77" fmla="*/ 2427194 w 3929507"/>
              <a:gd name="connsiteY77" fmla="*/ 1021976 h 4249270"/>
              <a:gd name="connsiteX78" fmla="*/ 2366682 w 3929507"/>
              <a:gd name="connsiteY78" fmla="*/ 1183341 h 4249270"/>
              <a:gd name="connsiteX79" fmla="*/ 2359959 w 3929507"/>
              <a:gd name="connsiteY79" fmla="*/ 1264023 h 4249270"/>
              <a:gd name="connsiteX80" fmla="*/ 2346512 w 3929507"/>
              <a:gd name="connsiteY80" fmla="*/ 1398494 h 4249270"/>
              <a:gd name="connsiteX81" fmla="*/ 2279276 w 3929507"/>
              <a:gd name="connsiteY81" fmla="*/ 1519517 h 4249270"/>
              <a:gd name="connsiteX82" fmla="*/ 2339788 w 3929507"/>
              <a:gd name="connsiteY82" fmla="*/ 1653988 h 4249270"/>
              <a:gd name="connsiteX83" fmla="*/ 2359959 w 3929507"/>
              <a:gd name="connsiteY83" fmla="*/ 1775011 h 4249270"/>
              <a:gd name="connsiteX84" fmla="*/ 2359959 w 3929507"/>
              <a:gd name="connsiteY84" fmla="*/ 1922929 h 4249270"/>
              <a:gd name="connsiteX85" fmla="*/ 2413747 w 3929507"/>
              <a:gd name="connsiteY85" fmla="*/ 2131359 h 4249270"/>
              <a:gd name="connsiteX86" fmla="*/ 2447365 w 3929507"/>
              <a:gd name="connsiteY86" fmla="*/ 2433917 h 4249270"/>
              <a:gd name="connsiteX87" fmla="*/ 2413747 w 3929507"/>
              <a:gd name="connsiteY87" fmla="*/ 2675964 h 4249270"/>
              <a:gd name="connsiteX88" fmla="*/ 2299447 w 3929507"/>
              <a:gd name="connsiteY88" fmla="*/ 2891117 h 4249270"/>
              <a:gd name="connsiteX89" fmla="*/ 2158253 w 3929507"/>
              <a:gd name="connsiteY89" fmla="*/ 3052482 h 4249270"/>
              <a:gd name="connsiteX90" fmla="*/ 2117912 w 3929507"/>
              <a:gd name="connsiteY90" fmla="*/ 3112994 h 4249270"/>
              <a:gd name="connsiteX91" fmla="*/ 2104465 w 3929507"/>
              <a:gd name="connsiteY91" fmla="*/ 3314700 h 4249270"/>
              <a:gd name="connsiteX92" fmla="*/ 2104465 w 3929507"/>
              <a:gd name="connsiteY92" fmla="*/ 3496235 h 4249270"/>
              <a:gd name="connsiteX93" fmla="*/ 2030506 w 3929507"/>
              <a:gd name="connsiteY93" fmla="*/ 3630706 h 4249270"/>
              <a:gd name="connsiteX94" fmla="*/ 2043953 w 3929507"/>
              <a:gd name="connsiteY94" fmla="*/ 3745006 h 4249270"/>
              <a:gd name="connsiteX95" fmla="*/ 2017059 w 3929507"/>
              <a:gd name="connsiteY95" fmla="*/ 3879476 h 4249270"/>
              <a:gd name="connsiteX96" fmla="*/ 1990165 w 3929507"/>
              <a:gd name="connsiteY96" fmla="*/ 4034117 h 4249270"/>
              <a:gd name="connsiteX0" fmla="*/ 1990165 w 3929507"/>
              <a:gd name="connsiteY0" fmla="*/ 4034117 h 4249270"/>
              <a:gd name="connsiteX1" fmla="*/ 2070847 w 3929507"/>
              <a:gd name="connsiteY1" fmla="*/ 4141694 h 4249270"/>
              <a:gd name="connsiteX2" fmla="*/ 2057400 w 3929507"/>
              <a:gd name="connsiteY2" fmla="*/ 4222376 h 4249270"/>
              <a:gd name="connsiteX3" fmla="*/ 2010335 w 3929507"/>
              <a:gd name="connsiteY3" fmla="*/ 4249270 h 4249270"/>
              <a:gd name="connsiteX4" fmla="*/ 1902759 w 3929507"/>
              <a:gd name="connsiteY4" fmla="*/ 4229100 h 4249270"/>
              <a:gd name="connsiteX5" fmla="*/ 1761565 w 3929507"/>
              <a:gd name="connsiteY5" fmla="*/ 4128247 h 4249270"/>
              <a:gd name="connsiteX6" fmla="*/ 1815353 w 3929507"/>
              <a:gd name="connsiteY6" fmla="*/ 4020670 h 4249270"/>
              <a:gd name="connsiteX7" fmla="*/ 1828800 w 3929507"/>
              <a:gd name="connsiteY7" fmla="*/ 3839135 h 4249270"/>
              <a:gd name="connsiteX8" fmla="*/ 1808629 w 3929507"/>
              <a:gd name="connsiteY8" fmla="*/ 3543300 h 4249270"/>
              <a:gd name="connsiteX9" fmla="*/ 1741394 w 3929507"/>
              <a:gd name="connsiteY9" fmla="*/ 3274359 h 4249270"/>
              <a:gd name="connsiteX10" fmla="*/ 1748118 w 3929507"/>
              <a:gd name="connsiteY10" fmla="*/ 3065929 h 4249270"/>
              <a:gd name="connsiteX11" fmla="*/ 1633818 w 3929507"/>
              <a:gd name="connsiteY11" fmla="*/ 2696135 h 4249270"/>
              <a:gd name="connsiteX12" fmla="*/ 1761565 w 3929507"/>
              <a:gd name="connsiteY12" fmla="*/ 2501153 h 4249270"/>
              <a:gd name="connsiteX13" fmla="*/ 1808629 w 3929507"/>
              <a:gd name="connsiteY13" fmla="*/ 2292723 h 4249270"/>
              <a:gd name="connsiteX14" fmla="*/ 1808629 w 3929507"/>
              <a:gd name="connsiteY14" fmla="*/ 2117911 h 4249270"/>
              <a:gd name="connsiteX15" fmla="*/ 1694329 w 3929507"/>
              <a:gd name="connsiteY15" fmla="*/ 1815353 h 4249270"/>
              <a:gd name="connsiteX16" fmla="*/ 1721223 w 3929507"/>
              <a:gd name="connsiteY16" fmla="*/ 1633817 h 4249270"/>
              <a:gd name="connsiteX17" fmla="*/ 1674159 w 3929507"/>
              <a:gd name="connsiteY17" fmla="*/ 1499347 h 4249270"/>
              <a:gd name="connsiteX18" fmla="*/ 1714500 w 3929507"/>
              <a:gd name="connsiteY18" fmla="*/ 1358153 h 4249270"/>
              <a:gd name="connsiteX19" fmla="*/ 1633818 w 3929507"/>
              <a:gd name="connsiteY19" fmla="*/ 1156447 h 4249270"/>
              <a:gd name="connsiteX20" fmla="*/ 1606923 w 3929507"/>
              <a:gd name="connsiteY20" fmla="*/ 1062317 h 4249270"/>
              <a:gd name="connsiteX21" fmla="*/ 1580029 w 3929507"/>
              <a:gd name="connsiteY21" fmla="*/ 968188 h 4249270"/>
              <a:gd name="connsiteX22" fmla="*/ 1385047 w 3929507"/>
              <a:gd name="connsiteY22" fmla="*/ 813547 h 4249270"/>
              <a:gd name="connsiteX23" fmla="*/ 1250576 w 3929507"/>
              <a:gd name="connsiteY23" fmla="*/ 672353 h 4249270"/>
              <a:gd name="connsiteX24" fmla="*/ 1015253 w 3929507"/>
              <a:gd name="connsiteY24" fmla="*/ 591670 h 4249270"/>
              <a:gd name="connsiteX25" fmla="*/ 759759 w 3929507"/>
              <a:gd name="connsiteY25" fmla="*/ 484094 h 4249270"/>
              <a:gd name="connsiteX26" fmla="*/ 618565 w 3929507"/>
              <a:gd name="connsiteY26" fmla="*/ 416859 h 4249270"/>
              <a:gd name="connsiteX27" fmla="*/ 437029 w 3929507"/>
              <a:gd name="connsiteY27" fmla="*/ 342900 h 4249270"/>
              <a:gd name="connsiteX28" fmla="*/ 376518 w 3929507"/>
              <a:gd name="connsiteY28" fmla="*/ 275664 h 4249270"/>
              <a:gd name="connsiteX29" fmla="*/ 201706 w 3929507"/>
              <a:gd name="connsiteY29" fmla="*/ 268941 h 4249270"/>
              <a:gd name="connsiteX30" fmla="*/ 168088 w 3929507"/>
              <a:gd name="connsiteY30" fmla="*/ 255494 h 4249270"/>
              <a:gd name="connsiteX31" fmla="*/ 13447 w 3929507"/>
              <a:gd name="connsiteY31" fmla="*/ 268941 h 4249270"/>
              <a:gd name="connsiteX32" fmla="*/ 17070 w 3929507"/>
              <a:gd name="connsiteY32" fmla="*/ 215268 h 4249270"/>
              <a:gd name="connsiteX33" fmla="*/ 153313 w 3929507"/>
              <a:gd name="connsiteY33" fmla="*/ 183828 h 4249270"/>
              <a:gd name="connsiteX34" fmla="*/ 0 w 3929507"/>
              <a:gd name="connsiteY34" fmla="*/ 0 h 4249270"/>
              <a:gd name="connsiteX35" fmla="*/ 174812 w 3929507"/>
              <a:gd name="connsiteY35" fmla="*/ 0 h 4249270"/>
              <a:gd name="connsiteX36" fmla="*/ 289112 w 3929507"/>
              <a:gd name="connsiteY36" fmla="*/ 33617 h 4249270"/>
              <a:gd name="connsiteX37" fmla="*/ 437029 w 3929507"/>
              <a:gd name="connsiteY37" fmla="*/ 134470 h 4249270"/>
              <a:gd name="connsiteX38" fmla="*/ 598394 w 3929507"/>
              <a:gd name="connsiteY38" fmla="*/ 194982 h 4249270"/>
              <a:gd name="connsiteX39" fmla="*/ 874059 w 3929507"/>
              <a:gd name="connsiteY39" fmla="*/ 262217 h 4249270"/>
              <a:gd name="connsiteX40" fmla="*/ 1136276 w 3929507"/>
              <a:gd name="connsiteY40" fmla="*/ 369794 h 4249270"/>
              <a:gd name="connsiteX41" fmla="*/ 1351429 w 3929507"/>
              <a:gd name="connsiteY41" fmla="*/ 490817 h 4249270"/>
              <a:gd name="connsiteX42" fmla="*/ 1485900 w 3929507"/>
              <a:gd name="connsiteY42" fmla="*/ 578223 h 4249270"/>
              <a:gd name="connsiteX43" fmla="*/ 1660712 w 3929507"/>
              <a:gd name="connsiteY43" fmla="*/ 699247 h 4249270"/>
              <a:gd name="connsiteX44" fmla="*/ 1748118 w 3929507"/>
              <a:gd name="connsiteY44" fmla="*/ 726141 h 4249270"/>
              <a:gd name="connsiteX45" fmla="*/ 1848970 w 3929507"/>
              <a:gd name="connsiteY45" fmla="*/ 645459 h 4249270"/>
              <a:gd name="connsiteX46" fmla="*/ 2017059 w 3929507"/>
              <a:gd name="connsiteY46" fmla="*/ 611841 h 4249270"/>
              <a:gd name="connsiteX47" fmla="*/ 2138082 w 3929507"/>
              <a:gd name="connsiteY47" fmla="*/ 652182 h 4249270"/>
              <a:gd name="connsiteX48" fmla="*/ 2245659 w 3929507"/>
              <a:gd name="connsiteY48" fmla="*/ 692523 h 4249270"/>
              <a:gd name="connsiteX49" fmla="*/ 2346512 w 3929507"/>
              <a:gd name="connsiteY49" fmla="*/ 638735 h 4249270"/>
              <a:gd name="connsiteX50" fmla="*/ 2501153 w 3929507"/>
              <a:gd name="connsiteY50" fmla="*/ 517711 h 4249270"/>
              <a:gd name="connsiteX51" fmla="*/ 2675965 w 3929507"/>
              <a:gd name="connsiteY51" fmla="*/ 430306 h 4249270"/>
              <a:gd name="connsiteX52" fmla="*/ 2810435 w 3929507"/>
              <a:gd name="connsiteY52" fmla="*/ 329453 h 4249270"/>
              <a:gd name="connsiteX53" fmla="*/ 2944906 w 3929507"/>
              <a:gd name="connsiteY53" fmla="*/ 316006 h 4249270"/>
              <a:gd name="connsiteX54" fmla="*/ 3099547 w 3929507"/>
              <a:gd name="connsiteY54" fmla="*/ 255494 h 4249270"/>
              <a:gd name="connsiteX55" fmla="*/ 3193676 w 3929507"/>
              <a:gd name="connsiteY55" fmla="*/ 268941 h 4249270"/>
              <a:gd name="connsiteX56" fmla="*/ 3388659 w 3929507"/>
              <a:gd name="connsiteY56" fmla="*/ 235323 h 4249270"/>
              <a:gd name="connsiteX57" fmla="*/ 3556747 w 3929507"/>
              <a:gd name="connsiteY57" fmla="*/ 268941 h 4249270"/>
              <a:gd name="connsiteX58" fmla="*/ 3644153 w 3929507"/>
              <a:gd name="connsiteY58" fmla="*/ 208429 h 4249270"/>
              <a:gd name="connsiteX59" fmla="*/ 3929507 w 3929507"/>
              <a:gd name="connsiteY59" fmla="*/ 279768 h 4249270"/>
              <a:gd name="connsiteX60" fmla="*/ 3925405 w 3929507"/>
              <a:gd name="connsiteY60" fmla="*/ 332073 h 4249270"/>
              <a:gd name="connsiteX61" fmla="*/ 3771900 w 3929507"/>
              <a:gd name="connsiteY61" fmla="*/ 309282 h 4249270"/>
              <a:gd name="connsiteX62" fmla="*/ 3925751 w 3929507"/>
              <a:gd name="connsiteY62" fmla="*/ 409345 h 4249270"/>
              <a:gd name="connsiteX63" fmla="*/ 3906370 w 3929507"/>
              <a:gd name="connsiteY63" fmla="*/ 457200 h 4249270"/>
              <a:gd name="connsiteX64" fmla="*/ 3798794 w 3929507"/>
              <a:gd name="connsiteY64" fmla="*/ 416859 h 4249270"/>
              <a:gd name="connsiteX65" fmla="*/ 3866029 w 3929507"/>
              <a:gd name="connsiteY65" fmla="*/ 490817 h 4249270"/>
              <a:gd name="connsiteX66" fmla="*/ 3859306 w 3929507"/>
              <a:gd name="connsiteY66" fmla="*/ 537882 h 4249270"/>
              <a:gd name="connsiteX67" fmla="*/ 3724835 w 3929507"/>
              <a:gd name="connsiteY67" fmla="*/ 437029 h 4249270"/>
              <a:gd name="connsiteX68" fmla="*/ 3771900 w 3929507"/>
              <a:gd name="connsiteY68" fmla="*/ 564776 h 4249270"/>
              <a:gd name="connsiteX69" fmla="*/ 3738282 w 3929507"/>
              <a:gd name="connsiteY69" fmla="*/ 591670 h 4249270"/>
              <a:gd name="connsiteX70" fmla="*/ 3597088 w 3929507"/>
              <a:gd name="connsiteY70" fmla="*/ 430306 h 4249270"/>
              <a:gd name="connsiteX71" fmla="*/ 3489512 w 3929507"/>
              <a:gd name="connsiteY71" fmla="*/ 383241 h 4249270"/>
              <a:gd name="connsiteX72" fmla="*/ 3307976 w 3929507"/>
              <a:gd name="connsiteY72" fmla="*/ 416859 h 4249270"/>
              <a:gd name="connsiteX73" fmla="*/ 3166782 w 3929507"/>
              <a:gd name="connsiteY73" fmla="*/ 463923 h 4249270"/>
              <a:gd name="connsiteX74" fmla="*/ 3012141 w 3929507"/>
              <a:gd name="connsiteY74" fmla="*/ 477370 h 4249270"/>
              <a:gd name="connsiteX75" fmla="*/ 2904565 w 3929507"/>
              <a:gd name="connsiteY75" fmla="*/ 584947 h 4249270"/>
              <a:gd name="connsiteX76" fmla="*/ 2655794 w 3929507"/>
              <a:gd name="connsiteY76" fmla="*/ 726141 h 4249270"/>
              <a:gd name="connsiteX77" fmla="*/ 2501153 w 3929507"/>
              <a:gd name="connsiteY77" fmla="*/ 833717 h 4249270"/>
              <a:gd name="connsiteX78" fmla="*/ 2427194 w 3929507"/>
              <a:gd name="connsiteY78" fmla="*/ 1021976 h 4249270"/>
              <a:gd name="connsiteX79" fmla="*/ 2366682 w 3929507"/>
              <a:gd name="connsiteY79" fmla="*/ 1183341 h 4249270"/>
              <a:gd name="connsiteX80" fmla="*/ 2359959 w 3929507"/>
              <a:gd name="connsiteY80" fmla="*/ 1264023 h 4249270"/>
              <a:gd name="connsiteX81" fmla="*/ 2346512 w 3929507"/>
              <a:gd name="connsiteY81" fmla="*/ 1398494 h 4249270"/>
              <a:gd name="connsiteX82" fmla="*/ 2279276 w 3929507"/>
              <a:gd name="connsiteY82" fmla="*/ 1519517 h 4249270"/>
              <a:gd name="connsiteX83" fmla="*/ 2339788 w 3929507"/>
              <a:gd name="connsiteY83" fmla="*/ 1653988 h 4249270"/>
              <a:gd name="connsiteX84" fmla="*/ 2359959 w 3929507"/>
              <a:gd name="connsiteY84" fmla="*/ 1775011 h 4249270"/>
              <a:gd name="connsiteX85" fmla="*/ 2359959 w 3929507"/>
              <a:gd name="connsiteY85" fmla="*/ 1922929 h 4249270"/>
              <a:gd name="connsiteX86" fmla="*/ 2413747 w 3929507"/>
              <a:gd name="connsiteY86" fmla="*/ 2131359 h 4249270"/>
              <a:gd name="connsiteX87" fmla="*/ 2447365 w 3929507"/>
              <a:gd name="connsiteY87" fmla="*/ 2433917 h 4249270"/>
              <a:gd name="connsiteX88" fmla="*/ 2413747 w 3929507"/>
              <a:gd name="connsiteY88" fmla="*/ 2675964 h 4249270"/>
              <a:gd name="connsiteX89" fmla="*/ 2299447 w 3929507"/>
              <a:gd name="connsiteY89" fmla="*/ 2891117 h 4249270"/>
              <a:gd name="connsiteX90" fmla="*/ 2158253 w 3929507"/>
              <a:gd name="connsiteY90" fmla="*/ 3052482 h 4249270"/>
              <a:gd name="connsiteX91" fmla="*/ 2117912 w 3929507"/>
              <a:gd name="connsiteY91" fmla="*/ 3112994 h 4249270"/>
              <a:gd name="connsiteX92" fmla="*/ 2104465 w 3929507"/>
              <a:gd name="connsiteY92" fmla="*/ 3314700 h 4249270"/>
              <a:gd name="connsiteX93" fmla="*/ 2104465 w 3929507"/>
              <a:gd name="connsiteY93" fmla="*/ 3496235 h 4249270"/>
              <a:gd name="connsiteX94" fmla="*/ 2030506 w 3929507"/>
              <a:gd name="connsiteY94" fmla="*/ 3630706 h 4249270"/>
              <a:gd name="connsiteX95" fmla="*/ 2043953 w 3929507"/>
              <a:gd name="connsiteY95" fmla="*/ 3745006 h 4249270"/>
              <a:gd name="connsiteX96" fmla="*/ 2017059 w 3929507"/>
              <a:gd name="connsiteY96" fmla="*/ 3879476 h 4249270"/>
              <a:gd name="connsiteX97" fmla="*/ 1990165 w 3929507"/>
              <a:gd name="connsiteY97" fmla="*/ 4034117 h 4249270"/>
              <a:gd name="connsiteX0" fmla="*/ 1990165 w 3929507"/>
              <a:gd name="connsiteY0" fmla="*/ 4034117 h 4249270"/>
              <a:gd name="connsiteX1" fmla="*/ 2070847 w 3929507"/>
              <a:gd name="connsiteY1" fmla="*/ 4141694 h 4249270"/>
              <a:gd name="connsiteX2" fmla="*/ 2057400 w 3929507"/>
              <a:gd name="connsiteY2" fmla="*/ 4222376 h 4249270"/>
              <a:gd name="connsiteX3" fmla="*/ 2010335 w 3929507"/>
              <a:gd name="connsiteY3" fmla="*/ 4249270 h 4249270"/>
              <a:gd name="connsiteX4" fmla="*/ 1902759 w 3929507"/>
              <a:gd name="connsiteY4" fmla="*/ 4229100 h 4249270"/>
              <a:gd name="connsiteX5" fmla="*/ 1761565 w 3929507"/>
              <a:gd name="connsiteY5" fmla="*/ 4128247 h 4249270"/>
              <a:gd name="connsiteX6" fmla="*/ 1815353 w 3929507"/>
              <a:gd name="connsiteY6" fmla="*/ 4020670 h 4249270"/>
              <a:gd name="connsiteX7" fmla="*/ 1828800 w 3929507"/>
              <a:gd name="connsiteY7" fmla="*/ 3839135 h 4249270"/>
              <a:gd name="connsiteX8" fmla="*/ 1808629 w 3929507"/>
              <a:gd name="connsiteY8" fmla="*/ 3543300 h 4249270"/>
              <a:gd name="connsiteX9" fmla="*/ 1741394 w 3929507"/>
              <a:gd name="connsiteY9" fmla="*/ 3274359 h 4249270"/>
              <a:gd name="connsiteX10" fmla="*/ 1748118 w 3929507"/>
              <a:gd name="connsiteY10" fmla="*/ 3065929 h 4249270"/>
              <a:gd name="connsiteX11" fmla="*/ 1633818 w 3929507"/>
              <a:gd name="connsiteY11" fmla="*/ 2696135 h 4249270"/>
              <a:gd name="connsiteX12" fmla="*/ 1761565 w 3929507"/>
              <a:gd name="connsiteY12" fmla="*/ 2501153 h 4249270"/>
              <a:gd name="connsiteX13" fmla="*/ 1808629 w 3929507"/>
              <a:gd name="connsiteY13" fmla="*/ 2292723 h 4249270"/>
              <a:gd name="connsiteX14" fmla="*/ 1808629 w 3929507"/>
              <a:gd name="connsiteY14" fmla="*/ 2117911 h 4249270"/>
              <a:gd name="connsiteX15" fmla="*/ 1694329 w 3929507"/>
              <a:gd name="connsiteY15" fmla="*/ 1815353 h 4249270"/>
              <a:gd name="connsiteX16" fmla="*/ 1721223 w 3929507"/>
              <a:gd name="connsiteY16" fmla="*/ 1633817 h 4249270"/>
              <a:gd name="connsiteX17" fmla="*/ 1674159 w 3929507"/>
              <a:gd name="connsiteY17" fmla="*/ 1499347 h 4249270"/>
              <a:gd name="connsiteX18" fmla="*/ 1714500 w 3929507"/>
              <a:gd name="connsiteY18" fmla="*/ 1358153 h 4249270"/>
              <a:gd name="connsiteX19" fmla="*/ 1633818 w 3929507"/>
              <a:gd name="connsiteY19" fmla="*/ 1156447 h 4249270"/>
              <a:gd name="connsiteX20" fmla="*/ 1606923 w 3929507"/>
              <a:gd name="connsiteY20" fmla="*/ 1062317 h 4249270"/>
              <a:gd name="connsiteX21" fmla="*/ 1580029 w 3929507"/>
              <a:gd name="connsiteY21" fmla="*/ 968188 h 4249270"/>
              <a:gd name="connsiteX22" fmla="*/ 1385047 w 3929507"/>
              <a:gd name="connsiteY22" fmla="*/ 813547 h 4249270"/>
              <a:gd name="connsiteX23" fmla="*/ 1250576 w 3929507"/>
              <a:gd name="connsiteY23" fmla="*/ 672353 h 4249270"/>
              <a:gd name="connsiteX24" fmla="*/ 1015253 w 3929507"/>
              <a:gd name="connsiteY24" fmla="*/ 591670 h 4249270"/>
              <a:gd name="connsiteX25" fmla="*/ 759759 w 3929507"/>
              <a:gd name="connsiteY25" fmla="*/ 484094 h 4249270"/>
              <a:gd name="connsiteX26" fmla="*/ 618565 w 3929507"/>
              <a:gd name="connsiteY26" fmla="*/ 416859 h 4249270"/>
              <a:gd name="connsiteX27" fmla="*/ 437029 w 3929507"/>
              <a:gd name="connsiteY27" fmla="*/ 342900 h 4249270"/>
              <a:gd name="connsiteX28" fmla="*/ 376518 w 3929507"/>
              <a:gd name="connsiteY28" fmla="*/ 275664 h 4249270"/>
              <a:gd name="connsiteX29" fmla="*/ 201706 w 3929507"/>
              <a:gd name="connsiteY29" fmla="*/ 268941 h 4249270"/>
              <a:gd name="connsiteX30" fmla="*/ 168088 w 3929507"/>
              <a:gd name="connsiteY30" fmla="*/ 255494 h 4249270"/>
              <a:gd name="connsiteX31" fmla="*/ 13447 w 3929507"/>
              <a:gd name="connsiteY31" fmla="*/ 268941 h 4249270"/>
              <a:gd name="connsiteX32" fmla="*/ 17070 w 3929507"/>
              <a:gd name="connsiteY32" fmla="*/ 215268 h 4249270"/>
              <a:gd name="connsiteX33" fmla="*/ 153313 w 3929507"/>
              <a:gd name="connsiteY33" fmla="*/ 183828 h 4249270"/>
              <a:gd name="connsiteX34" fmla="*/ 3969 w 3929507"/>
              <a:gd name="connsiteY34" fmla="*/ 120946 h 4249270"/>
              <a:gd name="connsiteX35" fmla="*/ 0 w 3929507"/>
              <a:gd name="connsiteY35" fmla="*/ 0 h 4249270"/>
              <a:gd name="connsiteX36" fmla="*/ 174812 w 3929507"/>
              <a:gd name="connsiteY36" fmla="*/ 0 h 4249270"/>
              <a:gd name="connsiteX37" fmla="*/ 289112 w 3929507"/>
              <a:gd name="connsiteY37" fmla="*/ 33617 h 4249270"/>
              <a:gd name="connsiteX38" fmla="*/ 437029 w 3929507"/>
              <a:gd name="connsiteY38" fmla="*/ 134470 h 4249270"/>
              <a:gd name="connsiteX39" fmla="*/ 598394 w 3929507"/>
              <a:gd name="connsiteY39" fmla="*/ 194982 h 4249270"/>
              <a:gd name="connsiteX40" fmla="*/ 874059 w 3929507"/>
              <a:gd name="connsiteY40" fmla="*/ 262217 h 4249270"/>
              <a:gd name="connsiteX41" fmla="*/ 1136276 w 3929507"/>
              <a:gd name="connsiteY41" fmla="*/ 369794 h 4249270"/>
              <a:gd name="connsiteX42" fmla="*/ 1351429 w 3929507"/>
              <a:gd name="connsiteY42" fmla="*/ 490817 h 4249270"/>
              <a:gd name="connsiteX43" fmla="*/ 1485900 w 3929507"/>
              <a:gd name="connsiteY43" fmla="*/ 578223 h 4249270"/>
              <a:gd name="connsiteX44" fmla="*/ 1660712 w 3929507"/>
              <a:gd name="connsiteY44" fmla="*/ 699247 h 4249270"/>
              <a:gd name="connsiteX45" fmla="*/ 1748118 w 3929507"/>
              <a:gd name="connsiteY45" fmla="*/ 726141 h 4249270"/>
              <a:gd name="connsiteX46" fmla="*/ 1848970 w 3929507"/>
              <a:gd name="connsiteY46" fmla="*/ 645459 h 4249270"/>
              <a:gd name="connsiteX47" fmla="*/ 2017059 w 3929507"/>
              <a:gd name="connsiteY47" fmla="*/ 611841 h 4249270"/>
              <a:gd name="connsiteX48" fmla="*/ 2138082 w 3929507"/>
              <a:gd name="connsiteY48" fmla="*/ 652182 h 4249270"/>
              <a:gd name="connsiteX49" fmla="*/ 2245659 w 3929507"/>
              <a:gd name="connsiteY49" fmla="*/ 692523 h 4249270"/>
              <a:gd name="connsiteX50" fmla="*/ 2346512 w 3929507"/>
              <a:gd name="connsiteY50" fmla="*/ 638735 h 4249270"/>
              <a:gd name="connsiteX51" fmla="*/ 2501153 w 3929507"/>
              <a:gd name="connsiteY51" fmla="*/ 517711 h 4249270"/>
              <a:gd name="connsiteX52" fmla="*/ 2675965 w 3929507"/>
              <a:gd name="connsiteY52" fmla="*/ 430306 h 4249270"/>
              <a:gd name="connsiteX53" fmla="*/ 2810435 w 3929507"/>
              <a:gd name="connsiteY53" fmla="*/ 329453 h 4249270"/>
              <a:gd name="connsiteX54" fmla="*/ 2944906 w 3929507"/>
              <a:gd name="connsiteY54" fmla="*/ 316006 h 4249270"/>
              <a:gd name="connsiteX55" fmla="*/ 3099547 w 3929507"/>
              <a:gd name="connsiteY55" fmla="*/ 255494 h 4249270"/>
              <a:gd name="connsiteX56" fmla="*/ 3193676 w 3929507"/>
              <a:gd name="connsiteY56" fmla="*/ 268941 h 4249270"/>
              <a:gd name="connsiteX57" fmla="*/ 3388659 w 3929507"/>
              <a:gd name="connsiteY57" fmla="*/ 235323 h 4249270"/>
              <a:gd name="connsiteX58" fmla="*/ 3556747 w 3929507"/>
              <a:gd name="connsiteY58" fmla="*/ 268941 h 4249270"/>
              <a:gd name="connsiteX59" fmla="*/ 3644153 w 3929507"/>
              <a:gd name="connsiteY59" fmla="*/ 208429 h 4249270"/>
              <a:gd name="connsiteX60" fmla="*/ 3929507 w 3929507"/>
              <a:gd name="connsiteY60" fmla="*/ 279768 h 4249270"/>
              <a:gd name="connsiteX61" fmla="*/ 3925405 w 3929507"/>
              <a:gd name="connsiteY61" fmla="*/ 332073 h 4249270"/>
              <a:gd name="connsiteX62" fmla="*/ 3771900 w 3929507"/>
              <a:gd name="connsiteY62" fmla="*/ 309282 h 4249270"/>
              <a:gd name="connsiteX63" fmla="*/ 3925751 w 3929507"/>
              <a:gd name="connsiteY63" fmla="*/ 409345 h 4249270"/>
              <a:gd name="connsiteX64" fmla="*/ 3906370 w 3929507"/>
              <a:gd name="connsiteY64" fmla="*/ 457200 h 4249270"/>
              <a:gd name="connsiteX65" fmla="*/ 3798794 w 3929507"/>
              <a:gd name="connsiteY65" fmla="*/ 416859 h 4249270"/>
              <a:gd name="connsiteX66" fmla="*/ 3866029 w 3929507"/>
              <a:gd name="connsiteY66" fmla="*/ 490817 h 4249270"/>
              <a:gd name="connsiteX67" fmla="*/ 3859306 w 3929507"/>
              <a:gd name="connsiteY67" fmla="*/ 537882 h 4249270"/>
              <a:gd name="connsiteX68" fmla="*/ 3724835 w 3929507"/>
              <a:gd name="connsiteY68" fmla="*/ 437029 h 4249270"/>
              <a:gd name="connsiteX69" fmla="*/ 3771900 w 3929507"/>
              <a:gd name="connsiteY69" fmla="*/ 564776 h 4249270"/>
              <a:gd name="connsiteX70" fmla="*/ 3738282 w 3929507"/>
              <a:gd name="connsiteY70" fmla="*/ 591670 h 4249270"/>
              <a:gd name="connsiteX71" fmla="*/ 3597088 w 3929507"/>
              <a:gd name="connsiteY71" fmla="*/ 430306 h 4249270"/>
              <a:gd name="connsiteX72" fmla="*/ 3489512 w 3929507"/>
              <a:gd name="connsiteY72" fmla="*/ 383241 h 4249270"/>
              <a:gd name="connsiteX73" fmla="*/ 3307976 w 3929507"/>
              <a:gd name="connsiteY73" fmla="*/ 416859 h 4249270"/>
              <a:gd name="connsiteX74" fmla="*/ 3166782 w 3929507"/>
              <a:gd name="connsiteY74" fmla="*/ 463923 h 4249270"/>
              <a:gd name="connsiteX75" fmla="*/ 3012141 w 3929507"/>
              <a:gd name="connsiteY75" fmla="*/ 477370 h 4249270"/>
              <a:gd name="connsiteX76" fmla="*/ 2904565 w 3929507"/>
              <a:gd name="connsiteY76" fmla="*/ 584947 h 4249270"/>
              <a:gd name="connsiteX77" fmla="*/ 2655794 w 3929507"/>
              <a:gd name="connsiteY77" fmla="*/ 726141 h 4249270"/>
              <a:gd name="connsiteX78" fmla="*/ 2501153 w 3929507"/>
              <a:gd name="connsiteY78" fmla="*/ 833717 h 4249270"/>
              <a:gd name="connsiteX79" fmla="*/ 2427194 w 3929507"/>
              <a:gd name="connsiteY79" fmla="*/ 1021976 h 4249270"/>
              <a:gd name="connsiteX80" fmla="*/ 2366682 w 3929507"/>
              <a:gd name="connsiteY80" fmla="*/ 1183341 h 4249270"/>
              <a:gd name="connsiteX81" fmla="*/ 2359959 w 3929507"/>
              <a:gd name="connsiteY81" fmla="*/ 1264023 h 4249270"/>
              <a:gd name="connsiteX82" fmla="*/ 2346512 w 3929507"/>
              <a:gd name="connsiteY82" fmla="*/ 1398494 h 4249270"/>
              <a:gd name="connsiteX83" fmla="*/ 2279276 w 3929507"/>
              <a:gd name="connsiteY83" fmla="*/ 1519517 h 4249270"/>
              <a:gd name="connsiteX84" fmla="*/ 2339788 w 3929507"/>
              <a:gd name="connsiteY84" fmla="*/ 1653988 h 4249270"/>
              <a:gd name="connsiteX85" fmla="*/ 2359959 w 3929507"/>
              <a:gd name="connsiteY85" fmla="*/ 1775011 h 4249270"/>
              <a:gd name="connsiteX86" fmla="*/ 2359959 w 3929507"/>
              <a:gd name="connsiteY86" fmla="*/ 1922929 h 4249270"/>
              <a:gd name="connsiteX87" fmla="*/ 2413747 w 3929507"/>
              <a:gd name="connsiteY87" fmla="*/ 2131359 h 4249270"/>
              <a:gd name="connsiteX88" fmla="*/ 2447365 w 3929507"/>
              <a:gd name="connsiteY88" fmla="*/ 2433917 h 4249270"/>
              <a:gd name="connsiteX89" fmla="*/ 2413747 w 3929507"/>
              <a:gd name="connsiteY89" fmla="*/ 2675964 h 4249270"/>
              <a:gd name="connsiteX90" fmla="*/ 2299447 w 3929507"/>
              <a:gd name="connsiteY90" fmla="*/ 2891117 h 4249270"/>
              <a:gd name="connsiteX91" fmla="*/ 2158253 w 3929507"/>
              <a:gd name="connsiteY91" fmla="*/ 3052482 h 4249270"/>
              <a:gd name="connsiteX92" fmla="*/ 2117912 w 3929507"/>
              <a:gd name="connsiteY92" fmla="*/ 3112994 h 4249270"/>
              <a:gd name="connsiteX93" fmla="*/ 2104465 w 3929507"/>
              <a:gd name="connsiteY93" fmla="*/ 3314700 h 4249270"/>
              <a:gd name="connsiteX94" fmla="*/ 2104465 w 3929507"/>
              <a:gd name="connsiteY94" fmla="*/ 3496235 h 4249270"/>
              <a:gd name="connsiteX95" fmla="*/ 2030506 w 3929507"/>
              <a:gd name="connsiteY95" fmla="*/ 3630706 h 4249270"/>
              <a:gd name="connsiteX96" fmla="*/ 2043953 w 3929507"/>
              <a:gd name="connsiteY96" fmla="*/ 3745006 h 4249270"/>
              <a:gd name="connsiteX97" fmla="*/ 2017059 w 3929507"/>
              <a:gd name="connsiteY97" fmla="*/ 3879476 h 4249270"/>
              <a:gd name="connsiteX98" fmla="*/ 1990165 w 3929507"/>
              <a:gd name="connsiteY98" fmla="*/ 4034117 h 4249270"/>
              <a:gd name="connsiteX0" fmla="*/ 1990165 w 3929507"/>
              <a:gd name="connsiteY0" fmla="*/ 4034117 h 4249270"/>
              <a:gd name="connsiteX1" fmla="*/ 2070847 w 3929507"/>
              <a:gd name="connsiteY1" fmla="*/ 4141694 h 4249270"/>
              <a:gd name="connsiteX2" fmla="*/ 2057400 w 3929507"/>
              <a:gd name="connsiteY2" fmla="*/ 4222376 h 4249270"/>
              <a:gd name="connsiteX3" fmla="*/ 2010335 w 3929507"/>
              <a:gd name="connsiteY3" fmla="*/ 4249270 h 4249270"/>
              <a:gd name="connsiteX4" fmla="*/ 1902759 w 3929507"/>
              <a:gd name="connsiteY4" fmla="*/ 4229100 h 4249270"/>
              <a:gd name="connsiteX5" fmla="*/ 1761565 w 3929507"/>
              <a:gd name="connsiteY5" fmla="*/ 4128247 h 4249270"/>
              <a:gd name="connsiteX6" fmla="*/ 1815353 w 3929507"/>
              <a:gd name="connsiteY6" fmla="*/ 4020670 h 4249270"/>
              <a:gd name="connsiteX7" fmla="*/ 1828800 w 3929507"/>
              <a:gd name="connsiteY7" fmla="*/ 3839135 h 4249270"/>
              <a:gd name="connsiteX8" fmla="*/ 1808629 w 3929507"/>
              <a:gd name="connsiteY8" fmla="*/ 3543300 h 4249270"/>
              <a:gd name="connsiteX9" fmla="*/ 1741394 w 3929507"/>
              <a:gd name="connsiteY9" fmla="*/ 3274359 h 4249270"/>
              <a:gd name="connsiteX10" fmla="*/ 1748118 w 3929507"/>
              <a:gd name="connsiteY10" fmla="*/ 3065929 h 4249270"/>
              <a:gd name="connsiteX11" fmla="*/ 1633818 w 3929507"/>
              <a:gd name="connsiteY11" fmla="*/ 2696135 h 4249270"/>
              <a:gd name="connsiteX12" fmla="*/ 1761565 w 3929507"/>
              <a:gd name="connsiteY12" fmla="*/ 2501153 h 4249270"/>
              <a:gd name="connsiteX13" fmla="*/ 1808629 w 3929507"/>
              <a:gd name="connsiteY13" fmla="*/ 2292723 h 4249270"/>
              <a:gd name="connsiteX14" fmla="*/ 1808629 w 3929507"/>
              <a:gd name="connsiteY14" fmla="*/ 2117911 h 4249270"/>
              <a:gd name="connsiteX15" fmla="*/ 1694329 w 3929507"/>
              <a:gd name="connsiteY15" fmla="*/ 1815353 h 4249270"/>
              <a:gd name="connsiteX16" fmla="*/ 1721223 w 3929507"/>
              <a:gd name="connsiteY16" fmla="*/ 1633817 h 4249270"/>
              <a:gd name="connsiteX17" fmla="*/ 1674159 w 3929507"/>
              <a:gd name="connsiteY17" fmla="*/ 1499347 h 4249270"/>
              <a:gd name="connsiteX18" fmla="*/ 1714500 w 3929507"/>
              <a:gd name="connsiteY18" fmla="*/ 1358153 h 4249270"/>
              <a:gd name="connsiteX19" fmla="*/ 1633818 w 3929507"/>
              <a:gd name="connsiteY19" fmla="*/ 1156447 h 4249270"/>
              <a:gd name="connsiteX20" fmla="*/ 1606923 w 3929507"/>
              <a:gd name="connsiteY20" fmla="*/ 1062317 h 4249270"/>
              <a:gd name="connsiteX21" fmla="*/ 1580029 w 3929507"/>
              <a:gd name="connsiteY21" fmla="*/ 968188 h 4249270"/>
              <a:gd name="connsiteX22" fmla="*/ 1385047 w 3929507"/>
              <a:gd name="connsiteY22" fmla="*/ 813547 h 4249270"/>
              <a:gd name="connsiteX23" fmla="*/ 1250576 w 3929507"/>
              <a:gd name="connsiteY23" fmla="*/ 672353 h 4249270"/>
              <a:gd name="connsiteX24" fmla="*/ 1015253 w 3929507"/>
              <a:gd name="connsiteY24" fmla="*/ 591670 h 4249270"/>
              <a:gd name="connsiteX25" fmla="*/ 759759 w 3929507"/>
              <a:gd name="connsiteY25" fmla="*/ 484094 h 4249270"/>
              <a:gd name="connsiteX26" fmla="*/ 618565 w 3929507"/>
              <a:gd name="connsiteY26" fmla="*/ 416859 h 4249270"/>
              <a:gd name="connsiteX27" fmla="*/ 437029 w 3929507"/>
              <a:gd name="connsiteY27" fmla="*/ 342900 h 4249270"/>
              <a:gd name="connsiteX28" fmla="*/ 376518 w 3929507"/>
              <a:gd name="connsiteY28" fmla="*/ 275664 h 4249270"/>
              <a:gd name="connsiteX29" fmla="*/ 201706 w 3929507"/>
              <a:gd name="connsiteY29" fmla="*/ 268941 h 4249270"/>
              <a:gd name="connsiteX30" fmla="*/ 168088 w 3929507"/>
              <a:gd name="connsiteY30" fmla="*/ 255494 h 4249270"/>
              <a:gd name="connsiteX31" fmla="*/ 13447 w 3929507"/>
              <a:gd name="connsiteY31" fmla="*/ 268941 h 4249270"/>
              <a:gd name="connsiteX32" fmla="*/ 17070 w 3929507"/>
              <a:gd name="connsiteY32" fmla="*/ 215268 h 4249270"/>
              <a:gd name="connsiteX33" fmla="*/ 153313 w 3929507"/>
              <a:gd name="connsiteY33" fmla="*/ 183828 h 4249270"/>
              <a:gd name="connsiteX34" fmla="*/ 3969 w 3929507"/>
              <a:gd name="connsiteY34" fmla="*/ 120946 h 4249270"/>
              <a:gd name="connsiteX35" fmla="*/ 0 w 3929507"/>
              <a:gd name="connsiteY35" fmla="*/ 0 h 4249270"/>
              <a:gd name="connsiteX36" fmla="*/ 174812 w 3929507"/>
              <a:gd name="connsiteY36" fmla="*/ 13100 h 4249270"/>
              <a:gd name="connsiteX37" fmla="*/ 289112 w 3929507"/>
              <a:gd name="connsiteY37" fmla="*/ 33617 h 4249270"/>
              <a:gd name="connsiteX38" fmla="*/ 437029 w 3929507"/>
              <a:gd name="connsiteY38" fmla="*/ 134470 h 4249270"/>
              <a:gd name="connsiteX39" fmla="*/ 598394 w 3929507"/>
              <a:gd name="connsiteY39" fmla="*/ 194982 h 4249270"/>
              <a:gd name="connsiteX40" fmla="*/ 874059 w 3929507"/>
              <a:gd name="connsiteY40" fmla="*/ 262217 h 4249270"/>
              <a:gd name="connsiteX41" fmla="*/ 1136276 w 3929507"/>
              <a:gd name="connsiteY41" fmla="*/ 369794 h 4249270"/>
              <a:gd name="connsiteX42" fmla="*/ 1351429 w 3929507"/>
              <a:gd name="connsiteY42" fmla="*/ 490817 h 4249270"/>
              <a:gd name="connsiteX43" fmla="*/ 1485900 w 3929507"/>
              <a:gd name="connsiteY43" fmla="*/ 578223 h 4249270"/>
              <a:gd name="connsiteX44" fmla="*/ 1660712 w 3929507"/>
              <a:gd name="connsiteY44" fmla="*/ 699247 h 4249270"/>
              <a:gd name="connsiteX45" fmla="*/ 1748118 w 3929507"/>
              <a:gd name="connsiteY45" fmla="*/ 726141 h 4249270"/>
              <a:gd name="connsiteX46" fmla="*/ 1848970 w 3929507"/>
              <a:gd name="connsiteY46" fmla="*/ 645459 h 4249270"/>
              <a:gd name="connsiteX47" fmla="*/ 2017059 w 3929507"/>
              <a:gd name="connsiteY47" fmla="*/ 611841 h 4249270"/>
              <a:gd name="connsiteX48" fmla="*/ 2138082 w 3929507"/>
              <a:gd name="connsiteY48" fmla="*/ 652182 h 4249270"/>
              <a:gd name="connsiteX49" fmla="*/ 2245659 w 3929507"/>
              <a:gd name="connsiteY49" fmla="*/ 692523 h 4249270"/>
              <a:gd name="connsiteX50" fmla="*/ 2346512 w 3929507"/>
              <a:gd name="connsiteY50" fmla="*/ 638735 h 4249270"/>
              <a:gd name="connsiteX51" fmla="*/ 2501153 w 3929507"/>
              <a:gd name="connsiteY51" fmla="*/ 517711 h 4249270"/>
              <a:gd name="connsiteX52" fmla="*/ 2675965 w 3929507"/>
              <a:gd name="connsiteY52" fmla="*/ 430306 h 4249270"/>
              <a:gd name="connsiteX53" fmla="*/ 2810435 w 3929507"/>
              <a:gd name="connsiteY53" fmla="*/ 329453 h 4249270"/>
              <a:gd name="connsiteX54" fmla="*/ 2944906 w 3929507"/>
              <a:gd name="connsiteY54" fmla="*/ 316006 h 4249270"/>
              <a:gd name="connsiteX55" fmla="*/ 3099547 w 3929507"/>
              <a:gd name="connsiteY55" fmla="*/ 255494 h 4249270"/>
              <a:gd name="connsiteX56" fmla="*/ 3193676 w 3929507"/>
              <a:gd name="connsiteY56" fmla="*/ 268941 h 4249270"/>
              <a:gd name="connsiteX57" fmla="*/ 3388659 w 3929507"/>
              <a:gd name="connsiteY57" fmla="*/ 235323 h 4249270"/>
              <a:gd name="connsiteX58" fmla="*/ 3556747 w 3929507"/>
              <a:gd name="connsiteY58" fmla="*/ 268941 h 4249270"/>
              <a:gd name="connsiteX59" fmla="*/ 3644153 w 3929507"/>
              <a:gd name="connsiteY59" fmla="*/ 208429 h 4249270"/>
              <a:gd name="connsiteX60" fmla="*/ 3929507 w 3929507"/>
              <a:gd name="connsiteY60" fmla="*/ 279768 h 4249270"/>
              <a:gd name="connsiteX61" fmla="*/ 3925405 w 3929507"/>
              <a:gd name="connsiteY61" fmla="*/ 332073 h 4249270"/>
              <a:gd name="connsiteX62" fmla="*/ 3771900 w 3929507"/>
              <a:gd name="connsiteY62" fmla="*/ 309282 h 4249270"/>
              <a:gd name="connsiteX63" fmla="*/ 3925751 w 3929507"/>
              <a:gd name="connsiteY63" fmla="*/ 409345 h 4249270"/>
              <a:gd name="connsiteX64" fmla="*/ 3906370 w 3929507"/>
              <a:gd name="connsiteY64" fmla="*/ 457200 h 4249270"/>
              <a:gd name="connsiteX65" fmla="*/ 3798794 w 3929507"/>
              <a:gd name="connsiteY65" fmla="*/ 416859 h 4249270"/>
              <a:gd name="connsiteX66" fmla="*/ 3866029 w 3929507"/>
              <a:gd name="connsiteY66" fmla="*/ 490817 h 4249270"/>
              <a:gd name="connsiteX67" fmla="*/ 3859306 w 3929507"/>
              <a:gd name="connsiteY67" fmla="*/ 537882 h 4249270"/>
              <a:gd name="connsiteX68" fmla="*/ 3724835 w 3929507"/>
              <a:gd name="connsiteY68" fmla="*/ 437029 h 4249270"/>
              <a:gd name="connsiteX69" fmla="*/ 3771900 w 3929507"/>
              <a:gd name="connsiteY69" fmla="*/ 564776 h 4249270"/>
              <a:gd name="connsiteX70" fmla="*/ 3738282 w 3929507"/>
              <a:gd name="connsiteY70" fmla="*/ 591670 h 4249270"/>
              <a:gd name="connsiteX71" fmla="*/ 3597088 w 3929507"/>
              <a:gd name="connsiteY71" fmla="*/ 430306 h 4249270"/>
              <a:gd name="connsiteX72" fmla="*/ 3489512 w 3929507"/>
              <a:gd name="connsiteY72" fmla="*/ 383241 h 4249270"/>
              <a:gd name="connsiteX73" fmla="*/ 3307976 w 3929507"/>
              <a:gd name="connsiteY73" fmla="*/ 416859 h 4249270"/>
              <a:gd name="connsiteX74" fmla="*/ 3166782 w 3929507"/>
              <a:gd name="connsiteY74" fmla="*/ 463923 h 4249270"/>
              <a:gd name="connsiteX75" fmla="*/ 3012141 w 3929507"/>
              <a:gd name="connsiteY75" fmla="*/ 477370 h 4249270"/>
              <a:gd name="connsiteX76" fmla="*/ 2904565 w 3929507"/>
              <a:gd name="connsiteY76" fmla="*/ 584947 h 4249270"/>
              <a:gd name="connsiteX77" fmla="*/ 2655794 w 3929507"/>
              <a:gd name="connsiteY77" fmla="*/ 726141 h 4249270"/>
              <a:gd name="connsiteX78" fmla="*/ 2501153 w 3929507"/>
              <a:gd name="connsiteY78" fmla="*/ 833717 h 4249270"/>
              <a:gd name="connsiteX79" fmla="*/ 2427194 w 3929507"/>
              <a:gd name="connsiteY79" fmla="*/ 1021976 h 4249270"/>
              <a:gd name="connsiteX80" fmla="*/ 2366682 w 3929507"/>
              <a:gd name="connsiteY80" fmla="*/ 1183341 h 4249270"/>
              <a:gd name="connsiteX81" fmla="*/ 2359959 w 3929507"/>
              <a:gd name="connsiteY81" fmla="*/ 1264023 h 4249270"/>
              <a:gd name="connsiteX82" fmla="*/ 2346512 w 3929507"/>
              <a:gd name="connsiteY82" fmla="*/ 1398494 h 4249270"/>
              <a:gd name="connsiteX83" fmla="*/ 2279276 w 3929507"/>
              <a:gd name="connsiteY83" fmla="*/ 1519517 h 4249270"/>
              <a:gd name="connsiteX84" fmla="*/ 2339788 w 3929507"/>
              <a:gd name="connsiteY84" fmla="*/ 1653988 h 4249270"/>
              <a:gd name="connsiteX85" fmla="*/ 2359959 w 3929507"/>
              <a:gd name="connsiteY85" fmla="*/ 1775011 h 4249270"/>
              <a:gd name="connsiteX86" fmla="*/ 2359959 w 3929507"/>
              <a:gd name="connsiteY86" fmla="*/ 1922929 h 4249270"/>
              <a:gd name="connsiteX87" fmla="*/ 2413747 w 3929507"/>
              <a:gd name="connsiteY87" fmla="*/ 2131359 h 4249270"/>
              <a:gd name="connsiteX88" fmla="*/ 2447365 w 3929507"/>
              <a:gd name="connsiteY88" fmla="*/ 2433917 h 4249270"/>
              <a:gd name="connsiteX89" fmla="*/ 2413747 w 3929507"/>
              <a:gd name="connsiteY89" fmla="*/ 2675964 h 4249270"/>
              <a:gd name="connsiteX90" fmla="*/ 2299447 w 3929507"/>
              <a:gd name="connsiteY90" fmla="*/ 2891117 h 4249270"/>
              <a:gd name="connsiteX91" fmla="*/ 2158253 w 3929507"/>
              <a:gd name="connsiteY91" fmla="*/ 3052482 h 4249270"/>
              <a:gd name="connsiteX92" fmla="*/ 2117912 w 3929507"/>
              <a:gd name="connsiteY92" fmla="*/ 3112994 h 4249270"/>
              <a:gd name="connsiteX93" fmla="*/ 2104465 w 3929507"/>
              <a:gd name="connsiteY93" fmla="*/ 3314700 h 4249270"/>
              <a:gd name="connsiteX94" fmla="*/ 2104465 w 3929507"/>
              <a:gd name="connsiteY94" fmla="*/ 3496235 h 4249270"/>
              <a:gd name="connsiteX95" fmla="*/ 2030506 w 3929507"/>
              <a:gd name="connsiteY95" fmla="*/ 3630706 h 4249270"/>
              <a:gd name="connsiteX96" fmla="*/ 2043953 w 3929507"/>
              <a:gd name="connsiteY96" fmla="*/ 3745006 h 4249270"/>
              <a:gd name="connsiteX97" fmla="*/ 2017059 w 3929507"/>
              <a:gd name="connsiteY97" fmla="*/ 3879476 h 4249270"/>
              <a:gd name="connsiteX98" fmla="*/ 1990165 w 3929507"/>
              <a:gd name="connsiteY98" fmla="*/ 4034117 h 4249270"/>
              <a:gd name="connsiteX0" fmla="*/ 1989323 w 3928665"/>
              <a:gd name="connsiteY0" fmla="*/ 4021017 h 4236170"/>
              <a:gd name="connsiteX1" fmla="*/ 2070005 w 3928665"/>
              <a:gd name="connsiteY1" fmla="*/ 4128594 h 4236170"/>
              <a:gd name="connsiteX2" fmla="*/ 2056558 w 3928665"/>
              <a:gd name="connsiteY2" fmla="*/ 4209276 h 4236170"/>
              <a:gd name="connsiteX3" fmla="*/ 2009493 w 3928665"/>
              <a:gd name="connsiteY3" fmla="*/ 4236170 h 4236170"/>
              <a:gd name="connsiteX4" fmla="*/ 1901917 w 3928665"/>
              <a:gd name="connsiteY4" fmla="*/ 4216000 h 4236170"/>
              <a:gd name="connsiteX5" fmla="*/ 1760723 w 3928665"/>
              <a:gd name="connsiteY5" fmla="*/ 4115147 h 4236170"/>
              <a:gd name="connsiteX6" fmla="*/ 1814511 w 3928665"/>
              <a:gd name="connsiteY6" fmla="*/ 4007570 h 4236170"/>
              <a:gd name="connsiteX7" fmla="*/ 1827958 w 3928665"/>
              <a:gd name="connsiteY7" fmla="*/ 3826035 h 4236170"/>
              <a:gd name="connsiteX8" fmla="*/ 1807787 w 3928665"/>
              <a:gd name="connsiteY8" fmla="*/ 3530200 h 4236170"/>
              <a:gd name="connsiteX9" fmla="*/ 1740552 w 3928665"/>
              <a:gd name="connsiteY9" fmla="*/ 3261259 h 4236170"/>
              <a:gd name="connsiteX10" fmla="*/ 1747276 w 3928665"/>
              <a:gd name="connsiteY10" fmla="*/ 3052829 h 4236170"/>
              <a:gd name="connsiteX11" fmla="*/ 1632976 w 3928665"/>
              <a:gd name="connsiteY11" fmla="*/ 2683035 h 4236170"/>
              <a:gd name="connsiteX12" fmla="*/ 1760723 w 3928665"/>
              <a:gd name="connsiteY12" fmla="*/ 2488053 h 4236170"/>
              <a:gd name="connsiteX13" fmla="*/ 1807787 w 3928665"/>
              <a:gd name="connsiteY13" fmla="*/ 2279623 h 4236170"/>
              <a:gd name="connsiteX14" fmla="*/ 1807787 w 3928665"/>
              <a:gd name="connsiteY14" fmla="*/ 2104811 h 4236170"/>
              <a:gd name="connsiteX15" fmla="*/ 1693487 w 3928665"/>
              <a:gd name="connsiteY15" fmla="*/ 1802253 h 4236170"/>
              <a:gd name="connsiteX16" fmla="*/ 1720381 w 3928665"/>
              <a:gd name="connsiteY16" fmla="*/ 1620717 h 4236170"/>
              <a:gd name="connsiteX17" fmla="*/ 1673317 w 3928665"/>
              <a:gd name="connsiteY17" fmla="*/ 1486247 h 4236170"/>
              <a:gd name="connsiteX18" fmla="*/ 1713658 w 3928665"/>
              <a:gd name="connsiteY18" fmla="*/ 1345053 h 4236170"/>
              <a:gd name="connsiteX19" fmla="*/ 1632976 w 3928665"/>
              <a:gd name="connsiteY19" fmla="*/ 1143347 h 4236170"/>
              <a:gd name="connsiteX20" fmla="*/ 1606081 w 3928665"/>
              <a:gd name="connsiteY20" fmla="*/ 1049217 h 4236170"/>
              <a:gd name="connsiteX21" fmla="*/ 1579187 w 3928665"/>
              <a:gd name="connsiteY21" fmla="*/ 955088 h 4236170"/>
              <a:gd name="connsiteX22" fmla="*/ 1384205 w 3928665"/>
              <a:gd name="connsiteY22" fmla="*/ 800447 h 4236170"/>
              <a:gd name="connsiteX23" fmla="*/ 1249734 w 3928665"/>
              <a:gd name="connsiteY23" fmla="*/ 659253 h 4236170"/>
              <a:gd name="connsiteX24" fmla="*/ 1014411 w 3928665"/>
              <a:gd name="connsiteY24" fmla="*/ 578570 h 4236170"/>
              <a:gd name="connsiteX25" fmla="*/ 758917 w 3928665"/>
              <a:gd name="connsiteY25" fmla="*/ 470994 h 4236170"/>
              <a:gd name="connsiteX26" fmla="*/ 617723 w 3928665"/>
              <a:gd name="connsiteY26" fmla="*/ 403759 h 4236170"/>
              <a:gd name="connsiteX27" fmla="*/ 436187 w 3928665"/>
              <a:gd name="connsiteY27" fmla="*/ 329800 h 4236170"/>
              <a:gd name="connsiteX28" fmla="*/ 375676 w 3928665"/>
              <a:gd name="connsiteY28" fmla="*/ 262564 h 4236170"/>
              <a:gd name="connsiteX29" fmla="*/ 200864 w 3928665"/>
              <a:gd name="connsiteY29" fmla="*/ 255841 h 4236170"/>
              <a:gd name="connsiteX30" fmla="*/ 167246 w 3928665"/>
              <a:gd name="connsiteY30" fmla="*/ 242394 h 4236170"/>
              <a:gd name="connsiteX31" fmla="*/ 12605 w 3928665"/>
              <a:gd name="connsiteY31" fmla="*/ 255841 h 4236170"/>
              <a:gd name="connsiteX32" fmla="*/ 16228 w 3928665"/>
              <a:gd name="connsiteY32" fmla="*/ 202168 h 4236170"/>
              <a:gd name="connsiteX33" fmla="*/ 152471 w 3928665"/>
              <a:gd name="connsiteY33" fmla="*/ 170728 h 4236170"/>
              <a:gd name="connsiteX34" fmla="*/ 3127 w 3928665"/>
              <a:gd name="connsiteY34" fmla="*/ 107846 h 4236170"/>
              <a:gd name="connsiteX35" fmla="*/ 17499 w 3928665"/>
              <a:gd name="connsiteY35" fmla="*/ 5241 h 4236170"/>
              <a:gd name="connsiteX36" fmla="*/ 173970 w 3928665"/>
              <a:gd name="connsiteY36" fmla="*/ 0 h 4236170"/>
              <a:gd name="connsiteX37" fmla="*/ 288270 w 3928665"/>
              <a:gd name="connsiteY37" fmla="*/ 20517 h 4236170"/>
              <a:gd name="connsiteX38" fmla="*/ 436187 w 3928665"/>
              <a:gd name="connsiteY38" fmla="*/ 121370 h 4236170"/>
              <a:gd name="connsiteX39" fmla="*/ 597552 w 3928665"/>
              <a:gd name="connsiteY39" fmla="*/ 181882 h 4236170"/>
              <a:gd name="connsiteX40" fmla="*/ 873217 w 3928665"/>
              <a:gd name="connsiteY40" fmla="*/ 249117 h 4236170"/>
              <a:gd name="connsiteX41" fmla="*/ 1135434 w 3928665"/>
              <a:gd name="connsiteY41" fmla="*/ 356694 h 4236170"/>
              <a:gd name="connsiteX42" fmla="*/ 1350587 w 3928665"/>
              <a:gd name="connsiteY42" fmla="*/ 477717 h 4236170"/>
              <a:gd name="connsiteX43" fmla="*/ 1485058 w 3928665"/>
              <a:gd name="connsiteY43" fmla="*/ 565123 h 4236170"/>
              <a:gd name="connsiteX44" fmla="*/ 1659870 w 3928665"/>
              <a:gd name="connsiteY44" fmla="*/ 686147 h 4236170"/>
              <a:gd name="connsiteX45" fmla="*/ 1747276 w 3928665"/>
              <a:gd name="connsiteY45" fmla="*/ 713041 h 4236170"/>
              <a:gd name="connsiteX46" fmla="*/ 1848128 w 3928665"/>
              <a:gd name="connsiteY46" fmla="*/ 632359 h 4236170"/>
              <a:gd name="connsiteX47" fmla="*/ 2016217 w 3928665"/>
              <a:gd name="connsiteY47" fmla="*/ 598741 h 4236170"/>
              <a:gd name="connsiteX48" fmla="*/ 2137240 w 3928665"/>
              <a:gd name="connsiteY48" fmla="*/ 639082 h 4236170"/>
              <a:gd name="connsiteX49" fmla="*/ 2244817 w 3928665"/>
              <a:gd name="connsiteY49" fmla="*/ 679423 h 4236170"/>
              <a:gd name="connsiteX50" fmla="*/ 2345670 w 3928665"/>
              <a:gd name="connsiteY50" fmla="*/ 625635 h 4236170"/>
              <a:gd name="connsiteX51" fmla="*/ 2500311 w 3928665"/>
              <a:gd name="connsiteY51" fmla="*/ 504611 h 4236170"/>
              <a:gd name="connsiteX52" fmla="*/ 2675123 w 3928665"/>
              <a:gd name="connsiteY52" fmla="*/ 417206 h 4236170"/>
              <a:gd name="connsiteX53" fmla="*/ 2809593 w 3928665"/>
              <a:gd name="connsiteY53" fmla="*/ 316353 h 4236170"/>
              <a:gd name="connsiteX54" fmla="*/ 2944064 w 3928665"/>
              <a:gd name="connsiteY54" fmla="*/ 302906 h 4236170"/>
              <a:gd name="connsiteX55" fmla="*/ 3098705 w 3928665"/>
              <a:gd name="connsiteY55" fmla="*/ 242394 h 4236170"/>
              <a:gd name="connsiteX56" fmla="*/ 3192834 w 3928665"/>
              <a:gd name="connsiteY56" fmla="*/ 255841 h 4236170"/>
              <a:gd name="connsiteX57" fmla="*/ 3387817 w 3928665"/>
              <a:gd name="connsiteY57" fmla="*/ 222223 h 4236170"/>
              <a:gd name="connsiteX58" fmla="*/ 3555905 w 3928665"/>
              <a:gd name="connsiteY58" fmla="*/ 255841 h 4236170"/>
              <a:gd name="connsiteX59" fmla="*/ 3643311 w 3928665"/>
              <a:gd name="connsiteY59" fmla="*/ 195329 h 4236170"/>
              <a:gd name="connsiteX60" fmla="*/ 3928665 w 3928665"/>
              <a:gd name="connsiteY60" fmla="*/ 266668 h 4236170"/>
              <a:gd name="connsiteX61" fmla="*/ 3924563 w 3928665"/>
              <a:gd name="connsiteY61" fmla="*/ 318973 h 4236170"/>
              <a:gd name="connsiteX62" fmla="*/ 3771058 w 3928665"/>
              <a:gd name="connsiteY62" fmla="*/ 296182 h 4236170"/>
              <a:gd name="connsiteX63" fmla="*/ 3924909 w 3928665"/>
              <a:gd name="connsiteY63" fmla="*/ 396245 h 4236170"/>
              <a:gd name="connsiteX64" fmla="*/ 3905528 w 3928665"/>
              <a:gd name="connsiteY64" fmla="*/ 444100 h 4236170"/>
              <a:gd name="connsiteX65" fmla="*/ 3797952 w 3928665"/>
              <a:gd name="connsiteY65" fmla="*/ 403759 h 4236170"/>
              <a:gd name="connsiteX66" fmla="*/ 3865187 w 3928665"/>
              <a:gd name="connsiteY66" fmla="*/ 477717 h 4236170"/>
              <a:gd name="connsiteX67" fmla="*/ 3858464 w 3928665"/>
              <a:gd name="connsiteY67" fmla="*/ 524782 h 4236170"/>
              <a:gd name="connsiteX68" fmla="*/ 3723993 w 3928665"/>
              <a:gd name="connsiteY68" fmla="*/ 423929 h 4236170"/>
              <a:gd name="connsiteX69" fmla="*/ 3771058 w 3928665"/>
              <a:gd name="connsiteY69" fmla="*/ 551676 h 4236170"/>
              <a:gd name="connsiteX70" fmla="*/ 3737440 w 3928665"/>
              <a:gd name="connsiteY70" fmla="*/ 578570 h 4236170"/>
              <a:gd name="connsiteX71" fmla="*/ 3596246 w 3928665"/>
              <a:gd name="connsiteY71" fmla="*/ 417206 h 4236170"/>
              <a:gd name="connsiteX72" fmla="*/ 3488670 w 3928665"/>
              <a:gd name="connsiteY72" fmla="*/ 370141 h 4236170"/>
              <a:gd name="connsiteX73" fmla="*/ 3307134 w 3928665"/>
              <a:gd name="connsiteY73" fmla="*/ 403759 h 4236170"/>
              <a:gd name="connsiteX74" fmla="*/ 3165940 w 3928665"/>
              <a:gd name="connsiteY74" fmla="*/ 450823 h 4236170"/>
              <a:gd name="connsiteX75" fmla="*/ 3011299 w 3928665"/>
              <a:gd name="connsiteY75" fmla="*/ 464270 h 4236170"/>
              <a:gd name="connsiteX76" fmla="*/ 2903723 w 3928665"/>
              <a:gd name="connsiteY76" fmla="*/ 571847 h 4236170"/>
              <a:gd name="connsiteX77" fmla="*/ 2654952 w 3928665"/>
              <a:gd name="connsiteY77" fmla="*/ 713041 h 4236170"/>
              <a:gd name="connsiteX78" fmla="*/ 2500311 w 3928665"/>
              <a:gd name="connsiteY78" fmla="*/ 820617 h 4236170"/>
              <a:gd name="connsiteX79" fmla="*/ 2426352 w 3928665"/>
              <a:gd name="connsiteY79" fmla="*/ 1008876 h 4236170"/>
              <a:gd name="connsiteX80" fmla="*/ 2365840 w 3928665"/>
              <a:gd name="connsiteY80" fmla="*/ 1170241 h 4236170"/>
              <a:gd name="connsiteX81" fmla="*/ 2359117 w 3928665"/>
              <a:gd name="connsiteY81" fmla="*/ 1250923 h 4236170"/>
              <a:gd name="connsiteX82" fmla="*/ 2345670 w 3928665"/>
              <a:gd name="connsiteY82" fmla="*/ 1385394 h 4236170"/>
              <a:gd name="connsiteX83" fmla="*/ 2278434 w 3928665"/>
              <a:gd name="connsiteY83" fmla="*/ 1506417 h 4236170"/>
              <a:gd name="connsiteX84" fmla="*/ 2338946 w 3928665"/>
              <a:gd name="connsiteY84" fmla="*/ 1640888 h 4236170"/>
              <a:gd name="connsiteX85" fmla="*/ 2359117 w 3928665"/>
              <a:gd name="connsiteY85" fmla="*/ 1761911 h 4236170"/>
              <a:gd name="connsiteX86" fmla="*/ 2359117 w 3928665"/>
              <a:gd name="connsiteY86" fmla="*/ 1909829 h 4236170"/>
              <a:gd name="connsiteX87" fmla="*/ 2412905 w 3928665"/>
              <a:gd name="connsiteY87" fmla="*/ 2118259 h 4236170"/>
              <a:gd name="connsiteX88" fmla="*/ 2446523 w 3928665"/>
              <a:gd name="connsiteY88" fmla="*/ 2420817 h 4236170"/>
              <a:gd name="connsiteX89" fmla="*/ 2412905 w 3928665"/>
              <a:gd name="connsiteY89" fmla="*/ 2662864 h 4236170"/>
              <a:gd name="connsiteX90" fmla="*/ 2298605 w 3928665"/>
              <a:gd name="connsiteY90" fmla="*/ 2878017 h 4236170"/>
              <a:gd name="connsiteX91" fmla="*/ 2157411 w 3928665"/>
              <a:gd name="connsiteY91" fmla="*/ 3039382 h 4236170"/>
              <a:gd name="connsiteX92" fmla="*/ 2117070 w 3928665"/>
              <a:gd name="connsiteY92" fmla="*/ 3099894 h 4236170"/>
              <a:gd name="connsiteX93" fmla="*/ 2103623 w 3928665"/>
              <a:gd name="connsiteY93" fmla="*/ 3301600 h 4236170"/>
              <a:gd name="connsiteX94" fmla="*/ 2103623 w 3928665"/>
              <a:gd name="connsiteY94" fmla="*/ 3483135 h 4236170"/>
              <a:gd name="connsiteX95" fmla="*/ 2029664 w 3928665"/>
              <a:gd name="connsiteY95" fmla="*/ 3617606 h 4236170"/>
              <a:gd name="connsiteX96" fmla="*/ 2043111 w 3928665"/>
              <a:gd name="connsiteY96" fmla="*/ 3731906 h 4236170"/>
              <a:gd name="connsiteX97" fmla="*/ 2016217 w 3928665"/>
              <a:gd name="connsiteY97" fmla="*/ 3866376 h 4236170"/>
              <a:gd name="connsiteX98" fmla="*/ 1989323 w 3928665"/>
              <a:gd name="connsiteY98" fmla="*/ 4021017 h 4236170"/>
              <a:gd name="connsiteX0" fmla="*/ 1990165 w 3929507"/>
              <a:gd name="connsiteY0" fmla="*/ 4021017 h 4236170"/>
              <a:gd name="connsiteX1" fmla="*/ 2070847 w 3929507"/>
              <a:gd name="connsiteY1" fmla="*/ 4128594 h 4236170"/>
              <a:gd name="connsiteX2" fmla="*/ 2057400 w 3929507"/>
              <a:gd name="connsiteY2" fmla="*/ 4209276 h 4236170"/>
              <a:gd name="connsiteX3" fmla="*/ 2010335 w 3929507"/>
              <a:gd name="connsiteY3" fmla="*/ 4236170 h 4236170"/>
              <a:gd name="connsiteX4" fmla="*/ 1902759 w 3929507"/>
              <a:gd name="connsiteY4" fmla="*/ 4216000 h 4236170"/>
              <a:gd name="connsiteX5" fmla="*/ 1761565 w 3929507"/>
              <a:gd name="connsiteY5" fmla="*/ 4115147 h 4236170"/>
              <a:gd name="connsiteX6" fmla="*/ 1815353 w 3929507"/>
              <a:gd name="connsiteY6" fmla="*/ 4007570 h 4236170"/>
              <a:gd name="connsiteX7" fmla="*/ 1828800 w 3929507"/>
              <a:gd name="connsiteY7" fmla="*/ 3826035 h 4236170"/>
              <a:gd name="connsiteX8" fmla="*/ 1808629 w 3929507"/>
              <a:gd name="connsiteY8" fmla="*/ 3530200 h 4236170"/>
              <a:gd name="connsiteX9" fmla="*/ 1741394 w 3929507"/>
              <a:gd name="connsiteY9" fmla="*/ 3261259 h 4236170"/>
              <a:gd name="connsiteX10" fmla="*/ 1748118 w 3929507"/>
              <a:gd name="connsiteY10" fmla="*/ 3052829 h 4236170"/>
              <a:gd name="connsiteX11" fmla="*/ 1633818 w 3929507"/>
              <a:gd name="connsiteY11" fmla="*/ 2683035 h 4236170"/>
              <a:gd name="connsiteX12" fmla="*/ 1761565 w 3929507"/>
              <a:gd name="connsiteY12" fmla="*/ 2488053 h 4236170"/>
              <a:gd name="connsiteX13" fmla="*/ 1808629 w 3929507"/>
              <a:gd name="connsiteY13" fmla="*/ 2279623 h 4236170"/>
              <a:gd name="connsiteX14" fmla="*/ 1808629 w 3929507"/>
              <a:gd name="connsiteY14" fmla="*/ 2104811 h 4236170"/>
              <a:gd name="connsiteX15" fmla="*/ 1694329 w 3929507"/>
              <a:gd name="connsiteY15" fmla="*/ 1802253 h 4236170"/>
              <a:gd name="connsiteX16" fmla="*/ 1721223 w 3929507"/>
              <a:gd name="connsiteY16" fmla="*/ 1620717 h 4236170"/>
              <a:gd name="connsiteX17" fmla="*/ 1674159 w 3929507"/>
              <a:gd name="connsiteY17" fmla="*/ 1486247 h 4236170"/>
              <a:gd name="connsiteX18" fmla="*/ 1714500 w 3929507"/>
              <a:gd name="connsiteY18" fmla="*/ 1345053 h 4236170"/>
              <a:gd name="connsiteX19" fmla="*/ 1633818 w 3929507"/>
              <a:gd name="connsiteY19" fmla="*/ 1143347 h 4236170"/>
              <a:gd name="connsiteX20" fmla="*/ 1606923 w 3929507"/>
              <a:gd name="connsiteY20" fmla="*/ 1049217 h 4236170"/>
              <a:gd name="connsiteX21" fmla="*/ 1580029 w 3929507"/>
              <a:gd name="connsiteY21" fmla="*/ 955088 h 4236170"/>
              <a:gd name="connsiteX22" fmla="*/ 1385047 w 3929507"/>
              <a:gd name="connsiteY22" fmla="*/ 800447 h 4236170"/>
              <a:gd name="connsiteX23" fmla="*/ 1250576 w 3929507"/>
              <a:gd name="connsiteY23" fmla="*/ 659253 h 4236170"/>
              <a:gd name="connsiteX24" fmla="*/ 1015253 w 3929507"/>
              <a:gd name="connsiteY24" fmla="*/ 578570 h 4236170"/>
              <a:gd name="connsiteX25" fmla="*/ 759759 w 3929507"/>
              <a:gd name="connsiteY25" fmla="*/ 470994 h 4236170"/>
              <a:gd name="connsiteX26" fmla="*/ 618565 w 3929507"/>
              <a:gd name="connsiteY26" fmla="*/ 403759 h 4236170"/>
              <a:gd name="connsiteX27" fmla="*/ 437029 w 3929507"/>
              <a:gd name="connsiteY27" fmla="*/ 329800 h 4236170"/>
              <a:gd name="connsiteX28" fmla="*/ 376518 w 3929507"/>
              <a:gd name="connsiteY28" fmla="*/ 262564 h 4236170"/>
              <a:gd name="connsiteX29" fmla="*/ 201706 w 3929507"/>
              <a:gd name="connsiteY29" fmla="*/ 255841 h 4236170"/>
              <a:gd name="connsiteX30" fmla="*/ 168088 w 3929507"/>
              <a:gd name="connsiteY30" fmla="*/ 242394 h 4236170"/>
              <a:gd name="connsiteX31" fmla="*/ 13447 w 3929507"/>
              <a:gd name="connsiteY31" fmla="*/ 255841 h 4236170"/>
              <a:gd name="connsiteX32" fmla="*/ 17070 w 3929507"/>
              <a:gd name="connsiteY32" fmla="*/ 202168 h 4236170"/>
              <a:gd name="connsiteX33" fmla="*/ 153313 w 3929507"/>
              <a:gd name="connsiteY33" fmla="*/ 170728 h 4236170"/>
              <a:gd name="connsiteX34" fmla="*/ 3969 w 3929507"/>
              <a:gd name="connsiteY34" fmla="*/ 107846 h 4236170"/>
              <a:gd name="connsiteX35" fmla="*/ 0 w 3929507"/>
              <a:gd name="connsiteY35" fmla="*/ 15721 h 4236170"/>
              <a:gd name="connsiteX36" fmla="*/ 174812 w 3929507"/>
              <a:gd name="connsiteY36" fmla="*/ 0 h 4236170"/>
              <a:gd name="connsiteX37" fmla="*/ 289112 w 3929507"/>
              <a:gd name="connsiteY37" fmla="*/ 20517 h 4236170"/>
              <a:gd name="connsiteX38" fmla="*/ 437029 w 3929507"/>
              <a:gd name="connsiteY38" fmla="*/ 121370 h 4236170"/>
              <a:gd name="connsiteX39" fmla="*/ 598394 w 3929507"/>
              <a:gd name="connsiteY39" fmla="*/ 181882 h 4236170"/>
              <a:gd name="connsiteX40" fmla="*/ 874059 w 3929507"/>
              <a:gd name="connsiteY40" fmla="*/ 249117 h 4236170"/>
              <a:gd name="connsiteX41" fmla="*/ 1136276 w 3929507"/>
              <a:gd name="connsiteY41" fmla="*/ 356694 h 4236170"/>
              <a:gd name="connsiteX42" fmla="*/ 1351429 w 3929507"/>
              <a:gd name="connsiteY42" fmla="*/ 477717 h 4236170"/>
              <a:gd name="connsiteX43" fmla="*/ 1485900 w 3929507"/>
              <a:gd name="connsiteY43" fmla="*/ 565123 h 4236170"/>
              <a:gd name="connsiteX44" fmla="*/ 1660712 w 3929507"/>
              <a:gd name="connsiteY44" fmla="*/ 686147 h 4236170"/>
              <a:gd name="connsiteX45" fmla="*/ 1748118 w 3929507"/>
              <a:gd name="connsiteY45" fmla="*/ 713041 h 4236170"/>
              <a:gd name="connsiteX46" fmla="*/ 1848970 w 3929507"/>
              <a:gd name="connsiteY46" fmla="*/ 632359 h 4236170"/>
              <a:gd name="connsiteX47" fmla="*/ 2017059 w 3929507"/>
              <a:gd name="connsiteY47" fmla="*/ 598741 h 4236170"/>
              <a:gd name="connsiteX48" fmla="*/ 2138082 w 3929507"/>
              <a:gd name="connsiteY48" fmla="*/ 639082 h 4236170"/>
              <a:gd name="connsiteX49" fmla="*/ 2245659 w 3929507"/>
              <a:gd name="connsiteY49" fmla="*/ 679423 h 4236170"/>
              <a:gd name="connsiteX50" fmla="*/ 2346512 w 3929507"/>
              <a:gd name="connsiteY50" fmla="*/ 625635 h 4236170"/>
              <a:gd name="connsiteX51" fmla="*/ 2501153 w 3929507"/>
              <a:gd name="connsiteY51" fmla="*/ 504611 h 4236170"/>
              <a:gd name="connsiteX52" fmla="*/ 2675965 w 3929507"/>
              <a:gd name="connsiteY52" fmla="*/ 417206 h 4236170"/>
              <a:gd name="connsiteX53" fmla="*/ 2810435 w 3929507"/>
              <a:gd name="connsiteY53" fmla="*/ 316353 h 4236170"/>
              <a:gd name="connsiteX54" fmla="*/ 2944906 w 3929507"/>
              <a:gd name="connsiteY54" fmla="*/ 302906 h 4236170"/>
              <a:gd name="connsiteX55" fmla="*/ 3099547 w 3929507"/>
              <a:gd name="connsiteY55" fmla="*/ 242394 h 4236170"/>
              <a:gd name="connsiteX56" fmla="*/ 3193676 w 3929507"/>
              <a:gd name="connsiteY56" fmla="*/ 255841 h 4236170"/>
              <a:gd name="connsiteX57" fmla="*/ 3388659 w 3929507"/>
              <a:gd name="connsiteY57" fmla="*/ 222223 h 4236170"/>
              <a:gd name="connsiteX58" fmla="*/ 3556747 w 3929507"/>
              <a:gd name="connsiteY58" fmla="*/ 255841 h 4236170"/>
              <a:gd name="connsiteX59" fmla="*/ 3644153 w 3929507"/>
              <a:gd name="connsiteY59" fmla="*/ 195329 h 4236170"/>
              <a:gd name="connsiteX60" fmla="*/ 3929507 w 3929507"/>
              <a:gd name="connsiteY60" fmla="*/ 266668 h 4236170"/>
              <a:gd name="connsiteX61" fmla="*/ 3925405 w 3929507"/>
              <a:gd name="connsiteY61" fmla="*/ 318973 h 4236170"/>
              <a:gd name="connsiteX62" fmla="*/ 3771900 w 3929507"/>
              <a:gd name="connsiteY62" fmla="*/ 296182 h 4236170"/>
              <a:gd name="connsiteX63" fmla="*/ 3925751 w 3929507"/>
              <a:gd name="connsiteY63" fmla="*/ 396245 h 4236170"/>
              <a:gd name="connsiteX64" fmla="*/ 3906370 w 3929507"/>
              <a:gd name="connsiteY64" fmla="*/ 444100 h 4236170"/>
              <a:gd name="connsiteX65" fmla="*/ 3798794 w 3929507"/>
              <a:gd name="connsiteY65" fmla="*/ 403759 h 4236170"/>
              <a:gd name="connsiteX66" fmla="*/ 3866029 w 3929507"/>
              <a:gd name="connsiteY66" fmla="*/ 477717 h 4236170"/>
              <a:gd name="connsiteX67" fmla="*/ 3859306 w 3929507"/>
              <a:gd name="connsiteY67" fmla="*/ 524782 h 4236170"/>
              <a:gd name="connsiteX68" fmla="*/ 3724835 w 3929507"/>
              <a:gd name="connsiteY68" fmla="*/ 423929 h 4236170"/>
              <a:gd name="connsiteX69" fmla="*/ 3771900 w 3929507"/>
              <a:gd name="connsiteY69" fmla="*/ 551676 h 4236170"/>
              <a:gd name="connsiteX70" fmla="*/ 3738282 w 3929507"/>
              <a:gd name="connsiteY70" fmla="*/ 578570 h 4236170"/>
              <a:gd name="connsiteX71" fmla="*/ 3597088 w 3929507"/>
              <a:gd name="connsiteY71" fmla="*/ 417206 h 4236170"/>
              <a:gd name="connsiteX72" fmla="*/ 3489512 w 3929507"/>
              <a:gd name="connsiteY72" fmla="*/ 370141 h 4236170"/>
              <a:gd name="connsiteX73" fmla="*/ 3307976 w 3929507"/>
              <a:gd name="connsiteY73" fmla="*/ 403759 h 4236170"/>
              <a:gd name="connsiteX74" fmla="*/ 3166782 w 3929507"/>
              <a:gd name="connsiteY74" fmla="*/ 450823 h 4236170"/>
              <a:gd name="connsiteX75" fmla="*/ 3012141 w 3929507"/>
              <a:gd name="connsiteY75" fmla="*/ 464270 h 4236170"/>
              <a:gd name="connsiteX76" fmla="*/ 2904565 w 3929507"/>
              <a:gd name="connsiteY76" fmla="*/ 571847 h 4236170"/>
              <a:gd name="connsiteX77" fmla="*/ 2655794 w 3929507"/>
              <a:gd name="connsiteY77" fmla="*/ 713041 h 4236170"/>
              <a:gd name="connsiteX78" fmla="*/ 2501153 w 3929507"/>
              <a:gd name="connsiteY78" fmla="*/ 820617 h 4236170"/>
              <a:gd name="connsiteX79" fmla="*/ 2427194 w 3929507"/>
              <a:gd name="connsiteY79" fmla="*/ 1008876 h 4236170"/>
              <a:gd name="connsiteX80" fmla="*/ 2366682 w 3929507"/>
              <a:gd name="connsiteY80" fmla="*/ 1170241 h 4236170"/>
              <a:gd name="connsiteX81" fmla="*/ 2359959 w 3929507"/>
              <a:gd name="connsiteY81" fmla="*/ 1250923 h 4236170"/>
              <a:gd name="connsiteX82" fmla="*/ 2346512 w 3929507"/>
              <a:gd name="connsiteY82" fmla="*/ 1385394 h 4236170"/>
              <a:gd name="connsiteX83" fmla="*/ 2279276 w 3929507"/>
              <a:gd name="connsiteY83" fmla="*/ 1506417 h 4236170"/>
              <a:gd name="connsiteX84" fmla="*/ 2339788 w 3929507"/>
              <a:gd name="connsiteY84" fmla="*/ 1640888 h 4236170"/>
              <a:gd name="connsiteX85" fmla="*/ 2359959 w 3929507"/>
              <a:gd name="connsiteY85" fmla="*/ 1761911 h 4236170"/>
              <a:gd name="connsiteX86" fmla="*/ 2359959 w 3929507"/>
              <a:gd name="connsiteY86" fmla="*/ 1909829 h 4236170"/>
              <a:gd name="connsiteX87" fmla="*/ 2413747 w 3929507"/>
              <a:gd name="connsiteY87" fmla="*/ 2118259 h 4236170"/>
              <a:gd name="connsiteX88" fmla="*/ 2447365 w 3929507"/>
              <a:gd name="connsiteY88" fmla="*/ 2420817 h 4236170"/>
              <a:gd name="connsiteX89" fmla="*/ 2413747 w 3929507"/>
              <a:gd name="connsiteY89" fmla="*/ 2662864 h 4236170"/>
              <a:gd name="connsiteX90" fmla="*/ 2299447 w 3929507"/>
              <a:gd name="connsiteY90" fmla="*/ 2878017 h 4236170"/>
              <a:gd name="connsiteX91" fmla="*/ 2158253 w 3929507"/>
              <a:gd name="connsiteY91" fmla="*/ 3039382 h 4236170"/>
              <a:gd name="connsiteX92" fmla="*/ 2117912 w 3929507"/>
              <a:gd name="connsiteY92" fmla="*/ 3099894 h 4236170"/>
              <a:gd name="connsiteX93" fmla="*/ 2104465 w 3929507"/>
              <a:gd name="connsiteY93" fmla="*/ 3301600 h 4236170"/>
              <a:gd name="connsiteX94" fmla="*/ 2104465 w 3929507"/>
              <a:gd name="connsiteY94" fmla="*/ 3483135 h 4236170"/>
              <a:gd name="connsiteX95" fmla="*/ 2030506 w 3929507"/>
              <a:gd name="connsiteY95" fmla="*/ 3617606 h 4236170"/>
              <a:gd name="connsiteX96" fmla="*/ 2043953 w 3929507"/>
              <a:gd name="connsiteY96" fmla="*/ 3731906 h 4236170"/>
              <a:gd name="connsiteX97" fmla="*/ 2017059 w 3929507"/>
              <a:gd name="connsiteY97" fmla="*/ 3866376 h 4236170"/>
              <a:gd name="connsiteX98" fmla="*/ 1990165 w 3929507"/>
              <a:gd name="connsiteY98" fmla="*/ 4021017 h 4236170"/>
              <a:gd name="connsiteX0" fmla="*/ 1990165 w 3929507"/>
              <a:gd name="connsiteY0" fmla="*/ 4005297 h 4220450"/>
              <a:gd name="connsiteX1" fmla="*/ 2070847 w 3929507"/>
              <a:gd name="connsiteY1" fmla="*/ 4112874 h 4220450"/>
              <a:gd name="connsiteX2" fmla="*/ 2057400 w 3929507"/>
              <a:gd name="connsiteY2" fmla="*/ 4193556 h 4220450"/>
              <a:gd name="connsiteX3" fmla="*/ 2010335 w 3929507"/>
              <a:gd name="connsiteY3" fmla="*/ 4220450 h 4220450"/>
              <a:gd name="connsiteX4" fmla="*/ 1902759 w 3929507"/>
              <a:gd name="connsiteY4" fmla="*/ 4200280 h 4220450"/>
              <a:gd name="connsiteX5" fmla="*/ 1761565 w 3929507"/>
              <a:gd name="connsiteY5" fmla="*/ 4099427 h 4220450"/>
              <a:gd name="connsiteX6" fmla="*/ 1815353 w 3929507"/>
              <a:gd name="connsiteY6" fmla="*/ 3991850 h 4220450"/>
              <a:gd name="connsiteX7" fmla="*/ 1828800 w 3929507"/>
              <a:gd name="connsiteY7" fmla="*/ 3810315 h 4220450"/>
              <a:gd name="connsiteX8" fmla="*/ 1808629 w 3929507"/>
              <a:gd name="connsiteY8" fmla="*/ 3514480 h 4220450"/>
              <a:gd name="connsiteX9" fmla="*/ 1741394 w 3929507"/>
              <a:gd name="connsiteY9" fmla="*/ 3245539 h 4220450"/>
              <a:gd name="connsiteX10" fmla="*/ 1748118 w 3929507"/>
              <a:gd name="connsiteY10" fmla="*/ 3037109 h 4220450"/>
              <a:gd name="connsiteX11" fmla="*/ 1633818 w 3929507"/>
              <a:gd name="connsiteY11" fmla="*/ 2667315 h 4220450"/>
              <a:gd name="connsiteX12" fmla="*/ 1761565 w 3929507"/>
              <a:gd name="connsiteY12" fmla="*/ 2472333 h 4220450"/>
              <a:gd name="connsiteX13" fmla="*/ 1808629 w 3929507"/>
              <a:gd name="connsiteY13" fmla="*/ 2263903 h 4220450"/>
              <a:gd name="connsiteX14" fmla="*/ 1808629 w 3929507"/>
              <a:gd name="connsiteY14" fmla="*/ 2089091 h 4220450"/>
              <a:gd name="connsiteX15" fmla="*/ 1694329 w 3929507"/>
              <a:gd name="connsiteY15" fmla="*/ 1786533 h 4220450"/>
              <a:gd name="connsiteX16" fmla="*/ 1721223 w 3929507"/>
              <a:gd name="connsiteY16" fmla="*/ 1604997 h 4220450"/>
              <a:gd name="connsiteX17" fmla="*/ 1674159 w 3929507"/>
              <a:gd name="connsiteY17" fmla="*/ 1470527 h 4220450"/>
              <a:gd name="connsiteX18" fmla="*/ 1714500 w 3929507"/>
              <a:gd name="connsiteY18" fmla="*/ 1329333 h 4220450"/>
              <a:gd name="connsiteX19" fmla="*/ 1633818 w 3929507"/>
              <a:gd name="connsiteY19" fmla="*/ 1127627 h 4220450"/>
              <a:gd name="connsiteX20" fmla="*/ 1606923 w 3929507"/>
              <a:gd name="connsiteY20" fmla="*/ 1033497 h 4220450"/>
              <a:gd name="connsiteX21" fmla="*/ 1580029 w 3929507"/>
              <a:gd name="connsiteY21" fmla="*/ 939368 h 4220450"/>
              <a:gd name="connsiteX22" fmla="*/ 1385047 w 3929507"/>
              <a:gd name="connsiteY22" fmla="*/ 784727 h 4220450"/>
              <a:gd name="connsiteX23" fmla="*/ 1250576 w 3929507"/>
              <a:gd name="connsiteY23" fmla="*/ 643533 h 4220450"/>
              <a:gd name="connsiteX24" fmla="*/ 1015253 w 3929507"/>
              <a:gd name="connsiteY24" fmla="*/ 562850 h 4220450"/>
              <a:gd name="connsiteX25" fmla="*/ 759759 w 3929507"/>
              <a:gd name="connsiteY25" fmla="*/ 455274 h 4220450"/>
              <a:gd name="connsiteX26" fmla="*/ 618565 w 3929507"/>
              <a:gd name="connsiteY26" fmla="*/ 388039 h 4220450"/>
              <a:gd name="connsiteX27" fmla="*/ 437029 w 3929507"/>
              <a:gd name="connsiteY27" fmla="*/ 314080 h 4220450"/>
              <a:gd name="connsiteX28" fmla="*/ 376518 w 3929507"/>
              <a:gd name="connsiteY28" fmla="*/ 246844 h 4220450"/>
              <a:gd name="connsiteX29" fmla="*/ 201706 w 3929507"/>
              <a:gd name="connsiteY29" fmla="*/ 240121 h 4220450"/>
              <a:gd name="connsiteX30" fmla="*/ 168088 w 3929507"/>
              <a:gd name="connsiteY30" fmla="*/ 226674 h 4220450"/>
              <a:gd name="connsiteX31" fmla="*/ 13447 w 3929507"/>
              <a:gd name="connsiteY31" fmla="*/ 240121 h 4220450"/>
              <a:gd name="connsiteX32" fmla="*/ 17070 w 3929507"/>
              <a:gd name="connsiteY32" fmla="*/ 186448 h 4220450"/>
              <a:gd name="connsiteX33" fmla="*/ 153313 w 3929507"/>
              <a:gd name="connsiteY33" fmla="*/ 155008 h 4220450"/>
              <a:gd name="connsiteX34" fmla="*/ 3969 w 3929507"/>
              <a:gd name="connsiteY34" fmla="*/ 92126 h 4220450"/>
              <a:gd name="connsiteX35" fmla="*/ 0 w 3929507"/>
              <a:gd name="connsiteY35" fmla="*/ 1 h 4220450"/>
              <a:gd name="connsiteX36" fmla="*/ 172192 w 3929507"/>
              <a:gd name="connsiteY36" fmla="*/ 0 h 4220450"/>
              <a:gd name="connsiteX37" fmla="*/ 289112 w 3929507"/>
              <a:gd name="connsiteY37" fmla="*/ 4797 h 4220450"/>
              <a:gd name="connsiteX38" fmla="*/ 437029 w 3929507"/>
              <a:gd name="connsiteY38" fmla="*/ 105650 h 4220450"/>
              <a:gd name="connsiteX39" fmla="*/ 598394 w 3929507"/>
              <a:gd name="connsiteY39" fmla="*/ 166162 h 4220450"/>
              <a:gd name="connsiteX40" fmla="*/ 874059 w 3929507"/>
              <a:gd name="connsiteY40" fmla="*/ 233397 h 4220450"/>
              <a:gd name="connsiteX41" fmla="*/ 1136276 w 3929507"/>
              <a:gd name="connsiteY41" fmla="*/ 340974 h 4220450"/>
              <a:gd name="connsiteX42" fmla="*/ 1351429 w 3929507"/>
              <a:gd name="connsiteY42" fmla="*/ 461997 h 4220450"/>
              <a:gd name="connsiteX43" fmla="*/ 1485900 w 3929507"/>
              <a:gd name="connsiteY43" fmla="*/ 549403 h 4220450"/>
              <a:gd name="connsiteX44" fmla="*/ 1660712 w 3929507"/>
              <a:gd name="connsiteY44" fmla="*/ 670427 h 4220450"/>
              <a:gd name="connsiteX45" fmla="*/ 1748118 w 3929507"/>
              <a:gd name="connsiteY45" fmla="*/ 697321 h 4220450"/>
              <a:gd name="connsiteX46" fmla="*/ 1848970 w 3929507"/>
              <a:gd name="connsiteY46" fmla="*/ 616639 h 4220450"/>
              <a:gd name="connsiteX47" fmla="*/ 2017059 w 3929507"/>
              <a:gd name="connsiteY47" fmla="*/ 583021 h 4220450"/>
              <a:gd name="connsiteX48" fmla="*/ 2138082 w 3929507"/>
              <a:gd name="connsiteY48" fmla="*/ 623362 h 4220450"/>
              <a:gd name="connsiteX49" fmla="*/ 2245659 w 3929507"/>
              <a:gd name="connsiteY49" fmla="*/ 663703 h 4220450"/>
              <a:gd name="connsiteX50" fmla="*/ 2346512 w 3929507"/>
              <a:gd name="connsiteY50" fmla="*/ 609915 h 4220450"/>
              <a:gd name="connsiteX51" fmla="*/ 2501153 w 3929507"/>
              <a:gd name="connsiteY51" fmla="*/ 488891 h 4220450"/>
              <a:gd name="connsiteX52" fmla="*/ 2675965 w 3929507"/>
              <a:gd name="connsiteY52" fmla="*/ 401486 h 4220450"/>
              <a:gd name="connsiteX53" fmla="*/ 2810435 w 3929507"/>
              <a:gd name="connsiteY53" fmla="*/ 300633 h 4220450"/>
              <a:gd name="connsiteX54" fmla="*/ 2944906 w 3929507"/>
              <a:gd name="connsiteY54" fmla="*/ 287186 h 4220450"/>
              <a:gd name="connsiteX55" fmla="*/ 3099547 w 3929507"/>
              <a:gd name="connsiteY55" fmla="*/ 226674 h 4220450"/>
              <a:gd name="connsiteX56" fmla="*/ 3193676 w 3929507"/>
              <a:gd name="connsiteY56" fmla="*/ 240121 h 4220450"/>
              <a:gd name="connsiteX57" fmla="*/ 3388659 w 3929507"/>
              <a:gd name="connsiteY57" fmla="*/ 206503 h 4220450"/>
              <a:gd name="connsiteX58" fmla="*/ 3556747 w 3929507"/>
              <a:gd name="connsiteY58" fmla="*/ 240121 h 4220450"/>
              <a:gd name="connsiteX59" fmla="*/ 3644153 w 3929507"/>
              <a:gd name="connsiteY59" fmla="*/ 179609 h 4220450"/>
              <a:gd name="connsiteX60" fmla="*/ 3929507 w 3929507"/>
              <a:gd name="connsiteY60" fmla="*/ 250948 h 4220450"/>
              <a:gd name="connsiteX61" fmla="*/ 3925405 w 3929507"/>
              <a:gd name="connsiteY61" fmla="*/ 303253 h 4220450"/>
              <a:gd name="connsiteX62" fmla="*/ 3771900 w 3929507"/>
              <a:gd name="connsiteY62" fmla="*/ 280462 h 4220450"/>
              <a:gd name="connsiteX63" fmla="*/ 3925751 w 3929507"/>
              <a:gd name="connsiteY63" fmla="*/ 380525 h 4220450"/>
              <a:gd name="connsiteX64" fmla="*/ 3906370 w 3929507"/>
              <a:gd name="connsiteY64" fmla="*/ 428380 h 4220450"/>
              <a:gd name="connsiteX65" fmla="*/ 3798794 w 3929507"/>
              <a:gd name="connsiteY65" fmla="*/ 388039 h 4220450"/>
              <a:gd name="connsiteX66" fmla="*/ 3866029 w 3929507"/>
              <a:gd name="connsiteY66" fmla="*/ 461997 h 4220450"/>
              <a:gd name="connsiteX67" fmla="*/ 3859306 w 3929507"/>
              <a:gd name="connsiteY67" fmla="*/ 509062 h 4220450"/>
              <a:gd name="connsiteX68" fmla="*/ 3724835 w 3929507"/>
              <a:gd name="connsiteY68" fmla="*/ 408209 h 4220450"/>
              <a:gd name="connsiteX69" fmla="*/ 3771900 w 3929507"/>
              <a:gd name="connsiteY69" fmla="*/ 535956 h 4220450"/>
              <a:gd name="connsiteX70" fmla="*/ 3738282 w 3929507"/>
              <a:gd name="connsiteY70" fmla="*/ 562850 h 4220450"/>
              <a:gd name="connsiteX71" fmla="*/ 3597088 w 3929507"/>
              <a:gd name="connsiteY71" fmla="*/ 401486 h 4220450"/>
              <a:gd name="connsiteX72" fmla="*/ 3489512 w 3929507"/>
              <a:gd name="connsiteY72" fmla="*/ 354421 h 4220450"/>
              <a:gd name="connsiteX73" fmla="*/ 3307976 w 3929507"/>
              <a:gd name="connsiteY73" fmla="*/ 388039 h 4220450"/>
              <a:gd name="connsiteX74" fmla="*/ 3166782 w 3929507"/>
              <a:gd name="connsiteY74" fmla="*/ 435103 h 4220450"/>
              <a:gd name="connsiteX75" fmla="*/ 3012141 w 3929507"/>
              <a:gd name="connsiteY75" fmla="*/ 448550 h 4220450"/>
              <a:gd name="connsiteX76" fmla="*/ 2904565 w 3929507"/>
              <a:gd name="connsiteY76" fmla="*/ 556127 h 4220450"/>
              <a:gd name="connsiteX77" fmla="*/ 2655794 w 3929507"/>
              <a:gd name="connsiteY77" fmla="*/ 697321 h 4220450"/>
              <a:gd name="connsiteX78" fmla="*/ 2501153 w 3929507"/>
              <a:gd name="connsiteY78" fmla="*/ 804897 h 4220450"/>
              <a:gd name="connsiteX79" fmla="*/ 2427194 w 3929507"/>
              <a:gd name="connsiteY79" fmla="*/ 993156 h 4220450"/>
              <a:gd name="connsiteX80" fmla="*/ 2366682 w 3929507"/>
              <a:gd name="connsiteY80" fmla="*/ 1154521 h 4220450"/>
              <a:gd name="connsiteX81" fmla="*/ 2359959 w 3929507"/>
              <a:gd name="connsiteY81" fmla="*/ 1235203 h 4220450"/>
              <a:gd name="connsiteX82" fmla="*/ 2346512 w 3929507"/>
              <a:gd name="connsiteY82" fmla="*/ 1369674 h 4220450"/>
              <a:gd name="connsiteX83" fmla="*/ 2279276 w 3929507"/>
              <a:gd name="connsiteY83" fmla="*/ 1490697 h 4220450"/>
              <a:gd name="connsiteX84" fmla="*/ 2339788 w 3929507"/>
              <a:gd name="connsiteY84" fmla="*/ 1625168 h 4220450"/>
              <a:gd name="connsiteX85" fmla="*/ 2359959 w 3929507"/>
              <a:gd name="connsiteY85" fmla="*/ 1746191 h 4220450"/>
              <a:gd name="connsiteX86" fmla="*/ 2359959 w 3929507"/>
              <a:gd name="connsiteY86" fmla="*/ 1894109 h 4220450"/>
              <a:gd name="connsiteX87" fmla="*/ 2413747 w 3929507"/>
              <a:gd name="connsiteY87" fmla="*/ 2102539 h 4220450"/>
              <a:gd name="connsiteX88" fmla="*/ 2447365 w 3929507"/>
              <a:gd name="connsiteY88" fmla="*/ 2405097 h 4220450"/>
              <a:gd name="connsiteX89" fmla="*/ 2413747 w 3929507"/>
              <a:gd name="connsiteY89" fmla="*/ 2647144 h 4220450"/>
              <a:gd name="connsiteX90" fmla="*/ 2299447 w 3929507"/>
              <a:gd name="connsiteY90" fmla="*/ 2862297 h 4220450"/>
              <a:gd name="connsiteX91" fmla="*/ 2158253 w 3929507"/>
              <a:gd name="connsiteY91" fmla="*/ 3023662 h 4220450"/>
              <a:gd name="connsiteX92" fmla="*/ 2117912 w 3929507"/>
              <a:gd name="connsiteY92" fmla="*/ 3084174 h 4220450"/>
              <a:gd name="connsiteX93" fmla="*/ 2104465 w 3929507"/>
              <a:gd name="connsiteY93" fmla="*/ 3285880 h 4220450"/>
              <a:gd name="connsiteX94" fmla="*/ 2104465 w 3929507"/>
              <a:gd name="connsiteY94" fmla="*/ 3467415 h 4220450"/>
              <a:gd name="connsiteX95" fmla="*/ 2030506 w 3929507"/>
              <a:gd name="connsiteY95" fmla="*/ 3601886 h 4220450"/>
              <a:gd name="connsiteX96" fmla="*/ 2043953 w 3929507"/>
              <a:gd name="connsiteY96" fmla="*/ 3716186 h 4220450"/>
              <a:gd name="connsiteX97" fmla="*/ 2017059 w 3929507"/>
              <a:gd name="connsiteY97" fmla="*/ 3850656 h 4220450"/>
              <a:gd name="connsiteX98" fmla="*/ 1990165 w 3929507"/>
              <a:gd name="connsiteY98" fmla="*/ 4005297 h 4220450"/>
              <a:gd name="connsiteX0" fmla="*/ 1990165 w 3929507"/>
              <a:gd name="connsiteY0" fmla="*/ 4015777 h 4230930"/>
              <a:gd name="connsiteX1" fmla="*/ 2070847 w 3929507"/>
              <a:gd name="connsiteY1" fmla="*/ 4123354 h 4230930"/>
              <a:gd name="connsiteX2" fmla="*/ 2057400 w 3929507"/>
              <a:gd name="connsiteY2" fmla="*/ 4204036 h 4230930"/>
              <a:gd name="connsiteX3" fmla="*/ 2010335 w 3929507"/>
              <a:gd name="connsiteY3" fmla="*/ 4230930 h 4230930"/>
              <a:gd name="connsiteX4" fmla="*/ 1902759 w 3929507"/>
              <a:gd name="connsiteY4" fmla="*/ 4210760 h 4230930"/>
              <a:gd name="connsiteX5" fmla="*/ 1761565 w 3929507"/>
              <a:gd name="connsiteY5" fmla="*/ 4109907 h 4230930"/>
              <a:gd name="connsiteX6" fmla="*/ 1815353 w 3929507"/>
              <a:gd name="connsiteY6" fmla="*/ 4002330 h 4230930"/>
              <a:gd name="connsiteX7" fmla="*/ 1828800 w 3929507"/>
              <a:gd name="connsiteY7" fmla="*/ 3820795 h 4230930"/>
              <a:gd name="connsiteX8" fmla="*/ 1808629 w 3929507"/>
              <a:gd name="connsiteY8" fmla="*/ 3524960 h 4230930"/>
              <a:gd name="connsiteX9" fmla="*/ 1741394 w 3929507"/>
              <a:gd name="connsiteY9" fmla="*/ 3256019 h 4230930"/>
              <a:gd name="connsiteX10" fmla="*/ 1748118 w 3929507"/>
              <a:gd name="connsiteY10" fmla="*/ 3047589 h 4230930"/>
              <a:gd name="connsiteX11" fmla="*/ 1633818 w 3929507"/>
              <a:gd name="connsiteY11" fmla="*/ 2677795 h 4230930"/>
              <a:gd name="connsiteX12" fmla="*/ 1761565 w 3929507"/>
              <a:gd name="connsiteY12" fmla="*/ 2482813 h 4230930"/>
              <a:gd name="connsiteX13" fmla="*/ 1808629 w 3929507"/>
              <a:gd name="connsiteY13" fmla="*/ 2274383 h 4230930"/>
              <a:gd name="connsiteX14" fmla="*/ 1808629 w 3929507"/>
              <a:gd name="connsiteY14" fmla="*/ 2099571 h 4230930"/>
              <a:gd name="connsiteX15" fmla="*/ 1694329 w 3929507"/>
              <a:gd name="connsiteY15" fmla="*/ 1797013 h 4230930"/>
              <a:gd name="connsiteX16" fmla="*/ 1721223 w 3929507"/>
              <a:gd name="connsiteY16" fmla="*/ 1615477 h 4230930"/>
              <a:gd name="connsiteX17" fmla="*/ 1674159 w 3929507"/>
              <a:gd name="connsiteY17" fmla="*/ 1481007 h 4230930"/>
              <a:gd name="connsiteX18" fmla="*/ 1714500 w 3929507"/>
              <a:gd name="connsiteY18" fmla="*/ 1339813 h 4230930"/>
              <a:gd name="connsiteX19" fmla="*/ 1633818 w 3929507"/>
              <a:gd name="connsiteY19" fmla="*/ 1138107 h 4230930"/>
              <a:gd name="connsiteX20" fmla="*/ 1606923 w 3929507"/>
              <a:gd name="connsiteY20" fmla="*/ 1043977 h 4230930"/>
              <a:gd name="connsiteX21" fmla="*/ 1580029 w 3929507"/>
              <a:gd name="connsiteY21" fmla="*/ 949848 h 4230930"/>
              <a:gd name="connsiteX22" fmla="*/ 1385047 w 3929507"/>
              <a:gd name="connsiteY22" fmla="*/ 795207 h 4230930"/>
              <a:gd name="connsiteX23" fmla="*/ 1250576 w 3929507"/>
              <a:gd name="connsiteY23" fmla="*/ 654013 h 4230930"/>
              <a:gd name="connsiteX24" fmla="*/ 1015253 w 3929507"/>
              <a:gd name="connsiteY24" fmla="*/ 573330 h 4230930"/>
              <a:gd name="connsiteX25" fmla="*/ 759759 w 3929507"/>
              <a:gd name="connsiteY25" fmla="*/ 465754 h 4230930"/>
              <a:gd name="connsiteX26" fmla="*/ 618565 w 3929507"/>
              <a:gd name="connsiteY26" fmla="*/ 398519 h 4230930"/>
              <a:gd name="connsiteX27" fmla="*/ 437029 w 3929507"/>
              <a:gd name="connsiteY27" fmla="*/ 324560 h 4230930"/>
              <a:gd name="connsiteX28" fmla="*/ 376518 w 3929507"/>
              <a:gd name="connsiteY28" fmla="*/ 257324 h 4230930"/>
              <a:gd name="connsiteX29" fmla="*/ 201706 w 3929507"/>
              <a:gd name="connsiteY29" fmla="*/ 250601 h 4230930"/>
              <a:gd name="connsiteX30" fmla="*/ 168088 w 3929507"/>
              <a:gd name="connsiteY30" fmla="*/ 237154 h 4230930"/>
              <a:gd name="connsiteX31" fmla="*/ 13447 w 3929507"/>
              <a:gd name="connsiteY31" fmla="*/ 250601 h 4230930"/>
              <a:gd name="connsiteX32" fmla="*/ 17070 w 3929507"/>
              <a:gd name="connsiteY32" fmla="*/ 196928 h 4230930"/>
              <a:gd name="connsiteX33" fmla="*/ 153313 w 3929507"/>
              <a:gd name="connsiteY33" fmla="*/ 165488 h 4230930"/>
              <a:gd name="connsiteX34" fmla="*/ 3969 w 3929507"/>
              <a:gd name="connsiteY34" fmla="*/ 102606 h 4230930"/>
              <a:gd name="connsiteX35" fmla="*/ 0 w 3929507"/>
              <a:gd name="connsiteY35" fmla="*/ 10481 h 4230930"/>
              <a:gd name="connsiteX36" fmla="*/ 187912 w 3929507"/>
              <a:gd name="connsiteY36" fmla="*/ 0 h 4230930"/>
              <a:gd name="connsiteX37" fmla="*/ 289112 w 3929507"/>
              <a:gd name="connsiteY37" fmla="*/ 15277 h 4230930"/>
              <a:gd name="connsiteX38" fmla="*/ 437029 w 3929507"/>
              <a:gd name="connsiteY38" fmla="*/ 116130 h 4230930"/>
              <a:gd name="connsiteX39" fmla="*/ 598394 w 3929507"/>
              <a:gd name="connsiteY39" fmla="*/ 176642 h 4230930"/>
              <a:gd name="connsiteX40" fmla="*/ 874059 w 3929507"/>
              <a:gd name="connsiteY40" fmla="*/ 243877 h 4230930"/>
              <a:gd name="connsiteX41" fmla="*/ 1136276 w 3929507"/>
              <a:gd name="connsiteY41" fmla="*/ 351454 h 4230930"/>
              <a:gd name="connsiteX42" fmla="*/ 1351429 w 3929507"/>
              <a:gd name="connsiteY42" fmla="*/ 472477 h 4230930"/>
              <a:gd name="connsiteX43" fmla="*/ 1485900 w 3929507"/>
              <a:gd name="connsiteY43" fmla="*/ 559883 h 4230930"/>
              <a:gd name="connsiteX44" fmla="*/ 1660712 w 3929507"/>
              <a:gd name="connsiteY44" fmla="*/ 680907 h 4230930"/>
              <a:gd name="connsiteX45" fmla="*/ 1748118 w 3929507"/>
              <a:gd name="connsiteY45" fmla="*/ 707801 h 4230930"/>
              <a:gd name="connsiteX46" fmla="*/ 1848970 w 3929507"/>
              <a:gd name="connsiteY46" fmla="*/ 627119 h 4230930"/>
              <a:gd name="connsiteX47" fmla="*/ 2017059 w 3929507"/>
              <a:gd name="connsiteY47" fmla="*/ 593501 h 4230930"/>
              <a:gd name="connsiteX48" fmla="*/ 2138082 w 3929507"/>
              <a:gd name="connsiteY48" fmla="*/ 633842 h 4230930"/>
              <a:gd name="connsiteX49" fmla="*/ 2245659 w 3929507"/>
              <a:gd name="connsiteY49" fmla="*/ 674183 h 4230930"/>
              <a:gd name="connsiteX50" fmla="*/ 2346512 w 3929507"/>
              <a:gd name="connsiteY50" fmla="*/ 620395 h 4230930"/>
              <a:gd name="connsiteX51" fmla="*/ 2501153 w 3929507"/>
              <a:gd name="connsiteY51" fmla="*/ 499371 h 4230930"/>
              <a:gd name="connsiteX52" fmla="*/ 2675965 w 3929507"/>
              <a:gd name="connsiteY52" fmla="*/ 411966 h 4230930"/>
              <a:gd name="connsiteX53" fmla="*/ 2810435 w 3929507"/>
              <a:gd name="connsiteY53" fmla="*/ 311113 h 4230930"/>
              <a:gd name="connsiteX54" fmla="*/ 2944906 w 3929507"/>
              <a:gd name="connsiteY54" fmla="*/ 297666 h 4230930"/>
              <a:gd name="connsiteX55" fmla="*/ 3099547 w 3929507"/>
              <a:gd name="connsiteY55" fmla="*/ 237154 h 4230930"/>
              <a:gd name="connsiteX56" fmla="*/ 3193676 w 3929507"/>
              <a:gd name="connsiteY56" fmla="*/ 250601 h 4230930"/>
              <a:gd name="connsiteX57" fmla="*/ 3388659 w 3929507"/>
              <a:gd name="connsiteY57" fmla="*/ 216983 h 4230930"/>
              <a:gd name="connsiteX58" fmla="*/ 3556747 w 3929507"/>
              <a:gd name="connsiteY58" fmla="*/ 250601 h 4230930"/>
              <a:gd name="connsiteX59" fmla="*/ 3644153 w 3929507"/>
              <a:gd name="connsiteY59" fmla="*/ 190089 h 4230930"/>
              <a:gd name="connsiteX60" fmla="*/ 3929507 w 3929507"/>
              <a:gd name="connsiteY60" fmla="*/ 261428 h 4230930"/>
              <a:gd name="connsiteX61" fmla="*/ 3925405 w 3929507"/>
              <a:gd name="connsiteY61" fmla="*/ 313733 h 4230930"/>
              <a:gd name="connsiteX62" fmla="*/ 3771900 w 3929507"/>
              <a:gd name="connsiteY62" fmla="*/ 290942 h 4230930"/>
              <a:gd name="connsiteX63" fmla="*/ 3925751 w 3929507"/>
              <a:gd name="connsiteY63" fmla="*/ 391005 h 4230930"/>
              <a:gd name="connsiteX64" fmla="*/ 3906370 w 3929507"/>
              <a:gd name="connsiteY64" fmla="*/ 438860 h 4230930"/>
              <a:gd name="connsiteX65" fmla="*/ 3798794 w 3929507"/>
              <a:gd name="connsiteY65" fmla="*/ 398519 h 4230930"/>
              <a:gd name="connsiteX66" fmla="*/ 3866029 w 3929507"/>
              <a:gd name="connsiteY66" fmla="*/ 472477 h 4230930"/>
              <a:gd name="connsiteX67" fmla="*/ 3859306 w 3929507"/>
              <a:gd name="connsiteY67" fmla="*/ 519542 h 4230930"/>
              <a:gd name="connsiteX68" fmla="*/ 3724835 w 3929507"/>
              <a:gd name="connsiteY68" fmla="*/ 418689 h 4230930"/>
              <a:gd name="connsiteX69" fmla="*/ 3771900 w 3929507"/>
              <a:gd name="connsiteY69" fmla="*/ 546436 h 4230930"/>
              <a:gd name="connsiteX70" fmla="*/ 3738282 w 3929507"/>
              <a:gd name="connsiteY70" fmla="*/ 573330 h 4230930"/>
              <a:gd name="connsiteX71" fmla="*/ 3597088 w 3929507"/>
              <a:gd name="connsiteY71" fmla="*/ 411966 h 4230930"/>
              <a:gd name="connsiteX72" fmla="*/ 3489512 w 3929507"/>
              <a:gd name="connsiteY72" fmla="*/ 364901 h 4230930"/>
              <a:gd name="connsiteX73" fmla="*/ 3307976 w 3929507"/>
              <a:gd name="connsiteY73" fmla="*/ 398519 h 4230930"/>
              <a:gd name="connsiteX74" fmla="*/ 3166782 w 3929507"/>
              <a:gd name="connsiteY74" fmla="*/ 445583 h 4230930"/>
              <a:gd name="connsiteX75" fmla="*/ 3012141 w 3929507"/>
              <a:gd name="connsiteY75" fmla="*/ 459030 h 4230930"/>
              <a:gd name="connsiteX76" fmla="*/ 2904565 w 3929507"/>
              <a:gd name="connsiteY76" fmla="*/ 566607 h 4230930"/>
              <a:gd name="connsiteX77" fmla="*/ 2655794 w 3929507"/>
              <a:gd name="connsiteY77" fmla="*/ 707801 h 4230930"/>
              <a:gd name="connsiteX78" fmla="*/ 2501153 w 3929507"/>
              <a:gd name="connsiteY78" fmla="*/ 815377 h 4230930"/>
              <a:gd name="connsiteX79" fmla="*/ 2427194 w 3929507"/>
              <a:gd name="connsiteY79" fmla="*/ 1003636 h 4230930"/>
              <a:gd name="connsiteX80" fmla="*/ 2366682 w 3929507"/>
              <a:gd name="connsiteY80" fmla="*/ 1165001 h 4230930"/>
              <a:gd name="connsiteX81" fmla="*/ 2359959 w 3929507"/>
              <a:gd name="connsiteY81" fmla="*/ 1245683 h 4230930"/>
              <a:gd name="connsiteX82" fmla="*/ 2346512 w 3929507"/>
              <a:gd name="connsiteY82" fmla="*/ 1380154 h 4230930"/>
              <a:gd name="connsiteX83" fmla="*/ 2279276 w 3929507"/>
              <a:gd name="connsiteY83" fmla="*/ 1501177 h 4230930"/>
              <a:gd name="connsiteX84" fmla="*/ 2339788 w 3929507"/>
              <a:gd name="connsiteY84" fmla="*/ 1635648 h 4230930"/>
              <a:gd name="connsiteX85" fmla="*/ 2359959 w 3929507"/>
              <a:gd name="connsiteY85" fmla="*/ 1756671 h 4230930"/>
              <a:gd name="connsiteX86" fmla="*/ 2359959 w 3929507"/>
              <a:gd name="connsiteY86" fmla="*/ 1904589 h 4230930"/>
              <a:gd name="connsiteX87" fmla="*/ 2413747 w 3929507"/>
              <a:gd name="connsiteY87" fmla="*/ 2113019 h 4230930"/>
              <a:gd name="connsiteX88" fmla="*/ 2447365 w 3929507"/>
              <a:gd name="connsiteY88" fmla="*/ 2415577 h 4230930"/>
              <a:gd name="connsiteX89" fmla="*/ 2413747 w 3929507"/>
              <a:gd name="connsiteY89" fmla="*/ 2657624 h 4230930"/>
              <a:gd name="connsiteX90" fmla="*/ 2299447 w 3929507"/>
              <a:gd name="connsiteY90" fmla="*/ 2872777 h 4230930"/>
              <a:gd name="connsiteX91" fmla="*/ 2158253 w 3929507"/>
              <a:gd name="connsiteY91" fmla="*/ 3034142 h 4230930"/>
              <a:gd name="connsiteX92" fmla="*/ 2117912 w 3929507"/>
              <a:gd name="connsiteY92" fmla="*/ 3094654 h 4230930"/>
              <a:gd name="connsiteX93" fmla="*/ 2104465 w 3929507"/>
              <a:gd name="connsiteY93" fmla="*/ 3296360 h 4230930"/>
              <a:gd name="connsiteX94" fmla="*/ 2104465 w 3929507"/>
              <a:gd name="connsiteY94" fmla="*/ 3477895 h 4230930"/>
              <a:gd name="connsiteX95" fmla="*/ 2030506 w 3929507"/>
              <a:gd name="connsiteY95" fmla="*/ 3612366 h 4230930"/>
              <a:gd name="connsiteX96" fmla="*/ 2043953 w 3929507"/>
              <a:gd name="connsiteY96" fmla="*/ 3726666 h 4230930"/>
              <a:gd name="connsiteX97" fmla="*/ 2017059 w 3929507"/>
              <a:gd name="connsiteY97" fmla="*/ 3861136 h 4230930"/>
              <a:gd name="connsiteX98" fmla="*/ 1990165 w 3929507"/>
              <a:gd name="connsiteY98" fmla="*/ 4015777 h 4230930"/>
              <a:gd name="connsiteX0" fmla="*/ 1990165 w 3929507"/>
              <a:gd name="connsiteY0" fmla="*/ 4015777 h 4230930"/>
              <a:gd name="connsiteX1" fmla="*/ 2070847 w 3929507"/>
              <a:gd name="connsiteY1" fmla="*/ 4123354 h 4230930"/>
              <a:gd name="connsiteX2" fmla="*/ 2057400 w 3929507"/>
              <a:gd name="connsiteY2" fmla="*/ 4204036 h 4230930"/>
              <a:gd name="connsiteX3" fmla="*/ 2010335 w 3929507"/>
              <a:gd name="connsiteY3" fmla="*/ 4230930 h 4230930"/>
              <a:gd name="connsiteX4" fmla="*/ 1902759 w 3929507"/>
              <a:gd name="connsiteY4" fmla="*/ 4210760 h 4230930"/>
              <a:gd name="connsiteX5" fmla="*/ 1761565 w 3929507"/>
              <a:gd name="connsiteY5" fmla="*/ 4109907 h 4230930"/>
              <a:gd name="connsiteX6" fmla="*/ 1815353 w 3929507"/>
              <a:gd name="connsiteY6" fmla="*/ 4002330 h 4230930"/>
              <a:gd name="connsiteX7" fmla="*/ 1828800 w 3929507"/>
              <a:gd name="connsiteY7" fmla="*/ 3820795 h 4230930"/>
              <a:gd name="connsiteX8" fmla="*/ 1808629 w 3929507"/>
              <a:gd name="connsiteY8" fmla="*/ 3524960 h 4230930"/>
              <a:gd name="connsiteX9" fmla="*/ 1741394 w 3929507"/>
              <a:gd name="connsiteY9" fmla="*/ 3256019 h 4230930"/>
              <a:gd name="connsiteX10" fmla="*/ 1748118 w 3929507"/>
              <a:gd name="connsiteY10" fmla="*/ 3047589 h 4230930"/>
              <a:gd name="connsiteX11" fmla="*/ 1938618 w 3929507"/>
              <a:gd name="connsiteY11" fmla="*/ 2764881 h 4230930"/>
              <a:gd name="connsiteX12" fmla="*/ 1761565 w 3929507"/>
              <a:gd name="connsiteY12" fmla="*/ 2482813 h 4230930"/>
              <a:gd name="connsiteX13" fmla="*/ 1808629 w 3929507"/>
              <a:gd name="connsiteY13" fmla="*/ 2274383 h 4230930"/>
              <a:gd name="connsiteX14" fmla="*/ 1808629 w 3929507"/>
              <a:gd name="connsiteY14" fmla="*/ 2099571 h 4230930"/>
              <a:gd name="connsiteX15" fmla="*/ 1694329 w 3929507"/>
              <a:gd name="connsiteY15" fmla="*/ 1797013 h 4230930"/>
              <a:gd name="connsiteX16" fmla="*/ 1721223 w 3929507"/>
              <a:gd name="connsiteY16" fmla="*/ 1615477 h 4230930"/>
              <a:gd name="connsiteX17" fmla="*/ 1674159 w 3929507"/>
              <a:gd name="connsiteY17" fmla="*/ 1481007 h 4230930"/>
              <a:gd name="connsiteX18" fmla="*/ 1714500 w 3929507"/>
              <a:gd name="connsiteY18" fmla="*/ 1339813 h 4230930"/>
              <a:gd name="connsiteX19" fmla="*/ 1633818 w 3929507"/>
              <a:gd name="connsiteY19" fmla="*/ 1138107 h 4230930"/>
              <a:gd name="connsiteX20" fmla="*/ 1606923 w 3929507"/>
              <a:gd name="connsiteY20" fmla="*/ 1043977 h 4230930"/>
              <a:gd name="connsiteX21" fmla="*/ 1580029 w 3929507"/>
              <a:gd name="connsiteY21" fmla="*/ 949848 h 4230930"/>
              <a:gd name="connsiteX22" fmla="*/ 1385047 w 3929507"/>
              <a:gd name="connsiteY22" fmla="*/ 795207 h 4230930"/>
              <a:gd name="connsiteX23" fmla="*/ 1250576 w 3929507"/>
              <a:gd name="connsiteY23" fmla="*/ 654013 h 4230930"/>
              <a:gd name="connsiteX24" fmla="*/ 1015253 w 3929507"/>
              <a:gd name="connsiteY24" fmla="*/ 573330 h 4230930"/>
              <a:gd name="connsiteX25" fmla="*/ 759759 w 3929507"/>
              <a:gd name="connsiteY25" fmla="*/ 465754 h 4230930"/>
              <a:gd name="connsiteX26" fmla="*/ 618565 w 3929507"/>
              <a:gd name="connsiteY26" fmla="*/ 398519 h 4230930"/>
              <a:gd name="connsiteX27" fmla="*/ 437029 w 3929507"/>
              <a:gd name="connsiteY27" fmla="*/ 324560 h 4230930"/>
              <a:gd name="connsiteX28" fmla="*/ 376518 w 3929507"/>
              <a:gd name="connsiteY28" fmla="*/ 257324 h 4230930"/>
              <a:gd name="connsiteX29" fmla="*/ 201706 w 3929507"/>
              <a:gd name="connsiteY29" fmla="*/ 250601 h 4230930"/>
              <a:gd name="connsiteX30" fmla="*/ 168088 w 3929507"/>
              <a:gd name="connsiteY30" fmla="*/ 237154 h 4230930"/>
              <a:gd name="connsiteX31" fmla="*/ 13447 w 3929507"/>
              <a:gd name="connsiteY31" fmla="*/ 250601 h 4230930"/>
              <a:gd name="connsiteX32" fmla="*/ 17070 w 3929507"/>
              <a:gd name="connsiteY32" fmla="*/ 196928 h 4230930"/>
              <a:gd name="connsiteX33" fmla="*/ 153313 w 3929507"/>
              <a:gd name="connsiteY33" fmla="*/ 165488 h 4230930"/>
              <a:gd name="connsiteX34" fmla="*/ 3969 w 3929507"/>
              <a:gd name="connsiteY34" fmla="*/ 102606 h 4230930"/>
              <a:gd name="connsiteX35" fmla="*/ 0 w 3929507"/>
              <a:gd name="connsiteY35" fmla="*/ 10481 h 4230930"/>
              <a:gd name="connsiteX36" fmla="*/ 187912 w 3929507"/>
              <a:gd name="connsiteY36" fmla="*/ 0 h 4230930"/>
              <a:gd name="connsiteX37" fmla="*/ 289112 w 3929507"/>
              <a:gd name="connsiteY37" fmla="*/ 15277 h 4230930"/>
              <a:gd name="connsiteX38" fmla="*/ 437029 w 3929507"/>
              <a:gd name="connsiteY38" fmla="*/ 116130 h 4230930"/>
              <a:gd name="connsiteX39" fmla="*/ 598394 w 3929507"/>
              <a:gd name="connsiteY39" fmla="*/ 176642 h 4230930"/>
              <a:gd name="connsiteX40" fmla="*/ 874059 w 3929507"/>
              <a:gd name="connsiteY40" fmla="*/ 243877 h 4230930"/>
              <a:gd name="connsiteX41" fmla="*/ 1136276 w 3929507"/>
              <a:gd name="connsiteY41" fmla="*/ 351454 h 4230930"/>
              <a:gd name="connsiteX42" fmla="*/ 1351429 w 3929507"/>
              <a:gd name="connsiteY42" fmla="*/ 472477 h 4230930"/>
              <a:gd name="connsiteX43" fmla="*/ 1485900 w 3929507"/>
              <a:gd name="connsiteY43" fmla="*/ 559883 h 4230930"/>
              <a:gd name="connsiteX44" fmla="*/ 1660712 w 3929507"/>
              <a:gd name="connsiteY44" fmla="*/ 680907 h 4230930"/>
              <a:gd name="connsiteX45" fmla="*/ 1748118 w 3929507"/>
              <a:gd name="connsiteY45" fmla="*/ 707801 h 4230930"/>
              <a:gd name="connsiteX46" fmla="*/ 1848970 w 3929507"/>
              <a:gd name="connsiteY46" fmla="*/ 627119 h 4230930"/>
              <a:gd name="connsiteX47" fmla="*/ 2017059 w 3929507"/>
              <a:gd name="connsiteY47" fmla="*/ 593501 h 4230930"/>
              <a:gd name="connsiteX48" fmla="*/ 2138082 w 3929507"/>
              <a:gd name="connsiteY48" fmla="*/ 633842 h 4230930"/>
              <a:gd name="connsiteX49" fmla="*/ 2245659 w 3929507"/>
              <a:gd name="connsiteY49" fmla="*/ 674183 h 4230930"/>
              <a:gd name="connsiteX50" fmla="*/ 2346512 w 3929507"/>
              <a:gd name="connsiteY50" fmla="*/ 620395 h 4230930"/>
              <a:gd name="connsiteX51" fmla="*/ 2501153 w 3929507"/>
              <a:gd name="connsiteY51" fmla="*/ 499371 h 4230930"/>
              <a:gd name="connsiteX52" fmla="*/ 2675965 w 3929507"/>
              <a:gd name="connsiteY52" fmla="*/ 411966 h 4230930"/>
              <a:gd name="connsiteX53" fmla="*/ 2810435 w 3929507"/>
              <a:gd name="connsiteY53" fmla="*/ 311113 h 4230930"/>
              <a:gd name="connsiteX54" fmla="*/ 2944906 w 3929507"/>
              <a:gd name="connsiteY54" fmla="*/ 297666 h 4230930"/>
              <a:gd name="connsiteX55" fmla="*/ 3099547 w 3929507"/>
              <a:gd name="connsiteY55" fmla="*/ 237154 h 4230930"/>
              <a:gd name="connsiteX56" fmla="*/ 3193676 w 3929507"/>
              <a:gd name="connsiteY56" fmla="*/ 250601 h 4230930"/>
              <a:gd name="connsiteX57" fmla="*/ 3388659 w 3929507"/>
              <a:gd name="connsiteY57" fmla="*/ 216983 h 4230930"/>
              <a:gd name="connsiteX58" fmla="*/ 3556747 w 3929507"/>
              <a:gd name="connsiteY58" fmla="*/ 250601 h 4230930"/>
              <a:gd name="connsiteX59" fmla="*/ 3644153 w 3929507"/>
              <a:gd name="connsiteY59" fmla="*/ 190089 h 4230930"/>
              <a:gd name="connsiteX60" fmla="*/ 3929507 w 3929507"/>
              <a:gd name="connsiteY60" fmla="*/ 261428 h 4230930"/>
              <a:gd name="connsiteX61" fmla="*/ 3925405 w 3929507"/>
              <a:gd name="connsiteY61" fmla="*/ 313733 h 4230930"/>
              <a:gd name="connsiteX62" fmla="*/ 3771900 w 3929507"/>
              <a:gd name="connsiteY62" fmla="*/ 290942 h 4230930"/>
              <a:gd name="connsiteX63" fmla="*/ 3925751 w 3929507"/>
              <a:gd name="connsiteY63" fmla="*/ 391005 h 4230930"/>
              <a:gd name="connsiteX64" fmla="*/ 3906370 w 3929507"/>
              <a:gd name="connsiteY64" fmla="*/ 438860 h 4230930"/>
              <a:gd name="connsiteX65" fmla="*/ 3798794 w 3929507"/>
              <a:gd name="connsiteY65" fmla="*/ 398519 h 4230930"/>
              <a:gd name="connsiteX66" fmla="*/ 3866029 w 3929507"/>
              <a:gd name="connsiteY66" fmla="*/ 472477 h 4230930"/>
              <a:gd name="connsiteX67" fmla="*/ 3859306 w 3929507"/>
              <a:gd name="connsiteY67" fmla="*/ 519542 h 4230930"/>
              <a:gd name="connsiteX68" fmla="*/ 3724835 w 3929507"/>
              <a:gd name="connsiteY68" fmla="*/ 418689 h 4230930"/>
              <a:gd name="connsiteX69" fmla="*/ 3771900 w 3929507"/>
              <a:gd name="connsiteY69" fmla="*/ 546436 h 4230930"/>
              <a:gd name="connsiteX70" fmla="*/ 3738282 w 3929507"/>
              <a:gd name="connsiteY70" fmla="*/ 573330 h 4230930"/>
              <a:gd name="connsiteX71" fmla="*/ 3597088 w 3929507"/>
              <a:gd name="connsiteY71" fmla="*/ 411966 h 4230930"/>
              <a:gd name="connsiteX72" fmla="*/ 3489512 w 3929507"/>
              <a:gd name="connsiteY72" fmla="*/ 364901 h 4230930"/>
              <a:gd name="connsiteX73" fmla="*/ 3307976 w 3929507"/>
              <a:gd name="connsiteY73" fmla="*/ 398519 h 4230930"/>
              <a:gd name="connsiteX74" fmla="*/ 3166782 w 3929507"/>
              <a:gd name="connsiteY74" fmla="*/ 445583 h 4230930"/>
              <a:gd name="connsiteX75" fmla="*/ 3012141 w 3929507"/>
              <a:gd name="connsiteY75" fmla="*/ 459030 h 4230930"/>
              <a:gd name="connsiteX76" fmla="*/ 2904565 w 3929507"/>
              <a:gd name="connsiteY76" fmla="*/ 566607 h 4230930"/>
              <a:gd name="connsiteX77" fmla="*/ 2655794 w 3929507"/>
              <a:gd name="connsiteY77" fmla="*/ 707801 h 4230930"/>
              <a:gd name="connsiteX78" fmla="*/ 2501153 w 3929507"/>
              <a:gd name="connsiteY78" fmla="*/ 815377 h 4230930"/>
              <a:gd name="connsiteX79" fmla="*/ 2427194 w 3929507"/>
              <a:gd name="connsiteY79" fmla="*/ 1003636 h 4230930"/>
              <a:gd name="connsiteX80" fmla="*/ 2366682 w 3929507"/>
              <a:gd name="connsiteY80" fmla="*/ 1165001 h 4230930"/>
              <a:gd name="connsiteX81" fmla="*/ 2359959 w 3929507"/>
              <a:gd name="connsiteY81" fmla="*/ 1245683 h 4230930"/>
              <a:gd name="connsiteX82" fmla="*/ 2346512 w 3929507"/>
              <a:gd name="connsiteY82" fmla="*/ 1380154 h 4230930"/>
              <a:gd name="connsiteX83" fmla="*/ 2279276 w 3929507"/>
              <a:gd name="connsiteY83" fmla="*/ 1501177 h 4230930"/>
              <a:gd name="connsiteX84" fmla="*/ 2339788 w 3929507"/>
              <a:gd name="connsiteY84" fmla="*/ 1635648 h 4230930"/>
              <a:gd name="connsiteX85" fmla="*/ 2359959 w 3929507"/>
              <a:gd name="connsiteY85" fmla="*/ 1756671 h 4230930"/>
              <a:gd name="connsiteX86" fmla="*/ 2359959 w 3929507"/>
              <a:gd name="connsiteY86" fmla="*/ 1904589 h 4230930"/>
              <a:gd name="connsiteX87" fmla="*/ 2413747 w 3929507"/>
              <a:gd name="connsiteY87" fmla="*/ 2113019 h 4230930"/>
              <a:gd name="connsiteX88" fmla="*/ 2447365 w 3929507"/>
              <a:gd name="connsiteY88" fmla="*/ 2415577 h 4230930"/>
              <a:gd name="connsiteX89" fmla="*/ 2413747 w 3929507"/>
              <a:gd name="connsiteY89" fmla="*/ 2657624 h 4230930"/>
              <a:gd name="connsiteX90" fmla="*/ 2299447 w 3929507"/>
              <a:gd name="connsiteY90" fmla="*/ 2872777 h 4230930"/>
              <a:gd name="connsiteX91" fmla="*/ 2158253 w 3929507"/>
              <a:gd name="connsiteY91" fmla="*/ 3034142 h 4230930"/>
              <a:gd name="connsiteX92" fmla="*/ 2117912 w 3929507"/>
              <a:gd name="connsiteY92" fmla="*/ 3094654 h 4230930"/>
              <a:gd name="connsiteX93" fmla="*/ 2104465 w 3929507"/>
              <a:gd name="connsiteY93" fmla="*/ 3296360 h 4230930"/>
              <a:gd name="connsiteX94" fmla="*/ 2104465 w 3929507"/>
              <a:gd name="connsiteY94" fmla="*/ 3477895 h 4230930"/>
              <a:gd name="connsiteX95" fmla="*/ 2030506 w 3929507"/>
              <a:gd name="connsiteY95" fmla="*/ 3612366 h 4230930"/>
              <a:gd name="connsiteX96" fmla="*/ 2043953 w 3929507"/>
              <a:gd name="connsiteY96" fmla="*/ 3726666 h 4230930"/>
              <a:gd name="connsiteX97" fmla="*/ 2017059 w 3929507"/>
              <a:gd name="connsiteY97" fmla="*/ 3861136 h 4230930"/>
              <a:gd name="connsiteX98" fmla="*/ 1990165 w 3929507"/>
              <a:gd name="connsiteY98" fmla="*/ 4015777 h 4230930"/>
              <a:gd name="connsiteX0" fmla="*/ 1990165 w 3929507"/>
              <a:gd name="connsiteY0" fmla="*/ 4015777 h 4230930"/>
              <a:gd name="connsiteX1" fmla="*/ 2070847 w 3929507"/>
              <a:gd name="connsiteY1" fmla="*/ 4123354 h 4230930"/>
              <a:gd name="connsiteX2" fmla="*/ 2057400 w 3929507"/>
              <a:gd name="connsiteY2" fmla="*/ 4204036 h 4230930"/>
              <a:gd name="connsiteX3" fmla="*/ 2010335 w 3929507"/>
              <a:gd name="connsiteY3" fmla="*/ 4230930 h 4230930"/>
              <a:gd name="connsiteX4" fmla="*/ 1902759 w 3929507"/>
              <a:gd name="connsiteY4" fmla="*/ 4210760 h 4230930"/>
              <a:gd name="connsiteX5" fmla="*/ 1761565 w 3929507"/>
              <a:gd name="connsiteY5" fmla="*/ 4109907 h 4230930"/>
              <a:gd name="connsiteX6" fmla="*/ 1815353 w 3929507"/>
              <a:gd name="connsiteY6" fmla="*/ 4002330 h 4230930"/>
              <a:gd name="connsiteX7" fmla="*/ 1828800 w 3929507"/>
              <a:gd name="connsiteY7" fmla="*/ 3820795 h 4230930"/>
              <a:gd name="connsiteX8" fmla="*/ 1808629 w 3929507"/>
              <a:gd name="connsiteY8" fmla="*/ 3524960 h 4230930"/>
              <a:gd name="connsiteX9" fmla="*/ 1741394 w 3929507"/>
              <a:gd name="connsiteY9" fmla="*/ 3256019 h 4230930"/>
              <a:gd name="connsiteX10" fmla="*/ 1884967 w 3929507"/>
              <a:gd name="connsiteY10" fmla="*/ 3060030 h 4230930"/>
              <a:gd name="connsiteX11" fmla="*/ 1938618 w 3929507"/>
              <a:gd name="connsiteY11" fmla="*/ 2764881 h 4230930"/>
              <a:gd name="connsiteX12" fmla="*/ 1761565 w 3929507"/>
              <a:gd name="connsiteY12" fmla="*/ 2482813 h 4230930"/>
              <a:gd name="connsiteX13" fmla="*/ 1808629 w 3929507"/>
              <a:gd name="connsiteY13" fmla="*/ 2274383 h 4230930"/>
              <a:gd name="connsiteX14" fmla="*/ 1808629 w 3929507"/>
              <a:gd name="connsiteY14" fmla="*/ 2099571 h 4230930"/>
              <a:gd name="connsiteX15" fmla="*/ 1694329 w 3929507"/>
              <a:gd name="connsiteY15" fmla="*/ 1797013 h 4230930"/>
              <a:gd name="connsiteX16" fmla="*/ 1721223 w 3929507"/>
              <a:gd name="connsiteY16" fmla="*/ 1615477 h 4230930"/>
              <a:gd name="connsiteX17" fmla="*/ 1674159 w 3929507"/>
              <a:gd name="connsiteY17" fmla="*/ 1481007 h 4230930"/>
              <a:gd name="connsiteX18" fmla="*/ 1714500 w 3929507"/>
              <a:gd name="connsiteY18" fmla="*/ 1339813 h 4230930"/>
              <a:gd name="connsiteX19" fmla="*/ 1633818 w 3929507"/>
              <a:gd name="connsiteY19" fmla="*/ 1138107 h 4230930"/>
              <a:gd name="connsiteX20" fmla="*/ 1606923 w 3929507"/>
              <a:gd name="connsiteY20" fmla="*/ 1043977 h 4230930"/>
              <a:gd name="connsiteX21" fmla="*/ 1580029 w 3929507"/>
              <a:gd name="connsiteY21" fmla="*/ 949848 h 4230930"/>
              <a:gd name="connsiteX22" fmla="*/ 1385047 w 3929507"/>
              <a:gd name="connsiteY22" fmla="*/ 795207 h 4230930"/>
              <a:gd name="connsiteX23" fmla="*/ 1250576 w 3929507"/>
              <a:gd name="connsiteY23" fmla="*/ 654013 h 4230930"/>
              <a:gd name="connsiteX24" fmla="*/ 1015253 w 3929507"/>
              <a:gd name="connsiteY24" fmla="*/ 573330 h 4230930"/>
              <a:gd name="connsiteX25" fmla="*/ 759759 w 3929507"/>
              <a:gd name="connsiteY25" fmla="*/ 465754 h 4230930"/>
              <a:gd name="connsiteX26" fmla="*/ 618565 w 3929507"/>
              <a:gd name="connsiteY26" fmla="*/ 398519 h 4230930"/>
              <a:gd name="connsiteX27" fmla="*/ 437029 w 3929507"/>
              <a:gd name="connsiteY27" fmla="*/ 324560 h 4230930"/>
              <a:gd name="connsiteX28" fmla="*/ 376518 w 3929507"/>
              <a:gd name="connsiteY28" fmla="*/ 257324 h 4230930"/>
              <a:gd name="connsiteX29" fmla="*/ 201706 w 3929507"/>
              <a:gd name="connsiteY29" fmla="*/ 250601 h 4230930"/>
              <a:gd name="connsiteX30" fmla="*/ 168088 w 3929507"/>
              <a:gd name="connsiteY30" fmla="*/ 237154 h 4230930"/>
              <a:gd name="connsiteX31" fmla="*/ 13447 w 3929507"/>
              <a:gd name="connsiteY31" fmla="*/ 250601 h 4230930"/>
              <a:gd name="connsiteX32" fmla="*/ 17070 w 3929507"/>
              <a:gd name="connsiteY32" fmla="*/ 196928 h 4230930"/>
              <a:gd name="connsiteX33" fmla="*/ 153313 w 3929507"/>
              <a:gd name="connsiteY33" fmla="*/ 165488 h 4230930"/>
              <a:gd name="connsiteX34" fmla="*/ 3969 w 3929507"/>
              <a:gd name="connsiteY34" fmla="*/ 102606 h 4230930"/>
              <a:gd name="connsiteX35" fmla="*/ 0 w 3929507"/>
              <a:gd name="connsiteY35" fmla="*/ 10481 h 4230930"/>
              <a:gd name="connsiteX36" fmla="*/ 187912 w 3929507"/>
              <a:gd name="connsiteY36" fmla="*/ 0 h 4230930"/>
              <a:gd name="connsiteX37" fmla="*/ 289112 w 3929507"/>
              <a:gd name="connsiteY37" fmla="*/ 15277 h 4230930"/>
              <a:gd name="connsiteX38" fmla="*/ 437029 w 3929507"/>
              <a:gd name="connsiteY38" fmla="*/ 116130 h 4230930"/>
              <a:gd name="connsiteX39" fmla="*/ 598394 w 3929507"/>
              <a:gd name="connsiteY39" fmla="*/ 176642 h 4230930"/>
              <a:gd name="connsiteX40" fmla="*/ 874059 w 3929507"/>
              <a:gd name="connsiteY40" fmla="*/ 243877 h 4230930"/>
              <a:gd name="connsiteX41" fmla="*/ 1136276 w 3929507"/>
              <a:gd name="connsiteY41" fmla="*/ 351454 h 4230930"/>
              <a:gd name="connsiteX42" fmla="*/ 1351429 w 3929507"/>
              <a:gd name="connsiteY42" fmla="*/ 472477 h 4230930"/>
              <a:gd name="connsiteX43" fmla="*/ 1485900 w 3929507"/>
              <a:gd name="connsiteY43" fmla="*/ 559883 h 4230930"/>
              <a:gd name="connsiteX44" fmla="*/ 1660712 w 3929507"/>
              <a:gd name="connsiteY44" fmla="*/ 680907 h 4230930"/>
              <a:gd name="connsiteX45" fmla="*/ 1748118 w 3929507"/>
              <a:gd name="connsiteY45" fmla="*/ 707801 h 4230930"/>
              <a:gd name="connsiteX46" fmla="*/ 1848970 w 3929507"/>
              <a:gd name="connsiteY46" fmla="*/ 627119 h 4230930"/>
              <a:gd name="connsiteX47" fmla="*/ 2017059 w 3929507"/>
              <a:gd name="connsiteY47" fmla="*/ 593501 h 4230930"/>
              <a:gd name="connsiteX48" fmla="*/ 2138082 w 3929507"/>
              <a:gd name="connsiteY48" fmla="*/ 633842 h 4230930"/>
              <a:gd name="connsiteX49" fmla="*/ 2245659 w 3929507"/>
              <a:gd name="connsiteY49" fmla="*/ 674183 h 4230930"/>
              <a:gd name="connsiteX50" fmla="*/ 2346512 w 3929507"/>
              <a:gd name="connsiteY50" fmla="*/ 620395 h 4230930"/>
              <a:gd name="connsiteX51" fmla="*/ 2501153 w 3929507"/>
              <a:gd name="connsiteY51" fmla="*/ 499371 h 4230930"/>
              <a:gd name="connsiteX52" fmla="*/ 2675965 w 3929507"/>
              <a:gd name="connsiteY52" fmla="*/ 411966 h 4230930"/>
              <a:gd name="connsiteX53" fmla="*/ 2810435 w 3929507"/>
              <a:gd name="connsiteY53" fmla="*/ 311113 h 4230930"/>
              <a:gd name="connsiteX54" fmla="*/ 2944906 w 3929507"/>
              <a:gd name="connsiteY54" fmla="*/ 297666 h 4230930"/>
              <a:gd name="connsiteX55" fmla="*/ 3099547 w 3929507"/>
              <a:gd name="connsiteY55" fmla="*/ 237154 h 4230930"/>
              <a:gd name="connsiteX56" fmla="*/ 3193676 w 3929507"/>
              <a:gd name="connsiteY56" fmla="*/ 250601 h 4230930"/>
              <a:gd name="connsiteX57" fmla="*/ 3388659 w 3929507"/>
              <a:gd name="connsiteY57" fmla="*/ 216983 h 4230930"/>
              <a:gd name="connsiteX58" fmla="*/ 3556747 w 3929507"/>
              <a:gd name="connsiteY58" fmla="*/ 250601 h 4230930"/>
              <a:gd name="connsiteX59" fmla="*/ 3644153 w 3929507"/>
              <a:gd name="connsiteY59" fmla="*/ 190089 h 4230930"/>
              <a:gd name="connsiteX60" fmla="*/ 3929507 w 3929507"/>
              <a:gd name="connsiteY60" fmla="*/ 261428 h 4230930"/>
              <a:gd name="connsiteX61" fmla="*/ 3925405 w 3929507"/>
              <a:gd name="connsiteY61" fmla="*/ 313733 h 4230930"/>
              <a:gd name="connsiteX62" fmla="*/ 3771900 w 3929507"/>
              <a:gd name="connsiteY62" fmla="*/ 290942 h 4230930"/>
              <a:gd name="connsiteX63" fmla="*/ 3925751 w 3929507"/>
              <a:gd name="connsiteY63" fmla="*/ 391005 h 4230930"/>
              <a:gd name="connsiteX64" fmla="*/ 3906370 w 3929507"/>
              <a:gd name="connsiteY64" fmla="*/ 438860 h 4230930"/>
              <a:gd name="connsiteX65" fmla="*/ 3798794 w 3929507"/>
              <a:gd name="connsiteY65" fmla="*/ 398519 h 4230930"/>
              <a:gd name="connsiteX66" fmla="*/ 3866029 w 3929507"/>
              <a:gd name="connsiteY66" fmla="*/ 472477 h 4230930"/>
              <a:gd name="connsiteX67" fmla="*/ 3859306 w 3929507"/>
              <a:gd name="connsiteY67" fmla="*/ 519542 h 4230930"/>
              <a:gd name="connsiteX68" fmla="*/ 3724835 w 3929507"/>
              <a:gd name="connsiteY68" fmla="*/ 418689 h 4230930"/>
              <a:gd name="connsiteX69" fmla="*/ 3771900 w 3929507"/>
              <a:gd name="connsiteY69" fmla="*/ 546436 h 4230930"/>
              <a:gd name="connsiteX70" fmla="*/ 3738282 w 3929507"/>
              <a:gd name="connsiteY70" fmla="*/ 573330 h 4230930"/>
              <a:gd name="connsiteX71" fmla="*/ 3597088 w 3929507"/>
              <a:gd name="connsiteY71" fmla="*/ 411966 h 4230930"/>
              <a:gd name="connsiteX72" fmla="*/ 3489512 w 3929507"/>
              <a:gd name="connsiteY72" fmla="*/ 364901 h 4230930"/>
              <a:gd name="connsiteX73" fmla="*/ 3307976 w 3929507"/>
              <a:gd name="connsiteY73" fmla="*/ 398519 h 4230930"/>
              <a:gd name="connsiteX74" fmla="*/ 3166782 w 3929507"/>
              <a:gd name="connsiteY74" fmla="*/ 445583 h 4230930"/>
              <a:gd name="connsiteX75" fmla="*/ 3012141 w 3929507"/>
              <a:gd name="connsiteY75" fmla="*/ 459030 h 4230930"/>
              <a:gd name="connsiteX76" fmla="*/ 2904565 w 3929507"/>
              <a:gd name="connsiteY76" fmla="*/ 566607 h 4230930"/>
              <a:gd name="connsiteX77" fmla="*/ 2655794 w 3929507"/>
              <a:gd name="connsiteY77" fmla="*/ 707801 h 4230930"/>
              <a:gd name="connsiteX78" fmla="*/ 2501153 w 3929507"/>
              <a:gd name="connsiteY78" fmla="*/ 815377 h 4230930"/>
              <a:gd name="connsiteX79" fmla="*/ 2427194 w 3929507"/>
              <a:gd name="connsiteY79" fmla="*/ 1003636 h 4230930"/>
              <a:gd name="connsiteX80" fmla="*/ 2366682 w 3929507"/>
              <a:gd name="connsiteY80" fmla="*/ 1165001 h 4230930"/>
              <a:gd name="connsiteX81" fmla="*/ 2359959 w 3929507"/>
              <a:gd name="connsiteY81" fmla="*/ 1245683 h 4230930"/>
              <a:gd name="connsiteX82" fmla="*/ 2346512 w 3929507"/>
              <a:gd name="connsiteY82" fmla="*/ 1380154 h 4230930"/>
              <a:gd name="connsiteX83" fmla="*/ 2279276 w 3929507"/>
              <a:gd name="connsiteY83" fmla="*/ 1501177 h 4230930"/>
              <a:gd name="connsiteX84" fmla="*/ 2339788 w 3929507"/>
              <a:gd name="connsiteY84" fmla="*/ 1635648 h 4230930"/>
              <a:gd name="connsiteX85" fmla="*/ 2359959 w 3929507"/>
              <a:gd name="connsiteY85" fmla="*/ 1756671 h 4230930"/>
              <a:gd name="connsiteX86" fmla="*/ 2359959 w 3929507"/>
              <a:gd name="connsiteY86" fmla="*/ 1904589 h 4230930"/>
              <a:gd name="connsiteX87" fmla="*/ 2413747 w 3929507"/>
              <a:gd name="connsiteY87" fmla="*/ 2113019 h 4230930"/>
              <a:gd name="connsiteX88" fmla="*/ 2447365 w 3929507"/>
              <a:gd name="connsiteY88" fmla="*/ 2415577 h 4230930"/>
              <a:gd name="connsiteX89" fmla="*/ 2413747 w 3929507"/>
              <a:gd name="connsiteY89" fmla="*/ 2657624 h 4230930"/>
              <a:gd name="connsiteX90" fmla="*/ 2299447 w 3929507"/>
              <a:gd name="connsiteY90" fmla="*/ 2872777 h 4230930"/>
              <a:gd name="connsiteX91" fmla="*/ 2158253 w 3929507"/>
              <a:gd name="connsiteY91" fmla="*/ 3034142 h 4230930"/>
              <a:gd name="connsiteX92" fmla="*/ 2117912 w 3929507"/>
              <a:gd name="connsiteY92" fmla="*/ 3094654 h 4230930"/>
              <a:gd name="connsiteX93" fmla="*/ 2104465 w 3929507"/>
              <a:gd name="connsiteY93" fmla="*/ 3296360 h 4230930"/>
              <a:gd name="connsiteX94" fmla="*/ 2104465 w 3929507"/>
              <a:gd name="connsiteY94" fmla="*/ 3477895 h 4230930"/>
              <a:gd name="connsiteX95" fmla="*/ 2030506 w 3929507"/>
              <a:gd name="connsiteY95" fmla="*/ 3612366 h 4230930"/>
              <a:gd name="connsiteX96" fmla="*/ 2043953 w 3929507"/>
              <a:gd name="connsiteY96" fmla="*/ 3726666 h 4230930"/>
              <a:gd name="connsiteX97" fmla="*/ 2017059 w 3929507"/>
              <a:gd name="connsiteY97" fmla="*/ 3861136 h 4230930"/>
              <a:gd name="connsiteX98" fmla="*/ 1990165 w 3929507"/>
              <a:gd name="connsiteY98" fmla="*/ 4015777 h 4230930"/>
              <a:gd name="connsiteX0" fmla="*/ 1990165 w 3929507"/>
              <a:gd name="connsiteY0" fmla="*/ 4015777 h 4230930"/>
              <a:gd name="connsiteX1" fmla="*/ 2070847 w 3929507"/>
              <a:gd name="connsiteY1" fmla="*/ 4123354 h 4230930"/>
              <a:gd name="connsiteX2" fmla="*/ 2057400 w 3929507"/>
              <a:gd name="connsiteY2" fmla="*/ 4204036 h 4230930"/>
              <a:gd name="connsiteX3" fmla="*/ 2010335 w 3929507"/>
              <a:gd name="connsiteY3" fmla="*/ 4230930 h 4230930"/>
              <a:gd name="connsiteX4" fmla="*/ 1902759 w 3929507"/>
              <a:gd name="connsiteY4" fmla="*/ 4210760 h 4230930"/>
              <a:gd name="connsiteX5" fmla="*/ 1761565 w 3929507"/>
              <a:gd name="connsiteY5" fmla="*/ 4109907 h 4230930"/>
              <a:gd name="connsiteX6" fmla="*/ 1815353 w 3929507"/>
              <a:gd name="connsiteY6" fmla="*/ 4002330 h 4230930"/>
              <a:gd name="connsiteX7" fmla="*/ 1828800 w 3929507"/>
              <a:gd name="connsiteY7" fmla="*/ 3820795 h 4230930"/>
              <a:gd name="connsiteX8" fmla="*/ 1808629 w 3929507"/>
              <a:gd name="connsiteY8" fmla="*/ 3524960 h 4230930"/>
              <a:gd name="connsiteX9" fmla="*/ 1741394 w 3929507"/>
              <a:gd name="connsiteY9" fmla="*/ 3256019 h 4230930"/>
              <a:gd name="connsiteX10" fmla="*/ 1884967 w 3929507"/>
              <a:gd name="connsiteY10" fmla="*/ 3060030 h 4230930"/>
              <a:gd name="connsiteX11" fmla="*/ 1938618 w 3929507"/>
              <a:gd name="connsiteY11" fmla="*/ 2764881 h 4230930"/>
              <a:gd name="connsiteX12" fmla="*/ 1842430 w 3929507"/>
              <a:gd name="connsiteY12" fmla="*/ 2470372 h 4230930"/>
              <a:gd name="connsiteX13" fmla="*/ 1808629 w 3929507"/>
              <a:gd name="connsiteY13" fmla="*/ 2274383 h 4230930"/>
              <a:gd name="connsiteX14" fmla="*/ 1808629 w 3929507"/>
              <a:gd name="connsiteY14" fmla="*/ 2099571 h 4230930"/>
              <a:gd name="connsiteX15" fmla="*/ 1694329 w 3929507"/>
              <a:gd name="connsiteY15" fmla="*/ 1797013 h 4230930"/>
              <a:gd name="connsiteX16" fmla="*/ 1721223 w 3929507"/>
              <a:gd name="connsiteY16" fmla="*/ 1615477 h 4230930"/>
              <a:gd name="connsiteX17" fmla="*/ 1674159 w 3929507"/>
              <a:gd name="connsiteY17" fmla="*/ 1481007 h 4230930"/>
              <a:gd name="connsiteX18" fmla="*/ 1714500 w 3929507"/>
              <a:gd name="connsiteY18" fmla="*/ 1339813 h 4230930"/>
              <a:gd name="connsiteX19" fmla="*/ 1633818 w 3929507"/>
              <a:gd name="connsiteY19" fmla="*/ 1138107 h 4230930"/>
              <a:gd name="connsiteX20" fmla="*/ 1606923 w 3929507"/>
              <a:gd name="connsiteY20" fmla="*/ 1043977 h 4230930"/>
              <a:gd name="connsiteX21" fmla="*/ 1580029 w 3929507"/>
              <a:gd name="connsiteY21" fmla="*/ 949848 h 4230930"/>
              <a:gd name="connsiteX22" fmla="*/ 1385047 w 3929507"/>
              <a:gd name="connsiteY22" fmla="*/ 795207 h 4230930"/>
              <a:gd name="connsiteX23" fmla="*/ 1250576 w 3929507"/>
              <a:gd name="connsiteY23" fmla="*/ 654013 h 4230930"/>
              <a:gd name="connsiteX24" fmla="*/ 1015253 w 3929507"/>
              <a:gd name="connsiteY24" fmla="*/ 573330 h 4230930"/>
              <a:gd name="connsiteX25" fmla="*/ 759759 w 3929507"/>
              <a:gd name="connsiteY25" fmla="*/ 465754 h 4230930"/>
              <a:gd name="connsiteX26" fmla="*/ 618565 w 3929507"/>
              <a:gd name="connsiteY26" fmla="*/ 398519 h 4230930"/>
              <a:gd name="connsiteX27" fmla="*/ 437029 w 3929507"/>
              <a:gd name="connsiteY27" fmla="*/ 324560 h 4230930"/>
              <a:gd name="connsiteX28" fmla="*/ 376518 w 3929507"/>
              <a:gd name="connsiteY28" fmla="*/ 257324 h 4230930"/>
              <a:gd name="connsiteX29" fmla="*/ 201706 w 3929507"/>
              <a:gd name="connsiteY29" fmla="*/ 250601 h 4230930"/>
              <a:gd name="connsiteX30" fmla="*/ 168088 w 3929507"/>
              <a:gd name="connsiteY30" fmla="*/ 237154 h 4230930"/>
              <a:gd name="connsiteX31" fmla="*/ 13447 w 3929507"/>
              <a:gd name="connsiteY31" fmla="*/ 250601 h 4230930"/>
              <a:gd name="connsiteX32" fmla="*/ 17070 w 3929507"/>
              <a:gd name="connsiteY32" fmla="*/ 196928 h 4230930"/>
              <a:gd name="connsiteX33" fmla="*/ 153313 w 3929507"/>
              <a:gd name="connsiteY33" fmla="*/ 165488 h 4230930"/>
              <a:gd name="connsiteX34" fmla="*/ 3969 w 3929507"/>
              <a:gd name="connsiteY34" fmla="*/ 102606 h 4230930"/>
              <a:gd name="connsiteX35" fmla="*/ 0 w 3929507"/>
              <a:gd name="connsiteY35" fmla="*/ 10481 h 4230930"/>
              <a:gd name="connsiteX36" fmla="*/ 187912 w 3929507"/>
              <a:gd name="connsiteY36" fmla="*/ 0 h 4230930"/>
              <a:gd name="connsiteX37" fmla="*/ 289112 w 3929507"/>
              <a:gd name="connsiteY37" fmla="*/ 15277 h 4230930"/>
              <a:gd name="connsiteX38" fmla="*/ 437029 w 3929507"/>
              <a:gd name="connsiteY38" fmla="*/ 116130 h 4230930"/>
              <a:gd name="connsiteX39" fmla="*/ 598394 w 3929507"/>
              <a:gd name="connsiteY39" fmla="*/ 176642 h 4230930"/>
              <a:gd name="connsiteX40" fmla="*/ 874059 w 3929507"/>
              <a:gd name="connsiteY40" fmla="*/ 243877 h 4230930"/>
              <a:gd name="connsiteX41" fmla="*/ 1136276 w 3929507"/>
              <a:gd name="connsiteY41" fmla="*/ 351454 h 4230930"/>
              <a:gd name="connsiteX42" fmla="*/ 1351429 w 3929507"/>
              <a:gd name="connsiteY42" fmla="*/ 472477 h 4230930"/>
              <a:gd name="connsiteX43" fmla="*/ 1485900 w 3929507"/>
              <a:gd name="connsiteY43" fmla="*/ 559883 h 4230930"/>
              <a:gd name="connsiteX44" fmla="*/ 1660712 w 3929507"/>
              <a:gd name="connsiteY44" fmla="*/ 680907 h 4230930"/>
              <a:gd name="connsiteX45" fmla="*/ 1748118 w 3929507"/>
              <a:gd name="connsiteY45" fmla="*/ 707801 h 4230930"/>
              <a:gd name="connsiteX46" fmla="*/ 1848970 w 3929507"/>
              <a:gd name="connsiteY46" fmla="*/ 627119 h 4230930"/>
              <a:gd name="connsiteX47" fmla="*/ 2017059 w 3929507"/>
              <a:gd name="connsiteY47" fmla="*/ 593501 h 4230930"/>
              <a:gd name="connsiteX48" fmla="*/ 2138082 w 3929507"/>
              <a:gd name="connsiteY48" fmla="*/ 633842 h 4230930"/>
              <a:gd name="connsiteX49" fmla="*/ 2245659 w 3929507"/>
              <a:gd name="connsiteY49" fmla="*/ 674183 h 4230930"/>
              <a:gd name="connsiteX50" fmla="*/ 2346512 w 3929507"/>
              <a:gd name="connsiteY50" fmla="*/ 620395 h 4230930"/>
              <a:gd name="connsiteX51" fmla="*/ 2501153 w 3929507"/>
              <a:gd name="connsiteY51" fmla="*/ 499371 h 4230930"/>
              <a:gd name="connsiteX52" fmla="*/ 2675965 w 3929507"/>
              <a:gd name="connsiteY52" fmla="*/ 411966 h 4230930"/>
              <a:gd name="connsiteX53" fmla="*/ 2810435 w 3929507"/>
              <a:gd name="connsiteY53" fmla="*/ 311113 h 4230930"/>
              <a:gd name="connsiteX54" fmla="*/ 2944906 w 3929507"/>
              <a:gd name="connsiteY54" fmla="*/ 297666 h 4230930"/>
              <a:gd name="connsiteX55" fmla="*/ 3099547 w 3929507"/>
              <a:gd name="connsiteY55" fmla="*/ 237154 h 4230930"/>
              <a:gd name="connsiteX56" fmla="*/ 3193676 w 3929507"/>
              <a:gd name="connsiteY56" fmla="*/ 250601 h 4230930"/>
              <a:gd name="connsiteX57" fmla="*/ 3388659 w 3929507"/>
              <a:gd name="connsiteY57" fmla="*/ 216983 h 4230930"/>
              <a:gd name="connsiteX58" fmla="*/ 3556747 w 3929507"/>
              <a:gd name="connsiteY58" fmla="*/ 250601 h 4230930"/>
              <a:gd name="connsiteX59" fmla="*/ 3644153 w 3929507"/>
              <a:gd name="connsiteY59" fmla="*/ 190089 h 4230930"/>
              <a:gd name="connsiteX60" fmla="*/ 3929507 w 3929507"/>
              <a:gd name="connsiteY60" fmla="*/ 261428 h 4230930"/>
              <a:gd name="connsiteX61" fmla="*/ 3925405 w 3929507"/>
              <a:gd name="connsiteY61" fmla="*/ 313733 h 4230930"/>
              <a:gd name="connsiteX62" fmla="*/ 3771900 w 3929507"/>
              <a:gd name="connsiteY62" fmla="*/ 290942 h 4230930"/>
              <a:gd name="connsiteX63" fmla="*/ 3925751 w 3929507"/>
              <a:gd name="connsiteY63" fmla="*/ 391005 h 4230930"/>
              <a:gd name="connsiteX64" fmla="*/ 3906370 w 3929507"/>
              <a:gd name="connsiteY64" fmla="*/ 438860 h 4230930"/>
              <a:gd name="connsiteX65" fmla="*/ 3798794 w 3929507"/>
              <a:gd name="connsiteY65" fmla="*/ 398519 h 4230930"/>
              <a:gd name="connsiteX66" fmla="*/ 3866029 w 3929507"/>
              <a:gd name="connsiteY66" fmla="*/ 472477 h 4230930"/>
              <a:gd name="connsiteX67" fmla="*/ 3859306 w 3929507"/>
              <a:gd name="connsiteY67" fmla="*/ 519542 h 4230930"/>
              <a:gd name="connsiteX68" fmla="*/ 3724835 w 3929507"/>
              <a:gd name="connsiteY68" fmla="*/ 418689 h 4230930"/>
              <a:gd name="connsiteX69" fmla="*/ 3771900 w 3929507"/>
              <a:gd name="connsiteY69" fmla="*/ 546436 h 4230930"/>
              <a:gd name="connsiteX70" fmla="*/ 3738282 w 3929507"/>
              <a:gd name="connsiteY70" fmla="*/ 573330 h 4230930"/>
              <a:gd name="connsiteX71" fmla="*/ 3597088 w 3929507"/>
              <a:gd name="connsiteY71" fmla="*/ 411966 h 4230930"/>
              <a:gd name="connsiteX72" fmla="*/ 3489512 w 3929507"/>
              <a:gd name="connsiteY72" fmla="*/ 364901 h 4230930"/>
              <a:gd name="connsiteX73" fmla="*/ 3307976 w 3929507"/>
              <a:gd name="connsiteY73" fmla="*/ 398519 h 4230930"/>
              <a:gd name="connsiteX74" fmla="*/ 3166782 w 3929507"/>
              <a:gd name="connsiteY74" fmla="*/ 445583 h 4230930"/>
              <a:gd name="connsiteX75" fmla="*/ 3012141 w 3929507"/>
              <a:gd name="connsiteY75" fmla="*/ 459030 h 4230930"/>
              <a:gd name="connsiteX76" fmla="*/ 2904565 w 3929507"/>
              <a:gd name="connsiteY76" fmla="*/ 566607 h 4230930"/>
              <a:gd name="connsiteX77" fmla="*/ 2655794 w 3929507"/>
              <a:gd name="connsiteY77" fmla="*/ 707801 h 4230930"/>
              <a:gd name="connsiteX78" fmla="*/ 2501153 w 3929507"/>
              <a:gd name="connsiteY78" fmla="*/ 815377 h 4230930"/>
              <a:gd name="connsiteX79" fmla="*/ 2427194 w 3929507"/>
              <a:gd name="connsiteY79" fmla="*/ 1003636 h 4230930"/>
              <a:gd name="connsiteX80" fmla="*/ 2366682 w 3929507"/>
              <a:gd name="connsiteY80" fmla="*/ 1165001 h 4230930"/>
              <a:gd name="connsiteX81" fmla="*/ 2359959 w 3929507"/>
              <a:gd name="connsiteY81" fmla="*/ 1245683 h 4230930"/>
              <a:gd name="connsiteX82" fmla="*/ 2346512 w 3929507"/>
              <a:gd name="connsiteY82" fmla="*/ 1380154 h 4230930"/>
              <a:gd name="connsiteX83" fmla="*/ 2279276 w 3929507"/>
              <a:gd name="connsiteY83" fmla="*/ 1501177 h 4230930"/>
              <a:gd name="connsiteX84" fmla="*/ 2339788 w 3929507"/>
              <a:gd name="connsiteY84" fmla="*/ 1635648 h 4230930"/>
              <a:gd name="connsiteX85" fmla="*/ 2359959 w 3929507"/>
              <a:gd name="connsiteY85" fmla="*/ 1756671 h 4230930"/>
              <a:gd name="connsiteX86" fmla="*/ 2359959 w 3929507"/>
              <a:gd name="connsiteY86" fmla="*/ 1904589 h 4230930"/>
              <a:gd name="connsiteX87" fmla="*/ 2413747 w 3929507"/>
              <a:gd name="connsiteY87" fmla="*/ 2113019 h 4230930"/>
              <a:gd name="connsiteX88" fmla="*/ 2447365 w 3929507"/>
              <a:gd name="connsiteY88" fmla="*/ 2415577 h 4230930"/>
              <a:gd name="connsiteX89" fmla="*/ 2413747 w 3929507"/>
              <a:gd name="connsiteY89" fmla="*/ 2657624 h 4230930"/>
              <a:gd name="connsiteX90" fmla="*/ 2299447 w 3929507"/>
              <a:gd name="connsiteY90" fmla="*/ 2872777 h 4230930"/>
              <a:gd name="connsiteX91" fmla="*/ 2158253 w 3929507"/>
              <a:gd name="connsiteY91" fmla="*/ 3034142 h 4230930"/>
              <a:gd name="connsiteX92" fmla="*/ 2117912 w 3929507"/>
              <a:gd name="connsiteY92" fmla="*/ 3094654 h 4230930"/>
              <a:gd name="connsiteX93" fmla="*/ 2104465 w 3929507"/>
              <a:gd name="connsiteY93" fmla="*/ 3296360 h 4230930"/>
              <a:gd name="connsiteX94" fmla="*/ 2104465 w 3929507"/>
              <a:gd name="connsiteY94" fmla="*/ 3477895 h 4230930"/>
              <a:gd name="connsiteX95" fmla="*/ 2030506 w 3929507"/>
              <a:gd name="connsiteY95" fmla="*/ 3612366 h 4230930"/>
              <a:gd name="connsiteX96" fmla="*/ 2043953 w 3929507"/>
              <a:gd name="connsiteY96" fmla="*/ 3726666 h 4230930"/>
              <a:gd name="connsiteX97" fmla="*/ 2017059 w 3929507"/>
              <a:gd name="connsiteY97" fmla="*/ 3861136 h 4230930"/>
              <a:gd name="connsiteX98" fmla="*/ 1990165 w 3929507"/>
              <a:gd name="connsiteY98" fmla="*/ 4015777 h 4230930"/>
              <a:gd name="connsiteX0" fmla="*/ 1990165 w 3929507"/>
              <a:gd name="connsiteY0" fmla="*/ 4015777 h 4230930"/>
              <a:gd name="connsiteX1" fmla="*/ 2070847 w 3929507"/>
              <a:gd name="connsiteY1" fmla="*/ 4123354 h 4230930"/>
              <a:gd name="connsiteX2" fmla="*/ 2057400 w 3929507"/>
              <a:gd name="connsiteY2" fmla="*/ 4204036 h 4230930"/>
              <a:gd name="connsiteX3" fmla="*/ 2010335 w 3929507"/>
              <a:gd name="connsiteY3" fmla="*/ 4230930 h 4230930"/>
              <a:gd name="connsiteX4" fmla="*/ 1902759 w 3929507"/>
              <a:gd name="connsiteY4" fmla="*/ 4210760 h 4230930"/>
              <a:gd name="connsiteX5" fmla="*/ 1761565 w 3929507"/>
              <a:gd name="connsiteY5" fmla="*/ 4109907 h 4230930"/>
              <a:gd name="connsiteX6" fmla="*/ 1815353 w 3929507"/>
              <a:gd name="connsiteY6" fmla="*/ 4002330 h 4230930"/>
              <a:gd name="connsiteX7" fmla="*/ 1828800 w 3929507"/>
              <a:gd name="connsiteY7" fmla="*/ 3820795 h 4230930"/>
              <a:gd name="connsiteX8" fmla="*/ 1808629 w 3929507"/>
              <a:gd name="connsiteY8" fmla="*/ 3524960 h 4230930"/>
              <a:gd name="connsiteX9" fmla="*/ 1797378 w 3929507"/>
              <a:gd name="connsiteY9" fmla="*/ 3287121 h 4230930"/>
              <a:gd name="connsiteX10" fmla="*/ 1884967 w 3929507"/>
              <a:gd name="connsiteY10" fmla="*/ 3060030 h 4230930"/>
              <a:gd name="connsiteX11" fmla="*/ 1938618 w 3929507"/>
              <a:gd name="connsiteY11" fmla="*/ 2764881 h 4230930"/>
              <a:gd name="connsiteX12" fmla="*/ 1842430 w 3929507"/>
              <a:gd name="connsiteY12" fmla="*/ 2470372 h 4230930"/>
              <a:gd name="connsiteX13" fmla="*/ 1808629 w 3929507"/>
              <a:gd name="connsiteY13" fmla="*/ 2274383 h 4230930"/>
              <a:gd name="connsiteX14" fmla="*/ 1808629 w 3929507"/>
              <a:gd name="connsiteY14" fmla="*/ 2099571 h 4230930"/>
              <a:gd name="connsiteX15" fmla="*/ 1694329 w 3929507"/>
              <a:gd name="connsiteY15" fmla="*/ 1797013 h 4230930"/>
              <a:gd name="connsiteX16" fmla="*/ 1721223 w 3929507"/>
              <a:gd name="connsiteY16" fmla="*/ 1615477 h 4230930"/>
              <a:gd name="connsiteX17" fmla="*/ 1674159 w 3929507"/>
              <a:gd name="connsiteY17" fmla="*/ 1481007 h 4230930"/>
              <a:gd name="connsiteX18" fmla="*/ 1714500 w 3929507"/>
              <a:gd name="connsiteY18" fmla="*/ 1339813 h 4230930"/>
              <a:gd name="connsiteX19" fmla="*/ 1633818 w 3929507"/>
              <a:gd name="connsiteY19" fmla="*/ 1138107 h 4230930"/>
              <a:gd name="connsiteX20" fmla="*/ 1606923 w 3929507"/>
              <a:gd name="connsiteY20" fmla="*/ 1043977 h 4230930"/>
              <a:gd name="connsiteX21" fmla="*/ 1580029 w 3929507"/>
              <a:gd name="connsiteY21" fmla="*/ 949848 h 4230930"/>
              <a:gd name="connsiteX22" fmla="*/ 1385047 w 3929507"/>
              <a:gd name="connsiteY22" fmla="*/ 795207 h 4230930"/>
              <a:gd name="connsiteX23" fmla="*/ 1250576 w 3929507"/>
              <a:gd name="connsiteY23" fmla="*/ 654013 h 4230930"/>
              <a:gd name="connsiteX24" fmla="*/ 1015253 w 3929507"/>
              <a:gd name="connsiteY24" fmla="*/ 573330 h 4230930"/>
              <a:gd name="connsiteX25" fmla="*/ 759759 w 3929507"/>
              <a:gd name="connsiteY25" fmla="*/ 465754 h 4230930"/>
              <a:gd name="connsiteX26" fmla="*/ 618565 w 3929507"/>
              <a:gd name="connsiteY26" fmla="*/ 398519 h 4230930"/>
              <a:gd name="connsiteX27" fmla="*/ 437029 w 3929507"/>
              <a:gd name="connsiteY27" fmla="*/ 324560 h 4230930"/>
              <a:gd name="connsiteX28" fmla="*/ 376518 w 3929507"/>
              <a:gd name="connsiteY28" fmla="*/ 257324 h 4230930"/>
              <a:gd name="connsiteX29" fmla="*/ 201706 w 3929507"/>
              <a:gd name="connsiteY29" fmla="*/ 250601 h 4230930"/>
              <a:gd name="connsiteX30" fmla="*/ 168088 w 3929507"/>
              <a:gd name="connsiteY30" fmla="*/ 237154 h 4230930"/>
              <a:gd name="connsiteX31" fmla="*/ 13447 w 3929507"/>
              <a:gd name="connsiteY31" fmla="*/ 250601 h 4230930"/>
              <a:gd name="connsiteX32" fmla="*/ 17070 w 3929507"/>
              <a:gd name="connsiteY32" fmla="*/ 196928 h 4230930"/>
              <a:gd name="connsiteX33" fmla="*/ 153313 w 3929507"/>
              <a:gd name="connsiteY33" fmla="*/ 165488 h 4230930"/>
              <a:gd name="connsiteX34" fmla="*/ 3969 w 3929507"/>
              <a:gd name="connsiteY34" fmla="*/ 102606 h 4230930"/>
              <a:gd name="connsiteX35" fmla="*/ 0 w 3929507"/>
              <a:gd name="connsiteY35" fmla="*/ 10481 h 4230930"/>
              <a:gd name="connsiteX36" fmla="*/ 187912 w 3929507"/>
              <a:gd name="connsiteY36" fmla="*/ 0 h 4230930"/>
              <a:gd name="connsiteX37" fmla="*/ 289112 w 3929507"/>
              <a:gd name="connsiteY37" fmla="*/ 15277 h 4230930"/>
              <a:gd name="connsiteX38" fmla="*/ 437029 w 3929507"/>
              <a:gd name="connsiteY38" fmla="*/ 116130 h 4230930"/>
              <a:gd name="connsiteX39" fmla="*/ 598394 w 3929507"/>
              <a:gd name="connsiteY39" fmla="*/ 176642 h 4230930"/>
              <a:gd name="connsiteX40" fmla="*/ 874059 w 3929507"/>
              <a:gd name="connsiteY40" fmla="*/ 243877 h 4230930"/>
              <a:gd name="connsiteX41" fmla="*/ 1136276 w 3929507"/>
              <a:gd name="connsiteY41" fmla="*/ 351454 h 4230930"/>
              <a:gd name="connsiteX42" fmla="*/ 1351429 w 3929507"/>
              <a:gd name="connsiteY42" fmla="*/ 472477 h 4230930"/>
              <a:gd name="connsiteX43" fmla="*/ 1485900 w 3929507"/>
              <a:gd name="connsiteY43" fmla="*/ 559883 h 4230930"/>
              <a:gd name="connsiteX44" fmla="*/ 1660712 w 3929507"/>
              <a:gd name="connsiteY44" fmla="*/ 680907 h 4230930"/>
              <a:gd name="connsiteX45" fmla="*/ 1748118 w 3929507"/>
              <a:gd name="connsiteY45" fmla="*/ 707801 h 4230930"/>
              <a:gd name="connsiteX46" fmla="*/ 1848970 w 3929507"/>
              <a:gd name="connsiteY46" fmla="*/ 627119 h 4230930"/>
              <a:gd name="connsiteX47" fmla="*/ 2017059 w 3929507"/>
              <a:gd name="connsiteY47" fmla="*/ 593501 h 4230930"/>
              <a:gd name="connsiteX48" fmla="*/ 2138082 w 3929507"/>
              <a:gd name="connsiteY48" fmla="*/ 633842 h 4230930"/>
              <a:gd name="connsiteX49" fmla="*/ 2245659 w 3929507"/>
              <a:gd name="connsiteY49" fmla="*/ 674183 h 4230930"/>
              <a:gd name="connsiteX50" fmla="*/ 2346512 w 3929507"/>
              <a:gd name="connsiteY50" fmla="*/ 620395 h 4230930"/>
              <a:gd name="connsiteX51" fmla="*/ 2501153 w 3929507"/>
              <a:gd name="connsiteY51" fmla="*/ 499371 h 4230930"/>
              <a:gd name="connsiteX52" fmla="*/ 2675965 w 3929507"/>
              <a:gd name="connsiteY52" fmla="*/ 411966 h 4230930"/>
              <a:gd name="connsiteX53" fmla="*/ 2810435 w 3929507"/>
              <a:gd name="connsiteY53" fmla="*/ 311113 h 4230930"/>
              <a:gd name="connsiteX54" fmla="*/ 2944906 w 3929507"/>
              <a:gd name="connsiteY54" fmla="*/ 297666 h 4230930"/>
              <a:gd name="connsiteX55" fmla="*/ 3099547 w 3929507"/>
              <a:gd name="connsiteY55" fmla="*/ 237154 h 4230930"/>
              <a:gd name="connsiteX56" fmla="*/ 3193676 w 3929507"/>
              <a:gd name="connsiteY56" fmla="*/ 250601 h 4230930"/>
              <a:gd name="connsiteX57" fmla="*/ 3388659 w 3929507"/>
              <a:gd name="connsiteY57" fmla="*/ 216983 h 4230930"/>
              <a:gd name="connsiteX58" fmla="*/ 3556747 w 3929507"/>
              <a:gd name="connsiteY58" fmla="*/ 250601 h 4230930"/>
              <a:gd name="connsiteX59" fmla="*/ 3644153 w 3929507"/>
              <a:gd name="connsiteY59" fmla="*/ 190089 h 4230930"/>
              <a:gd name="connsiteX60" fmla="*/ 3929507 w 3929507"/>
              <a:gd name="connsiteY60" fmla="*/ 261428 h 4230930"/>
              <a:gd name="connsiteX61" fmla="*/ 3925405 w 3929507"/>
              <a:gd name="connsiteY61" fmla="*/ 313733 h 4230930"/>
              <a:gd name="connsiteX62" fmla="*/ 3771900 w 3929507"/>
              <a:gd name="connsiteY62" fmla="*/ 290942 h 4230930"/>
              <a:gd name="connsiteX63" fmla="*/ 3925751 w 3929507"/>
              <a:gd name="connsiteY63" fmla="*/ 391005 h 4230930"/>
              <a:gd name="connsiteX64" fmla="*/ 3906370 w 3929507"/>
              <a:gd name="connsiteY64" fmla="*/ 438860 h 4230930"/>
              <a:gd name="connsiteX65" fmla="*/ 3798794 w 3929507"/>
              <a:gd name="connsiteY65" fmla="*/ 398519 h 4230930"/>
              <a:gd name="connsiteX66" fmla="*/ 3866029 w 3929507"/>
              <a:gd name="connsiteY66" fmla="*/ 472477 h 4230930"/>
              <a:gd name="connsiteX67" fmla="*/ 3859306 w 3929507"/>
              <a:gd name="connsiteY67" fmla="*/ 519542 h 4230930"/>
              <a:gd name="connsiteX68" fmla="*/ 3724835 w 3929507"/>
              <a:gd name="connsiteY68" fmla="*/ 418689 h 4230930"/>
              <a:gd name="connsiteX69" fmla="*/ 3771900 w 3929507"/>
              <a:gd name="connsiteY69" fmla="*/ 546436 h 4230930"/>
              <a:gd name="connsiteX70" fmla="*/ 3738282 w 3929507"/>
              <a:gd name="connsiteY70" fmla="*/ 573330 h 4230930"/>
              <a:gd name="connsiteX71" fmla="*/ 3597088 w 3929507"/>
              <a:gd name="connsiteY71" fmla="*/ 411966 h 4230930"/>
              <a:gd name="connsiteX72" fmla="*/ 3489512 w 3929507"/>
              <a:gd name="connsiteY72" fmla="*/ 364901 h 4230930"/>
              <a:gd name="connsiteX73" fmla="*/ 3307976 w 3929507"/>
              <a:gd name="connsiteY73" fmla="*/ 398519 h 4230930"/>
              <a:gd name="connsiteX74" fmla="*/ 3166782 w 3929507"/>
              <a:gd name="connsiteY74" fmla="*/ 445583 h 4230930"/>
              <a:gd name="connsiteX75" fmla="*/ 3012141 w 3929507"/>
              <a:gd name="connsiteY75" fmla="*/ 459030 h 4230930"/>
              <a:gd name="connsiteX76" fmla="*/ 2904565 w 3929507"/>
              <a:gd name="connsiteY76" fmla="*/ 566607 h 4230930"/>
              <a:gd name="connsiteX77" fmla="*/ 2655794 w 3929507"/>
              <a:gd name="connsiteY77" fmla="*/ 707801 h 4230930"/>
              <a:gd name="connsiteX78" fmla="*/ 2501153 w 3929507"/>
              <a:gd name="connsiteY78" fmla="*/ 815377 h 4230930"/>
              <a:gd name="connsiteX79" fmla="*/ 2427194 w 3929507"/>
              <a:gd name="connsiteY79" fmla="*/ 1003636 h 4230930"/>
              <a:gd name="connsiteX80" fmla="*/ 2366682 w 3929507"/>
              <a:gd name="connsiteY80" fmla="*/ 1165001 h 4230930"/>
              <a:gd name="connsiteX81" fmla="*/ 2359959 w 3929507"/>
              <a:gd name="connsiteY81" fmla="*/ 1245683 h 4230930"/>
              <a:gd name="connsiteX82" fmla="*/ 2346512 w 3929507"/>
              <a:gd name="connsiteY82" fmla="*/ 1380154 h 4230930"/>
              <a:gd name="connsiteX83" fmla="*/ 2279276 w 3929507"/>
              <a:gd name="connsiteY83" fmla="*/ 1501177 h 4230930"/>
              <a:gd name="connsiteX84" fmla="*/ 2339788 w 3929507"/>
              <a:gd name="connsiteY84" fmla="*/ 1635648 h 4230930"/>
              <a:gd name="connsiteX85" fmla="*/ 2359959 w 3929507"/>
              <a:gd name="connsiteY85" fmla="*/ 1756671 h 4230930"/>
              <a:gd name="connsiteX86" fmla="*/ 2359959 w 3929507"/>
              <a:gd name="connsiteY86" fmla="*/ 1904589 h 4230930"/>
              <a:gd name="connsiteX87" fmla="*/ 2413747 w 3929507"/>
              <a:gd name="connsiteY87" fmla="*/ 2113019 h 4230930"/>
              <a:gd name="connsiteX88" fmla="*/ 2447365 w 3929507"/>
              <a:gd name="connsiteY88" fmla="*/ 2415577 h 4230930"/>
              <a:gd name="connsiteX89" fmla="*/ 2413747 w 3929507"/>
              <a:gd name="connsiteY89" fmla="*/ 2657624 h 4230930"/>
              <a:gd name="connsiteX90" fmla="*/ 2299447 w 3929507"/>
              <a:gd name="connsiteY90" fmla="*/ 2872777 h 4230930"/>
              <a:gd name="connsiteX91" fmla="*/ 2158253 w 3929507"/>
              <a:gd name="connsiteY91" fmla="*/ 3034142 h 4230930"/>
              <a:gd name="connsiteX92" fmla="*/ 2117912 w 3929507"/>
              <a:gd name="connsiteY92" fmla="*/ 3094654 h 4230930"/>
              <a:gd name="connsiteX93" fmla="*/ 2104465 w 3929507"/>
              <a:gd name="connsiteY93" fmla="*/ 3296360 h 4230930"/>
              <a:gd name="connsiteX94" fmla="*/ 2104465 w 3929507"/>
              <a:gd name="connsiteY94" fmla="*/ 3477895 h 4230930"/>
              <a:gd name="connsiteX95" fmla="*/ 2030506 w 3929507"/>
              <a:gd name="connsiteY95" fmla="*/ 3612366 h 4230930"/>
              <a:gd name="connsiteX96" fmla="*/ 2043953 w 3929507"/>
              <a:gd name="connsiteY96" fmla="*/ 3726666 h 4230930"/>
              <a:gd name="connsiteX97" fmla="*/ 2017059 w 3929507"/>
              <a:gd name="connsiteY97" fmla="*/ 3861136 h 4230930"/>
              <a:gd name="connsiteX98" fmla="*/ 1990165 w 3929507"/>
              <a:gd name="connsiteY98" fmla="*/ 4015777 h 4230930"/>
              <a:gd name="connsiteX0" fmla="*/ 1990165 w 3929507"/>
              <a:gd name="connsiteY0" fmla="*/ 4015777 h 4230930"/>
              <a:gd name="connsiteX1" fmla="*/ 2070847 w 3929507"/>
              <a:gd name="connsiteY1" fmla="*/ 4123354 h 4230930"/>
              <a:gd name="connsiteX2" fmla="*/ 2057400 w 3929507"/>
              <a:gd name="connsiteY2" fmla="*/ 4204036 h 4230930"/>
              <a:gd name="connsiteX3" fmla="*/ 2010335 w 3929507"/>
              <a:gd name="connsiteY3" fmla="*/ 4230930 h 4230930"/>
              <a:gd name="connsiteX4" fmla="*/ 1902759 w 3929507"/>
              <a:gd name="connsiteY4" fmla="*/ 4210760 h 4230930"/>
              <a:gd name="connsiteX5" fmla="*/ 1761565 w 3929507"/>
              <a:gd name="connsiteY5" fmla="*/ 4109907 h 4230930"/>
              <a:gd name="connsiteX6" fmla="*/ 1815353 w 3929507"/>
              <a:gd name="connsiteY6" fmla="*/ 4002330 h 4230930"/>
              <a:gd name="connsiteX7" fmla="*/ 1828800 w 3929507"/>
              <a:gd name="connsiteY7" fmla="*/ 3820795 h 4230930"/>
              <a:gd name="connsiteX8" fmla="*/ 1808629 w 3929507"/>
              <a:gd name="connsiteY8" fmla="*/ 3524960 h 4230930"/>
              <a:gd name="connsiteX9" fmla="*/ 1797378 w 3929507"/>
              <a:gd name="connsiteY9" fmla="*/ 3287121 h 4230930"/>
              <a:gd name="connsiteX10" fmla="*/ 1884967 w 3929507"/>
              <a:gd name="connsiteY10" fmla="*/ 3060030 h 4230930"/>
              <a:gd name="connsiteX11" fmla="*/ 1938618 w 3929507"/>
              <a:gd name="connsiteY11" fmla="*/ 2764881 h 4230930"/>
              <a:gd name="connsiteX12" fmla="*/ 1842430 w 3929507"/>
              <a:gd name="connsiteY12" fmla="*/ 2470372 h 4230930"/>
              <a:gd name="connsiteX13" fmla="*/ 1808629 w 3929507"/>
              <a:gd name="connsiteY13" fmla="*/ 2274383 h 4230930"/>
              <a:gd name="connsiteX14" fmla="*/ 1808629 w 3929507"/>
              <a:gd name="connsiteY14" fmla="*/ 2099571 h 4230930"/>
              <a:gd name="connsiteX15" fmla="*/ 1694329 w 3929507"/>
              <a:gd name="connsiteY15" fmla="*/ 1797013 h 4230930"/>
              <a:gd name="connsiteX16" fmla="*/ 1721223 w 3929507"/>
              <a:gd name="connsiteY16" fmla="*/ 1615477 h 4230930"/>
              <a:gd name="connsiteX17" fmla="*/ 1674159 w 3929507"/>
              <a:gd name="connsiteY17" fmla="*/ 1481007 h 4230930"/>
              <a:gd name="connsiteX18" fmla="*/ 1714500 w 3929507"/>
              <a:gd name="connsiteY18" fmla="*/ 1339813 h 4230930"/>
              <a:gd name="connsiteX19" fmla="*/ 1633818 w 3929507"/>
              <a:gd name="connsiteY19" fmla="*/ 1138107 h 4230930"/>
              <a:gd name="connsiteX20" fmla="*/ 1606923 w 3929507"/>
              <a:gd name="connsiteY20" fmla="*/ 1043977 h 4230930"/>
              <a:gd name="connsiteX21" fmla="*/ 1580029 w 3929507"/>
              <a:gd name="connsiteY21" fmla="*/ 949848 h 4230930"/>
              <a:gd name="connsiteX22" fmla="*/ 1385047 w 3929507"/>
              <a:gd name="connsiteY22" fmla="*/ 795207 h 4230930"/>
              <a:gd name="connsiteX23" fmla="*/ 1250576 w 3929507"/>
              <a:gd name="connsiteY23" fmla="*/ 654013 h 4230930"/>
              <a:gd name="connsiteX24" fmla="*/ 1015253 w 3929507"/>
              <a:gd name="connsiteY24" fmla="*/ 573330 h 4230930"/>
              <a:gd name="connsiteX25" fmla="*/ 759759 w 3929507"/>
              <a:gd name="connsiteY25" fmla="*/ 465754 h 4230930"/>
              <a:gd name="connsiteX26" fmla="*/ 618565 w 3929507"/>
              <a:gd name="connsiteY26" fmla="*/ 398519 h 4230930"/>
              <a:gd name="connsiteX27" fmla="*/ 437029 w 3929507"/>
              <a:gd name="connsiteY27" fmla="*/ 324560 h 4230930"/>
              <a:gd name="connsiteX28" fmla="*/ 357857 w 3929507"/>
              <a:gd name="connsiteY28" fmla="*/ 288426 h 4230930"/>
              <a:gd name="connsiteX29" fmla="*/ 201706 w 3929507"/>
              <a:gd name="connsiteY29" fmla="*/ 250601 h 4230930"/>
              <a:gd name="connsiteX30" fmla="*/ 168088 w 3929507"/>
              <a:gd name="connsiteY30" fmla="*/ 237154 h 4230930"/>
              <a:gd name="connsiteX31" fmla="*/ 13447 w 3929507"/>
              <a:gd name="connsiteY31" fmla="*/ 250601 h 4230930"/>
              <a:gd name="connsiteX32" fmla="*/ 17070 w 3929507"/>
              <a:gd name="connsiteY32" fmla="*/ 196928 h 4230930"/>
              <a:gd name="connsiteX33" fmla="*/ 153313 w 3929507"/>
              <a:gd name="connsiteY33" fmla="*/ 165488 h 4230930"/>
              <a:gd name="connsiteX34" fmla="*/ 3969 w 3929507"/>
              <a:gd name="connsiteY34" fmla="*/ 102606 h 4230930"/>
              <a:gd name="connsiteX35" fmla="*/ 0 w 3929507"/>
              <a:gd name="connsiteY35" fmla="*/ 10481 h 4230930"/>
              <a:gd name="connsiteX36" fmla="*/ 187912 w 3929507"/>
              <a:gd name="connsiteY36" fmla="*/ 0 h 4230930"/>
              <a:gd name="connsiteX37" fmla="*/ 289112 w 3929507"/>
              <a:gd name="connsiteY37" fmla="*/ 15277 h 4230930"/>
              <a:gd name="connsiteX38" fmla="*/ 437029 w 3929507"/>
              <a:gd name="connsiteY38" fmla="*/ 116130 h 4230930"/>
              <a:gd name="connsiteX39" fmla="*/ 598394 w 3929507"/>
              <a:gd name="connsiteY39" fmla="*/ 176642 h 4230930"/>
              <a:gd name="connsiteX40" fmla="*/ 874059 w 3929507"/>
              <a:gd name="connsiteY40" fmla="*/ 243877 h 4230930"/>
              <a:gd name="connsiteX41" fmla="*/ 1136276 w 3929507"/>
              <a:gd name="connsiteY41" fmla="*/ 351454 h 4230930"/>
              <a:gd name="connsiteX42" fmla="*/ 1351429 w 3929507"/>
              <a:gd name="connsiteY42" fmla="*/ 472477 h 4230930"/>
              <a:gd name="connsiteX43" fmla="*/ 1485900 w 3929507"/>
              <a:gd name="connsiteY43" fmla="*/ 559883 h 4230930"/>
              <a:gd name="connsiteX44" fmla="*/ 1660712 w 3929507"/>
              <a:gd name="connsiteY44" fmla="*/ 680907 h 4230930"/>
              <a:gd name="connsiteX45" fmla="*/ 1748118 w 3929507"/>
              <a:gd name="connsiteY45" fmla="*/ 707801 h 4230930"/>
              <a:gd name="connsiteX46" fmla="*/ 1848970 w 3929507"/>
              <a:gd name="connsiteY46" fmla="*/ 627119 h 4230930"/>
              <a:gd name="connsiteX47" fmla="*/ 2017059 w 3929507"/>
              <a:gd name="connsiteY47" fmla="*/ 593501 h 4230930"/>
              <a:gd name="connsiteX48" fmla="*/ 2138082 w 3929507"/>
              <a:gd name="connsiteY48" fmla="*/ 633842 h 4230930"/>
              <a:gd name="connsiteX49" fmla="*/ 2245659 w 3929507"/>
              <a:gd name="connsiteY49" fmla="*/ 674183 h 4230930"/>
              <a:gd name="connsiteX50" fmla="*/ 2346512 w 3929507"/>
              <a:gd name="connsiteY50" fmla="*/ 620395 h 4230930"/>
              <a:gd name="connsiteX51" fmla="*/ 2501153 w 3929507"/>
              <a:gd name="connsiteY51" fmla="*/ 499371 h 4230930"/>
              <a:gd name="connsiteX52" fmla="*/ 2675965 w 3929507"/>
              <a:gd name="connsiteY52" fmla="*/ 411966 h 4230930"/>
              <a:gd name="connsiteX53" fmla="*/ 2810435 w 3929507"/>
              <a:gd name="connsiteY53" fmla="*/ 311113 h 4230930"/>
              <a:gd name="connsiteX54" fmla="*/ 2944906 w 3929507"/>
              <a:gd name="connsiteY54" fmla="*/ 297666 h 4230930"/>
              <a:gd name="connsiteX55" fmla="*/ 3099547 w 3929507"/>
              <a:gd name="connsiteY55" fmla="*/ 237154 h 4230930"/>
              <a:gd name="connsiteX56" fmla="*/ 3193676 w 3929507"/>
              <a:gd name="connsiteY56" fmla="*/ 250601 h 4230930"/>
              <a:gd name="connsiteX57" fmla="*/ 3388659 w 3929507"/>
              <a:gd name="connsiteY57" fmla="*/ 216983 h 4230930"/>
              <a:gd name="connsiteX58" fmla="*/ 3556747 w 3929507"/>
              <a:gd name="connsiteY58" fmla="*/ 250601 h 4230930"/>
              <a:gd name="connsiteX59" fmla="*/ 3644153 w 3929507"/>
              <a:gd name="connsiteY59" fmla="*/ 190089 h 4230930"/>
              <a:gd name="connsiteX60" fmla="*/ 3929507 w 3929507"/>
              <a:gd name="connsiteY60" fmla="*/ 261428 h 4230930"/>
              <a:gd name="connsiteX61" fmla="*/ 3925405 w 3929507"/>
              <a:gd name="connsiteY61" fmla="*/ 313733 h 4230930"/>
              <a:gd name="connsiteX62" fmla="*/ 3771900 w 3929507"/>
              <a:gd name="connsiteY62" fmla="*/ 290942 h 4230930"/>
              <a:gd name="connsiteX63" fmla="*/ 3925751 w 3929507"/>
              <a:gd name="connsiteY63" fmla="*/ 391005 h 4230930"/>
              <a:gd name="connsiteX64" fmla="*/ 3906370 w 3929507"/>
              <a:gd name="connsiteY64" fmla="*/ 438860 h 4230930"/>
              <a:gd name="connsiteX65" fmla="*/ 3798794 w 3929507"/>
              <a:gd name="connsiteY65" fmla="*/ 398519 h 4230930"/>
              <a:gd name="connsiteX66" fmla="*/ 3866029 w 3929507"/>
              <a:gd name="connsiteY66" fmla="*/ 472477 h 4230930"/>
              <a:gd name="connsiteX67" fmla="*/ 3859306 w 3929507"/>
              <a:gd name="connsiteY67" fmla="*/ 519542 h 4230930"/>
              <a:gd name="connsiteX68" fmla="*/ 3724835 w 3929507"/>
              <a:gd name="connsiteY68" fmla="*/ 418689 h 4230930"/>
              <a:gd name="connsiteX69" fmla="*/ 3771900 w 3929507"/>
              <a:gd name="connsiteY69" fmla="*/ 546436 h 4230930"/>
              <a:gd name="connsiteX70" fmla="*/ 3738282 w 3929507"/>
              <a:gd name="connsiteY70" fmla="*/ 573330 h 4230930"/>
              <a:gd name="connsiteX71" fmla="*/ 3597088 w 3929507"/>
              <a:gd name="connsiteY71" fmla="*/ 411966 h 4230930"/>
              <a:gd name="connsiteX72" fmla="*/ 3489512 w 3929507"/>
              <a:gd name="connsiteY72" fmla="*/ 364901 h 4230930"/>
              <a:gd name="connsiteX73" fmla="*/ 3307976 w 3929507"/>
              <a:gd name="connsiteY73" fmla="*/ 398519 h 4230930"/>
              <a:gd name="connsiteX74" fmla="*/ 3166782 w 3929507"/>
              <a:gd name="connsiteY74" fmla="*/ 445583 h 4230930"/>
              <a:gd name="connsiteX75" fmla="*/ 3012141 w 3929507"/>
              <a:gd name="connsiteY75" fmla="*/ 459030 h 4230930"/>
              <a:gd name="connsiteX76" fmla="*/ 2904565 w 3929507"/>
              <a:gd name="connsiteY76" fmla="*/ 566607 h 4230930"/>
              <a:gd name="connsiteX77" fmla="*/ 2655794 w 3929507"/>
              <a:gd name="connsiteY77" fmla="*/ 707801 h 4230930"/>
              <a:gd name="connsiteX78" fmla="*/ 2501153 w 3929507"/>
              <a:gd name="connsiteY78" fmla="*/ 815377 h 4230930"/>
              <a:gd name="connsiteX79" fmla="*/ 2427194 w 3929507"/>
              <a:gd name="connsiteY79" fmla="*/ 1003636 h 4230930"/>
              <a:gd name="connsiteX80" fmla="*/ 2366682 w 3929507"/>
              <a:gd name="connsiteY80" fmla="*/ 1165001 h 4230930"/>
              <a:gd name="connsiteX81" fmla="*/ 2359959 w 3929507"/>
              <a:gd name="connsiteY81" fmla="*/ 1245683 h 4230930"/>
              <a:gd name="connsiteX82" fmla="*/ 2346512 w 3929507"/>
              <a:gd name="connsiteY82" fmla="*/ 1380154 h 4230930"/>
              <a:gd name="connsiteX83" fmla="*/ 2279276 w 3929507"/>
              <a:gd name="connsiteY83" fmla="*/ 1501177 h 4230930"/>
              <a:gd name="connsiteX84" fmla="*/ 2339788 w 3929507"/>
              <a:gd name="connsiteY84" fmla="*/ 1635648 h 4230930"/>
              <a:gd name="connsiteX85" fmla="*/ 2359959 w 3929507"/>
              <a:gd name="connsiteY85" fmla="*/ 1756671 h 4230930"/>
              <a:gd name="connsiteX86" fmla="*/ 2359959 w 3929507"/>
              <a:gd name="connsiteY86" fmla="*/ 1904589 h 4230930"/>
              <a:gd name="connsiteX87" fmla="*/ 2413747 w 3929507"/>
              <a:gd name="connsiteY87" fmla="*/ 2113019 h 4230930"/>
              <a:gd name="connsiteX88" fmla="*/ 2447365 w 3929507"/>
              <a:gd name="connsiteY88" fmla="*/ 2415577 h 4230930"/>
              <a:gd name="connsiteX89" fmla="*/ 2413747 w 3929507"/>
              <a:gd name="connsiteY89" fmla="*/ 2657624 h 4230930"/>
              <a:gd name="connsiteX90" fmla="*/ 2299447 w 3929507"/>
              <a:gd name="connsiteY90" fmla="*/ 2872777 h 4230930"/>
              <a:gd name="connsiteX91" fmla="*/ 2158253 w 3929507"/>
              <a:gd name="connsiteY91" fmla="*/ 3034142 h 4230930"/>
              <a:gd name="connsiteX92" fmla="*/ 2117912 w 3929507"/>
              <a:gd name="connsiteY92" fmla="*/ 3094654 h 4230930"/>
              <a:gd name="connsiteX93" fmla="*/ 2104465 w 3929507"/>
              <a:gd name="connsiteY93" fmla="*/ 3296360 h 4230930"/>
              <a:gd name="connsiteX94" fmla="*/ 2104465 w 3929507"/>
              <a:gd name="connsiteY94" fmla="*/ 3477895 h 4230930"/>
              <a:gd name="connsiteX95" fmla="*/ 2030506 w 3929507"/>
              <a:gd name="connsiteY95" fmla="*/ 3612366 h 4230930"/>
              <a:gd name="connsiteX96" fmla="*/ 2043953 w 3929507"/>
              <a:gd name="connsiteY96" fmla="*/ 3726666 h 4230930"/>
              <a:gd name="connsiteX97" fmla="*/ 2017059 w 3929507"/>
              <a:gd name="connsiteY97" fmla="*/ 3861136 h 4230930"/>
              <a:gd name="connsiteX98" fmla="*/ 1990165 w 3929507"/>
              <a:gd name="connsiteY98" fmla="*/ 4015777 h 4230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929507" h="4230930">
                <a:moveTo>
                  <a:pt x="1990165" y="4015777"/>
                </a:moveTo>
                <a:lnTo>
                  <a:pt x="2070847" y="4123354"/>
                </a:lnTo>
                <a:lnTo>
                  <a:pt x="2057400" y="4204036"/>
                </a:lnTo>
                <a:lnTo>
                  <a:pt x="2010335" y="4230930"/>
                </a:lnTo>
                <a:lnTo>
                  <a:pt x="1902759" y="4210760"/>
                </a:lnTo>
                <a:lnTo>
                  <a:pt x="1761565" y="4109907"/>
                </a:lnTo>
                <a:lnTo>
                  <a:pt x="1815353" y="4002330"/>
                </a:lnTo>
                <a:lnTo>
                  <a:pt x="1828800" y="3820795"/>
                </a:lnTo>
                <a:lnTo>
                  <a:pt x="1808629" y="3524960"/>
                </a:lnTo>
                <a:lnTo>
                  <a:pt x="1797378" y="3287121"/>
                </a:lnTo>
                <a:lnTo>
                  <a:pt x="1884967" y="3060030"/>
                </a:lnTo>
                <a:lnTo>
                  <a:pt x="1938618" y="2764881"/>
                </a:lnTo>
                <a:lnTo>
                  <a:pt x="1842430" y="2470372"/>
                </a:lnTo>
                <a:lnTo>
                  <a:pt x="1808629" y="2274383"/>
                </a:lnTo>
                <a:lnTo>
                  <a:pt x="1808629" y="2099571"/>
                </a:lnTo>
                <a:lnTo>
                  <a:pt x="1694329" y="1797013"/>
                </a:lnTo>
                <a:lnTo>
                  <a:pt x="1721223" y="1615477"/>
                </a:lnTo>
                <a:lnTo>
                  <a:pt x="1674159" y="1481007"/>
                </a:lnTo>
                <a:lnTo>
                  <a:pt x="1714500" y="1339813"/>
                </a:lnTo>
                <a:lnTo>
                  <a:pt x="1633818" y="1138107"/>
                </a:lnTo>
                <a:lnTo>
                  <a:pt x="1606923" y="1043977"/>
                </a:lnTo>
                <a:lnTo>
                  <a:pt x="1580029" y="949848"/>
                </a:lnTo>
                <a:lnTo>
                  <a:pt x="1385047" y="795207"/>
                </a:lnTo>
                <a:lnTo>
                  <a:pt x="1250576" y="654013"/>
                </a:lnTo>
                <a:lnTo>
                  <a:pt x="1015253" y="573330"/>
                </a:lnTo>
                <a:lnTo>
                  <a:pt x="759759" y="465754"/>
                </a:lnTo>
                <a:lnTo>
                  <a:pt x="618565" y="398519"/>
                </a:lnTo>
                <a:lnTo>
                  <a:pt x="437029" y="324560"/>
                </a:lnTo>
                <a:lnTo>
                  <a:pt x="357857" y="288426"/>
                </a:lnTo>
                <a:lnTo>
                  <a:pt x="201706" y="250601"/>
                </a:lnTo>
                <a:lnTo>
                  <a:pt x="168088" y="237154"/>
                </a:lnTo>
                <a:lnTo>
                  <a:pt x="13447" y="250601"/>
                </a:lnTo>
                <a:cubicBezTo>
                  <a:pt x="-1679" y="245643"/>
                  <a:pt x="-6241" y="211113"/>
                  <a:pt x="17070" y="196928"/>
                </a:cubicBezTo>
                <a:cubicBezTo>
                  <a:pt x="40381" y="182743"/>
                  <a:pt x="144579" y="187322"/>
                  <a:pt x="153313" y="165488"/>
                </a:cubicBezTo>
                <a:cubicBezTo>
                  <a:pt x="125366" y="132300"/>
                  <a:pt x="31916" y="135794"/>
                  <a:pt x="3969" y="102606"/>
                </a:cubicBezTo>
                <a:lnTo>
                  <a:pt x="0" y="10481"/>
                </a:lnTo>
                <a:lnTo>
                  <a:pt x="187912" y="0"/>
                </a:lnTo>
                <a:lnTo>
                  <a:pt x="289112" y="15277"/>
                </a:lnTo>
                <a:lnTo>
                  <a:pt x="437029" y="116130"/>
                </a:lnTo>
                <a:lnTo>
                  <a:pt x="598394" y="176642"/>
                </a:lnTo>
                <a:lnTo>
                  <a:pt x="874059" y="243877"/>
                </a:lnTo>
                <a:lnTo>
                  <a:pt x="1136276" y="351454"/>
                </a:lnTo>
                <a:lnTo>
                  <a:pt x="1351429" y="472477"/>
                </a:lnTo>
                <a:lnTo>
                  <a:pt x="1485900" y="559883"/>
                </a:lnTo>
                <a:lnTo>
                  <a:pt x="1660712" y="680907"/>
                </a:lnTo>
                <a:lnTo>
                  <a:pt x="1748118" y="707801"/>
                </a:lnTo>
                <a:lnTo>
                  <a:pt x="1848970" y="627119"/>
                </a:lnTo>
                <a:lnTo>
                  <a:pt x="2017059" y="593501"/>
                </a:lnTo>
                <a:lnTo>
                  <a:pt x="2138082" y="633842"/>
                </a:lnTo>
                <a:lnTo>
                  <a:pt x="2245659" y="674183"/>
                </a:lnTo>
                <a:lnTo>
                  <a:pt x="2346512" y="620395"/>
                </a:lnTo>
                <a:lnTo>
                  <a:pt x="2501153" y="499371"/>
                </a:lnTo>
                <a:lnTo>
                  <a:pt x="2675965" y="411966"/>
                </a:lnTo>
                <a:lnTo>
                  <a:pt x="2810435" y="311113"/>
                </a:lnTo>
                <a:lnTo>
                  <a:pt x="2944906" y="297666"/>
                </a:lnTo>
                <a:lnTo>
                  <a:pt x="3099547" y="237154"/>
                </a:lnTo>
                <a:lnTo>
                  <a:pt x="3193676" y="250601"/>
                </a:lnTo>
                <a:lnTo>
                  <a:pt x="3388659" y="216983"/>
                </a:lnTo>
                <a:lnTo>
                  <a:pt x="3556747" y="250601"/>
                </a:lnTo>
                <a:lnTo>
                  <a:pt x="3644153" y="190089"/>
                </a:lnTo>
                <a:lnTo>
                  <a:pt x="3929507" y="261428"/>
                </a:lnTo>
                <a:lnTo>
                  <a:pt x="3925405" y="313733"/>
                </a:lnTo>
                <a:lnTo>
                  <a:pt x="3771900" y="290942"/>
                </a:lnTo>
                <a:lnTo>
                  <a:pt x="3925751" y="391005"/>
                </a:lnTo>
                <a:lnTo>
                  <a:pt x="3906370" y="438860"/>
                </a:lnTo>
                <a:lnTo>
                  <a:pt x="3798794" y="398519"/>
                </a:lnTo>
                <a:lnTo>
                  <a:pt x="3866029" y="472477"/>
                </a:lnTo>
                <a:lnTo>
                  <a:pt x="3859306" y="519542"/>
                </a:lnTo>
                <a:lnTo>
                  <a:pt x="3724835" y="418689"/>
                </a:lnTo>
                <a:lnTo>
                  <a:pt x="3771900" y="546436"/>
                </a:lnTo>
                <a:lnTo>
                  <a:pt x="3738282" y="573330"/>
                </a:lnTo>
                <a:lnTo>
                  <a:pt x="3597088" y="411966"/>
                </a:lnTo>
                <a:lnTo>
                  <a:pt x="3489512" y="364901"/>
                </a:lnTo>
                <a:lnTo>
                  <a:pt x="3307976" y="398519"/>
                </a:lnTo>
                <a:lnTo>
                  <a:pt x="3166782" y="445583"/>
                </a:lnTo>
                <a:lnTo>
                  <a:pt x="3012141" y="459030"/>
                </a:lnTo>
                <a:lnTo>
                  <a:pt x="2904565" y="566607"/>
                </a:lnTo>
                <a:lnTo>
                  <a:pt x="2655794" y="707801"/>
                </a:lnTo>
                <a:lnTo>
                  <a:pt x="2501153" y="815377"/>
                </a:lnTo>
                <a:lnTo>
                  <a:pt x="2427194" y="1003636"/>
                </a:lnTo>
                <a:lnTo>
                  <a:pt x="2366682" y="1165001"/>
                </a:lnTo>
                <a:lnTo>
                  <a:pt x="2359959" y="1245683"/>
                </a:lnTo>
                <a:lnTo>
                  <a:pt x="2346512" y="1380154"/>
                </a:lnTo>
                <a:lnTo>
                  <a:pt x="2279276" y="1501177"/>
                </a:lnTo>
                <a:lnTo>
                  <a:pt x="2339788" y="1635648"/>
                </a:lnTo>
                <a:lnTo>
                  <a:pt x="2359959" y="1756671"/>
                </a:lnTo>
                <a:lnTo>
                  <a:pt x="2359959" y="1904589"/>
                </a:lnTo>
                <a:lnTo>
                  <a:pt x="2413747" y="2113019"/>
                </a:lnTo>
                <a:lnTo>
                  <a:pt x="2447365" y="2415577"/>
                </a:lnTo>
                <a:lnTo>
                  <a:pt x="2413747" y="2657624"/>
                </a:lnTo>
                <a:lnTo>
                  <a:pt x="2299447" y="2872777"/>
                </a:lnTo>
                <a:lnTo>
                  <a:pt x="2158253" y="3034142"/>
                </a:lnTo>
                <a:lnTo>
                  <a:pt x="2117912" y="3094654"/>
                </a:lnTo>
                <a:lnTo>
                  <a:pt x="2104465" y="3296360"/>
                </a:lnTo>
                <a:lnTo>
                  <a:pt x="2104465" y="3477895"/>
                </a:lnTo>
                <a:lnTo>
                  <a:pt x="2030506" y="3612366"/>
                </a:lnTo>
                <a:lnTo>
                  <a:pt x="2043953" y="3726666"/>
                </a:lnTo>
                <a:lnTo>
                  <a:pt x="2017059" y="3861136"/>
                </a:lnTo>
                <a:lnTo>
                  <a:pt x="1990165" y="4015777"/>
                </a:ln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427038"/>
            <a:ext cx="8229600" cy="5897562"/>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Who is he who overcomes the world, but he who believes that Jesus is the Son of God?  This is He who came by water and blood --Jesus Christ; not only by water, but by water and blood. And it is the Spirit who bears witness, because the Spirit is truth.              </a:t>
            </a:r>
            <a:r>
              <a:rPr lang="en-US" sz="3200" b="1" i="1" dirty="0">
                <a:ln w="11430"/>
                <a:solidFill>
                  <a:srgbClr val="CC9900"/>
                </a:solidFill>
                <a:effectLst>
                  <a:glow rad="101600">
                    <a:schemeClr val="tx1"/>
                  </a:glow>
                  <a:outerShdw blurRad="80000" dist="40000" dir="5040000" algn="tl">
                    <a:srgbClr val="000000">
                      <a:alpha val="30000"/>
                    </a:srgbClr>
                  </a:outerShdw>
                </a:effectLst>
              </a:rPr>
              <a:t>— 1</a:t>
            </a:r>
            <a:r>
              <a:rPr lang="en-US" sz="3200" b="1" i="1" baseline="30000" dirty="0">
                <a:ln w="11430"/>
                <a:solidFill>
                  <a:srgbClr val="CC9900"/>
                </a:solidFill>
                <a:effectLst>
                  <a:glow rad="101600">
                    <a:schemeClr val="tx1"/>
                  </a:glow>
                  <a:outerShdw blurRad="80000" dist="40000" dir="5040000" algn="tl">
                    <a:srgbClr val="000000">
                      <a:alpha val="30000"/>
                    </a:srgbClr>
                  </a:outerShdw>
                </a:effectLst>
              </a:rPr>
              <a:t>st</a:t>
            </a:r>
            <a:r>
              <a:rPr lang="en-US" sz="3200" b="1" i="1" dirty="0">
                <a:ln w="11430"/>
                <a:solidFill>
                  <a:srgbClr val="CC9900"/>
                </a:solidFill>
                <a:effectLst>
                  <a:glow rad="101600">
                    <a:schemeClr val="tx1"/>
                  </a:glow>
                  <a:outerShdw blurRad="80000" dist="40000" dir="5040000" algn="tl">
                    <a:srgbClr val="000000">
                      <a:alpha val="30000"/>
                    </a:srgbClr>
                  </a:outerShdw>
                </a:effectLst>
              </a:rPr>
              <a:t> John 5:5-6  </a:t>
            </a:r>
            <a:r>
              <a:rPr lang="en-US" sz="40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3" name="Title 1"/>
          <p:cNvSpPr txBox="1">
            <a:spLocks/>
          </p:cNvSpPr>
          <p:nvPr/>
        </p:nvSpPr>
        <p:spPr>
          <a:xfrm>
            <a:off x="2202180" y="3657600"/>
            <a:ext cx="1684020" cy="990600"/>
          </a:xfrm>
          <a:prstGeom prst="rect">
            <a:avLst/>
          </a:prstGeom>
        </p:spPr>
        <p:txBody>
          <a:bodyPr vert="horz" lIns="91440" tIns="45720" rIns="91440" bIns="45720" rtlCol="0" anchor="ctr">
            <a:prstTxWarp prst="textStop">
              <a:avLst/>
            </a:prstTxWarp>
            <a:normAutofit fontScale="77500" lnSpcReduction="20000"/>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00B0F0"/>
                </a:solidFill>
                <a:effectLst>
                  <a:glow rad="63500">
                    <a:schemeClr val="tx1"/>
                  </a:glow>
                  <a:outerShdw blurRad="80000" dist="40000" dir="5040000" algn="tl">
                    <a:srgbClr val="000000">
                      <a:alpha val="30000"/>
                    </a:srgbClr>
                  </a:outerShdw>
                </a:effectLst>
              </a:rPr>
              <a:t>Baptism</a:t>
            </a:r>
            <a:endParaRPr lang="en-US" b="1" i="1" dirty="0">
              <a:ln w="11430"/>
              <a:solidFill>
                <a:srgbClr val="00B0F0"/>
              </a:solidFill>
              <a:effectLst>
                <a:glow rad="63500">
                  <a:schemeClr val="tx1"/>
                </a:glow>
                <a:outerShdw blurRad="80000" dist="40000" dir="5040000" algn="tl">
                  <a:srgbClr val="000000">
                    <a:alpha val="30000"/>
                  </a:srgbClr>
                </a:outerShdw>
              </a:effectLst>
            </a:endParaRPr>
          </a:p>
        </p:txBody>
      </p:sp>
      <p:sp>
        <p:nvSpPr>
          <p:cNvPr id="4" name="Title 1"/>
          <p:cNvSpPr txBox="1">
            <a:spLocks/>
          </p:cNvSpPr>
          <p:nvPr/>
        </p:nvSpPr>
        <p:spPr>
          <a:xfrm>
            <a:off x="4762500" y="3581400"/>
            <a:ext cx="1752600" cy="990600"/>
          </a:xfrm>
          <a:prstGeom prst="rect">
            <a:avLst/>
          </a:prstGeom>
        </p:spPr>
        <p:txBody>
          <a:bodyPr vert="horz" lIns="91440" tIns="45720" rIns="91440" bIns="45720" rtlCol="0" anchor="ctr">
            <a:prstTxWarp prst="textStop">
              <a:avLst/>
            </a:prstTxWarp>
            <a:normAutofit fontScale="77500" lnSpcReduction="20000"/>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00000"/>
                </a:solidFill>
                <a:effectLst>
                  <a:glow rad="63500">
                    <a:schemeClr val="tx1"/>
                  </a:glow>
                  <a:outerShdw blurRad="80000" dist="40000" dir="5040000" algn="tl">
                    <a:srgbClr val="000000">
                      <a:alpha val="30000"/>
                    </a:srgbClr>
                  </a:outerShdw>
                </a:effectLst>
              </a:rPr>
              <a:t>Sacrifice</a:t>
            </a:r>
            <a:endParaRPr lang="en-US" b="1" i="1" dirty="0">
              <a:ln w="11430"/>
              <a:solidFill>
                <a:srgbClr val="C00000"/>
              </a:solidFill>
              <a:effectLst>
                <a:glow rad="63500">
                  <a:schemeClr val="tx1"/>
                </a:glow>
                <a:outerShdw blurRad="80000" dist="40000" dir="5040000" algn="tl">
                  <a:srgbClr val="000000">
                    <a:alpha val="30000"/>
                  </a:srgbClr>
                </a:outerShdw>
              </a:effectLst>
            </a:endParaRPr>
          </a:p>
        </p:txBody>
      </p:sp>
      <p:sp>
        <p:nvSpPr>
          <p:cNvPr id="7" name="Title 1"/>
          <p:cNvSpPr txBox="1">
            <a:spLocks/>
          </p:cNvSpPr>
          <p:nvPr/>
        </p:nvSpPr>
        <p:spPr>
          <a:xfrm>
            <a:off x="2819400" y="4800600"/>
            <a:ext cx="5112104"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chemeClr val="bg1"/>
                </a:solidFill>
                <a:effectLst>
                  <a:glow rad="38100">
                    <a:srgbClr val="9966FF"/>
                  </a:glow>
                  <a:outerShdw blurRad="50800" algn="tl" rotWithShape="0">
                    <a:srgbClr val="000000"/>
                  </a:outerShdw>
                </a:effectLst>
              </a:rPr>
              <a:t>the Spirit is truth</a:t>
            </a:r>
            <a:endParaRPr lang="en-US" b="1" dirty="0">
              <a:ln w="17780" cmpd="sng">
                <a:noFill/>
                <a:prstDash val="solid"/>
                <a:miter lim="800000"/>
              </a:ln>
              <a:solidFill>
                <a:schemeClr val="bg1"/>
              </a:solidFill>
              <a:effectLst>
                <a:glow rad="38100">
                  <a:srgbClr val="9966FF"/>
                </a:glow>
                <a:outerShdw blurRad="50800" algn="tl" rotWithShape="0">
                  <a:srgbClr val="000000"/>
                </a:outerShdw>
              </a:effectLst>
            </a:endParaRPr>
          </a:p>
        </p:txBody>
      </p:sp>
      <p:sp>
        <p:nvSpPr>
          <p:cNvPr id="8" name="Title 1"/>
          <p:cNvSpPr txBox="1">
            <a:spLocks/>
          </p:cNvSpPr>
          <p:nvPr/>
        </p:nvSpPr>
        <p:spPr>
          <a:xfrm>
            <a:off x="5638800" y="4876800"/>
            <a:ext cx="22098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truth</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23047495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8" presetClass="emph" presetSubtype="0" fill="hold" grpId="1" nodeType="withEffect">
                                  <p:stCondLst>
                                    <p:cond delay="0"/>
                                  </p:stCondLst>
                                  <p:childTnLst>
                                    <p:animRot by="21600000">
                                      <p:cBhvr>
                                        <p:cTn id="10" dur="1250" fill="hold"/>
                                        <p:tgtEl>
                                          <p:spTgt spid="2"/>
                                        </p:tgtEl>
                                        <p:attrNameLst>
                                          <p:attrName>r</p:attrName>
                                        </p:attrNameLst>
                                      </p:cBhvr>
                                    </p:animRot>
                                  </p:childTnLst>
                                </p:cTn>
                              </p:par>
                            </p:childTnLst>
                          </p:cTn>
                        </p:par>
                        <p:par>
                          <p:cTn id="11" fill="hold">
                            <p:stCondLst>
                              <p:cond delay="1250"/>
                            </p:stCondLst>
                            <p:childTnLst>
                              <p:par>
                                <p:cTn id="12" presetID="10" presetClass="exit" presetSubtype="0" fill="hold" grpId="0"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2" nodeType="clickEffect">
                                  <p:stCondLst>
                                    <p:cond delay="0"/>
                                  </p:stCondLst>
                                  <p:childTnLst>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p:bldP spid="4" grpId="0"/>
      <p:bldP spid="7" grpId="0"/>
      <p:bldP spid="7" grpId="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1417"/>
          <a:stretch/>
        </p:blipFill>
        <p:spPr>
          <a:xfrm>
            <a:off x="0" y="0"/>
            <a:ext cx="9144000" cy="6858000"/>
          </a:xfrm>
          <a:prstGeom prst="rect">
            <a:avLst/>
          </a:prstGeom>
        </p:spPr>
      </p:pic>
      <p:sp>
        <p:nvSpPr>
          <p:cNvPr id="6" name="!!Jesus">
            <a:extLst>
              <a:ext uri="{FF2B5EF4-FFF2-40B4-BE49-F238E27FC236}">
                <a16:creationId xmlns:a16="http://schemas.microsoft.com/office/drawing/2014/main" id="{DC2C9863-B173-4E12-9451-6031A7808CF7}"/>
              </a:ext>
            </a:extLst>
          </p:cNvPr>
          <p:cNvSpPr/>
          <p:nvPr/>
        </p:nvSpPr>
        <p:spPr>
          <a:xfrm>
            <a:off x="3588813" y="887506"/>
            <a:ext cx="2763371" cy="4235823"/>
          </a:xfrm>
          <a:custGeom>
            <a:avLst/>
            <a:gdLst>
              <a:gd name="connsiteX0" fmla="*/ 463924 w 2763371"/>
              <a:gd name="connsiteY0" fmla="*/ 4202206 h 4235823"/>
              <a:gd name="connsiteX1" fmla="*/ 2696136 w 2763371"/>
              <a:gd name="connsiteY1" fmla="*/ 4235823 h 4235823"/>
              <a:gd name="connsiteX2" fmla="*/ 2763371 w 2763371"/>
              <a:gd name="connsiteY2" fmla="*/ 4128247 h 4235823"/>
              <a:gd name="connsiteX3" fmla="*/ 2675965 w 2763371"/>
              <a:gd name="connsiteY3" fmla="*/ 4114800 h 4235823"/>
              <a:gd name="connsiteX4" fmla="*/ 2474259 w 2763371"/>
              <a:gd name="connsiteY4" fmla="*/ 4054288 h 4235823"/>
              <a:gd name="connsiteX5" fmla="*/ 2359959 w 2763371"/>
              <a:gd name="connsiteY5" fmla="*/ 3745006 h 4235823"/>
              <a:gd name="connsiteX6" fmla="*/ 2373406 w 2763371"/>
              <a:gd name="connsiteY6" fmla="*/ 3301253 h 4235823"/>
              <a:gd name="connsiteX7" fmla="*/ 2346512 w 2763371"/>
              <a:gd name="connsiteY7" fmla="*/ 3005418 h 4235823"/>
              <a:gd name="connsiteX8" fmla="*/ 2373406 w 2763371"/>
              <a:gd name="connsiteY8" fmla="*/ 2817159 h 4235823"/>
              <a:gd name="connsiteX9" fmla="*/ 2333065 w 2763371"/>
              <a:gd name="connsiteY9" fmla="*/ 2669241 h 4235823"/>
              <a:gd name="connsiteX10" fmla="*/ 2339789 w 2763371"/>
              <a:gd name="connsiteY10" fmla="*/ 2366682 h 4235823"/>
              <a:gd name="connsiteX11" fmla="*/ 2306171 w 2763371"/>
              <a:gd name="connsiteY11" fmla="*/ 2185147 h 4235823"/>
              <a:gd name="connsiteX12" fmla="*/ 2259106 w 2763371"/>
              <a:gd name="connsiteY12" fmla="*/ 1869141 h 4235823"/>
              <a:gd name="connsiteX13" fmla="*/ 2299447 w 2763371"/>
              <a:gd name="connsiteY13" fmla="*/ 1653988 h 4235823"/>
              <a:gd name="connsiteX14" fmla="*/ 2333065 w 2763371"/>
              <a:gd name="connsiteY14" fmla="*/ 1593476 h 4235823"/>
              <a:gd name="connsiteX15" fmla="*/ 2292724 w 2763371"/>
              <a:gd name="connsiteY15" fmla="*/ 1304365 h 4235823"/>
              <a:gd name="connsiteX16" fmla="*/ 2205318 w 2763371"/>
              <a:gd name="connsiteY16" fmla="*/ 981635 h 4235823"/>
              <a:gd name="connsiteX17" fmla="*/ 2151530 w 2763371"/>
              <a:gd name="connsiteY17" fmla="*/ 759759 h 4235823"/>
              <a:gd name="connsiteX18" fmla="*/ 2023783 w 2763371"/>
              <a:gd name="connsiteY18" fmla="*/ 658906 h 4235823"/>
              <a:gd name="connsiteX19" fmla="*/ 1842247 w 2763371"/>
              <a:gd name="connsiteY19" fmla="*/ 618565 h 4235823"/>
              <a:gd name="connsiteX20" fmla="*/ 1748118 w 2763371"/>
              <a:gd name="connsiteY20" fmla="*/ 584947 h 4235823"/>
              <a:gd name="connsiteX21" fmla="*/ 1741394 w 2763371"/>
              <a:gd name="connsiteY21" fmla="*/ 484094 h 4235823"/>
              <a:gd name="connsiteX22" fmla="*/ 1714500 w 2763371"/>
              <a:gd name="connsiteY22" fmla="*/ 282388 h 4235823"/>
              <a:gd name="connsiteX23" fmla="*/ 1647265 w 2763371"/>
              <a:gd name="connsiteY23" fmla="*/ 174812 h 4235823"/>
              <a:gd name="connsiteX24" fmla="*/ 1600200 w 2763371"/>
              <a:gd name="connsiteY24" fmla="*/ 73959 h 4235823"/>
              <a:gd name="connsiteX25" fmla="*/ 1459006 w 2763371"/>
              <a:gd name="connsiteY25" fmla="*/ 0 h 4235823"/>
              <a:gd name="connsiteX26" fmla="*/ 1297642 w 2763371"/>
              <a:gd name="connsiteY26" fmla="*/ 0 h 4235823"/>
              <a:gd name="connsiteX27" fmla="*/ 1163171 w 2763371"/>
              <a:gd name="connsiteY27" fmla="*/ 67235 h 4235823"/>
              <a:gd name="connsiteX28" fmla="*/ 1089212 w 2763371"/>
              <a:gd name="connsiteY28" fmla="*/ 154641 h 4235823"/>
              <a:gd name="connsiteX29" fmla="*/ 1102659 w 2763371"/>
              <a:gd name="connsiteY29" fmla="*/ 336176 h 4235823"/>
              <a:gd name="connsiteX30" fmla="*/ 1156447 w 2763371"/>
              <a:gd name="connsiteY30" fmla="*/ 463923 h 4235823"/>
              <a:gd name="connsiteX31" fmla="*/ 1210236 w 2763371"/>
              <a:gd name="connsiteY31" fmla="*/ 571500 h 4235823"/>
              <a:gd name="connsiteX32" fmla="*/ 1176618 w 2763371"/>
              <a:gd name="connsiteY32" fmla="*/ 658906 h 4235823"/>
              <a:gd name="connsiteX33" fmla="*/ 974912 w 2763371"/>
              <a:gd name="connsiteY33" fmla="*/ 739588 h 4235823"/>
              <a:gd name="connsiteX34" fmla="*/ 773206 w 2763371"/>
              <a:gd name="connsiteY34" fmla="*/ 853888 h 4235823"/>
              <a:gd name="connsiteX35" fmla="*/ 699247 w 2763371"/>
              <a:gd name="connsiteY35" fmla="*/ 1035423 h 4235823"/>
              <a:gd name="connsiteX36" fmla="*/ 564777 w 2763371"/>
              <a:gd name="connsiteY36" fmla="*/ 1290918 h 4235823"/>
              <a:gd name="connsiteX37" fmla="*/ 389965 w 2763371"/>
              <a:gd name="connsiteY37" fmla="*/ 1512794 h 4235823"/>
              <a:gd name="connsiteX38" fmla="*/ 389965 w 2763371"/>
              <a:gd name="connsiteY38" fmla="*/ 1512794 h 4235823"/>
              <a:gd name="connsiteX39" fmla="*/ 248771 w 2763371"/>
              <a:gd name="connsiteY39" fmla="*/ 1519518 h 4235823"/>
              <a:gd name="connsiteX40" fmla="*/ 194983 w 2763371"/>
              <a:gd name="connsiteY40" fmla="*/ 1546412 h 4235823"/>
              <a:gd name="connsiteX41" fmla="*/ 127747 w 2763371"/>
              <a:gd name="connsiteY41" fmla="*/ 1553135 h 4235823"/>
              <a:gd name="connsiteX42" fmla="*/ 100853 w 2763371"/>
              <a:gd name="connsiteY42" fmla="*/ 1593476 h 4235823"/>
              <a:gd name="connsiteX43" fmla="*/ 100853 w 2763371"/>
              <a:gd name="connsiteY43" fmla="*/ 1593476 h 4235823"/>
              <a:gd name="connsiteX44" fmla="*/ 275665 w 2763371"/>
              <a:gd name="connsiteY44" fmla="*/ 1627094 h 4235823"/>
              <a:gd name="connsiteX45" fmla="*/ 154642 w 2763371"/>
              <a:gd name="connsiteY45" fmla="*/ 1734670 h 4235823"/>
              <a:gd name="connsiteX46" fmla="*/ 242047 w 2763371"/>
              <a:gd name="connsiteY46" fmla="*/ 1775012 h 4235823"/>
              <a:gd name="connsiteX47" fmla="*/ 268942 w 2763371"/>
              <a:gd name="connsiteY47" fmla="*/ 1741394 h 4235823"/>
              <a:gd name="connsiteX48" fmla="*/ 349624 w 2763371"/>
              <a:gd name="connsiteY48" fmla="*/ 1775012 h 4235823"/>
              <a:gd name="connsiteX49" fmla="*/ 423583 w 2763371"/>
              <a:gd name="connsiteY49" fmla="*/ 1775012 h 4235823"/>
              <a:gd name="connsiteX50" fmla="*/ 497542 w 2763371"/>
              <a:gd name="connsiteY50" fmla="*/ 1781735 h 4235823"/>
              <a:gd name="connsiteX51" fmla="*/ 363071 w 2763371"/>
              <a:gd name="connsiteY51" fmla="*/ 1842247 h 4235823"/>
              <a:gd name="connsiteX52" fmla="*/ 423583 w 2763371"/>
              <a:gd name="connsiteY52" fmla="*/ 3112994 h 4235823"/>
              <a:gd name="connsiteX53" fmla="*/ 558053 w 2763371"/>
              <a:gd name="connsiteY53" fmla="*/ 3240741 h 4235823"/>
              <a:gd name="connsiteX54" fmla="*/ 558053 w 2763371"/>
              <a:gd name="connsiteY54" fmla="*/ 3476065 h 4235823"/>
              <a:gd name="connsiteX55" fmla="*/ 517712 w 2763371"/>
              <a:gd name="connsiteY55" fmla="*/ 3704665 h 4235823"/>
              <a:gd name="connsiteX56" fmla="*/ 383242 w 2763371"/>
              <a:gd name="connsiteY56" fmla="*/ 3919818 h 4235823"/>
              <a:gd name="connsiteX57" fmla="*/ 141194 w 2763371"/>
              <a:gd name="connsiteY57" fmla="*/ 4087906 h 4235823"/>
              <a:gd name="connsiteX58" fmla="*/ 0 w 2763371"/>
              <a:gd name="connsiteY58" fmla="*/ 4215653 h 4235823"/>
              <a:gd name="connsiteX59" fmla="*/ 463924 w 2763371"/>
              <a:gd name="connsiteY59" fmla="*/ 4202206 h 4235823"/>
              <a:gd name="connsiteX0" fmla="*/ 463924 w 2763371"/>
              <a:gd name="connsiteY0" fmla="*/ 4202206 h 4235823"/>
              <a:gd name="connsiteX1" fmla="*/ 2696136 w 2763371"/>
              <a:gd name="connsiteY1" fmla="*/ 4235823 h 4235823"/>
              <a:gd name="connsiteX2" fmla="*/ 2763371 w 2763371"/>
              <a:gd name="connsiteY2" fmla="*/ 4128247 h 4235823"/>
              <a:gd name="connsiteX3" fmla="*/ 2675965 w 2763371"/>
              <a:gd name="connsiteY3" fmla="*/ 4114800 h 4235823"/>
              <a:gd name="connsiteX4" fmla="*/ 2474259 w 2763371"/>
              <a:gd name="connsiteY4" fmla="*/ 4054288 h 4235823"/>
              <a:gd name="connsiteX5" fmla="*/ 2359959 w 2763371"/>
              <a:gd name="connsiteY5" fmla="*/ 3745006 h 4235823"/>
              <a:gd name="connsiteX6" fmla="*/ 2373406 w 2763371"/>
              <a:gd name="connsiteY6" fmla="*/ 3301253 h 4235823"/>
              <a:gd name="connsiteX7" fmla="*/ 2346512 w 2763371"/>
              <a:gd name="connsiteY7" fmla="*/ 3005418 h 4235823"/>
              <a:gd name="connsiteX8" fmla="*/ 2373406 w 2763371"/>
              <a:gd name="connsiteY8" fmla="*/ 2817159 h 4235823"/>
              <a:gd name="connsiteX9" fmla="*/ 2333065 w 2763371"/>
              <a:gd name="connsiteY9" fmla="*/ 2669241 h 4235823"/>
              <a:gd name="connsiteX10" fmla="*/ 2339789 w 2763371"/>
              <a:gd name="connsiteY10" fmla="*/ 2366682 h 4235823"/>
              <a:gd name="connsiteX11" fmla="*/ 2306171 w 2763371"/>
              <a:gd name="connsiteY11" fmla="*/ 2185147 h 4235823"/>
              <a:gd name="connsiteX12" fmla="*/ 2259106 w 2763371"/>
              <a:gd name="connsiteY12" fmla="*/ 1869141 h 4235823"/>
              <a:gd name="connsiteX13" fmla="*/ 2299447 w 2763371"/>
              <a:gd name="connsiteY13" fmla="*/ 1653988 h 4235823"/>
              <a:gd name="connsiteX14" fmla="*/ 2333065 w 2763371"/>
              <a:gd name="connsiteY14" fmla="*/ 1593476 h 4235823"/>
              <a:gd name="connsiteX15" fmla="*/ 2292724 w 2763371"/>
              <a:gd name="connsiteY15" fmla="*/ 1304365 h 4235823"/>
              <a:gd name="connsiteX16" fmla="*/ 2205318 w 2763371"/>
              <a:gd name="connsiteY16" fmla="*/ 981635 h 4235823"/>
              <a:gd name="connsiteX17" fmla="*/ 2151530 w 2763371"/>
              <a:gd name="connsiteY17" fmla="*/ 759759 h 4235823"/>
              <a:gd name="connsiteX18" fmla="*/ 2023783 w 2763371"/>
              <a:gd name="connsiteY18" fmla="*/ 658906 h 4235823"/>
              <a:gd name="connsiteX19" fmla="*/ 1842247 w 2763371"/>
              <a:gd name="connsiteY19" fmla="*/ 618565 h 4235823"/>
              <a:gd name="connsiteX20" fmla="*/ 1748118 w 2763371"/>
              <a:gd name="connsiteY20" fmla="*/ 584947 h 4235823"/>
              <a:gd name="connsiteX21" fmla="*/ 1741394 w 2763371"/>
              <a:gd name="connsiteY21" fmla="*/ 484094 h 4235823"/>
              <a:gd name="connsiteX22" fmla="*/ 1714500 w 2763371"/>
              <a:gd name="connsiteY22" fmla="*/ 282388 h 4235823"/>
              <a:gd name="connsiteX23" fmla="*/ 1647265 w 2763371"/>
              <a:gd name="connsiteY23" fmla="*/ 174812 h 4235823"/>
              <a:gd name="connsiteX24" fmla="*/ 1600200 w 2763371"/>
              <a:gd name="connsiteY24" fmla="*/ 73959 h 4235823"/>
              <a:gd name="connsiteX25" fmla="*/ 1459006 w 2763371"/>
              <a:gd name="connsiteY25" fmla="*/ 0 h 4235823"/>
              <a:gd name="connsiteX26" fmla="*/ 1297642 w 2763371"/>
              <a:gd name="connsiteY26" fmla="*/ 0 h 4235823"/>
              <a:gd name="connsiteX27" fmla="*/ 1163171 w 2763371"/>
              <a:gd name="connsiteY27" fmla="*/ 67235 h 4235823"/>
              <a:gd name="connsiteX28" fmla="*/ 1089212 w 2763371"/>
              <a:gd name="connsiteY28" fmla="*/ 154641 h 4235823"/>
              <a:gd name="connsiteX29" fmla="*/ 1102659 w 2763371"/>
              <a:gd name="connsiteY29" fmla="*/ 336176 h 4235823"/>
              <a:gd name="connsiteX30" fmla="*/ 1156447 w 2763371"/>
              <a:gd name="connsiteY30" fmla="*/ 463923 h 4235823"/>
              <a:gd name="connsiteX31" fmla="*/ 1210236 w 2763371"/>
              <a:gd name="connsiteY31" fmla="*/ 571500 h 4235823"/>
              <a:gd name="connsiteX32" fmla="*/ 1176618 w 2763371"/>
              <a:gd name="connsiteY32" fmla="*/ 658906 h 4235823"/>
              <a:gd name="connsiteX33" fmla="*/ 974912 w 2763371"/>
              <a:gd name="connsiteY33" fmla="*/ 739588 h 4235823"/>
              <a:gd name="connsiteX34" fmla="*/ 773206 w 2763371"/>
              <a:gd name="connsiteY34" fmla="*/ 853888 h 4235823"/>
              <a:gd name="connsiteX35" fmla="*/ 699247 w 2763371"/>
              <a:gd name="connsiteY35" fmla="*/ 1035423 h 4235823"/>
              <a:gd name="connsiteX36" fmla="*/ 564777 w 2763371"/>
              <a:gd name="connsiteY36" fmla="*/ 1290918 h 4235823"/>
              <a:gd name="connsiteX37" fmla="*/ 389965 w 2763371"/>
              <a:gd name="connsiteY37" fmla="*/ 1512794 h 4235823"/>
              <a:gd name="connsiteX38" fmla="*/ 389965 w 2763371"/>
              <a:gd name="connsiteY38" fmla="*/ 1512794 h 4235823"/>
              <a:gd name="connsiteX39" fmla="*/ 248771 w 2763371"/>
              <a:gd name="connsiteY39" fmla="*/ 1519518 h 4235823"/>
              <a:gd name="connsiteX40" fmla="*/ 194983 w 2763371"/>
              <a:gd name="connsiteY40" fmla="*/ 1546412 h 4235823"/>
              <a:gd name="connsiteX41" fmla="*/ 127747 w 2763371"/>
              <a:gd name="connsiteY41" fmla="*/ 1553135 h 4235823"/>
              <a:gd name="connsiteX42" fmla="*/ 100853 w 2763371"/>
              <a:gd name="connsiteY42" fmla="*/ 1593476 h 4235823"/>
              <a:gd name="connsiteX43" fmla="*/ 100853 w 2763371"/>
              <a:gd name="connsiteY43" fmla="*/ 1593476 h 4235823"/>
              <a:gd name="connsiteX44" fmla="*/ 275665 w 2763371"/>
              <a:gd name="connsiteY44" fmla="*/ 1627094 h 4235823"/>
              <a:gd name="connsiteX45" fmla="*/ 154642 w 2763371"/>
              <a:gd name="connsiteY45" fmla="*/ 1734670 h 4235823"/>
              <a:gd name="connsiteX46" fmla="*/ 242047 w 2763371"/>
              <a:gd name="connsiteY46" fmla="*/ 1775012 h 4235823"/>
              <a:gd name="connsiteX47" fmla="*/ 268942 w 2763371"/>
              <a:gd name="connsiteY47" fmla="*/ 1741394 h 4235823"/>
              <a:gd name="connsiteX48" fmla="*/ 349624 w 2763371"/>
              <a:gd name="connsiteY48" fmla="*/ 1775012 h 4235823"/>
              <a:gd name="connsiteX49" fmla="*/ 423583 w 2763371"/>
              <a:gd name="connsiteY49" fmla="*/ 1775012 h 4235823"/>
              <a:gd name="connsiteX50" fmla="*/ 363071 w 2763371"/>
              <a:gd name="connsiteY50" fmla="*/ 1842247 h 4235823"/>
              <a:gd name="connsiteX51" fmla="*/ 423583 w 2763371"/>
              <a:gd name="connsiteY51" fmla="*/ 3112994 h 4235823"/>
              <a:gd name="connsiteX52" fmla="*/ 558053 w 2763371"/>
              <a:gd name="connsiteY52" fmla="*/ 3240741 h 4235823"/>
              <a:gd name="connsiteX53" fmla="*/ 558053 w 2763371"/>
              <a:gd name="connsiteY53" fmla="*/ 3476065 h 4235823"/>
              <a:gd name="connsiteX54" fmla="*/ 517712 w 2763371"/>
              <a:gd name="connsiteY54" fmla="*/ 3704665 h 4235823"/>
              <a:gd name="connsiteX55" fmla="*/ 383242 w 2763371"/>
              <a:gd name="connsiteY55" fmla="*/ 3919818 h 4235823"/>
              <a:gd name="connsiteX56" fmla="*/ 141194 w 2763371"/>
              <a:gd name="connsiteY56" fmla="*/ 4087906 h 4235823"/>
              <a:gd name="connsiteX57" fmla="*/ 0 w 2763371"/>
              <a:gd name="connsiteY57" fmla="*/ 4215653 h 4235823"/>
              <a:gd name="connsiteX58" fmla="*/ 463924 w 2763371"/>
              <a:gd name="connsiteY58" fmla="*/ 4202206 h 4235823"/>
              <a:gd name="connsiteX0" fmla="*/ 463924 w 2763371"/>
              <a:gd name="connsiteY0" fmla="*/ 4202206 h 4235823"/>
              <a:gd name="connsiteX1" fmla="*/ 2696136 w 2763371"/>
              <a:gd name="connsiteY1" fmla="*/ 4235823 h 4235823"/>
              <a:gd name="connsiteX2" fmla="*/ 2763371 w 2763371"/>
              <a:gd name="connsiteY2" fmla="*/ 4128247 h 4235823"/>
              <a:gd name="connsiteX3" fmla="*/ 2675965 w 2763371"/>
              <a:gd name="connsiteY3" fmla="*/ 4114800 h 4235823"/>
              <a:gd name="connsiteX4" fmla="*/ 2474259 w 2763371"/>
              <a:gd name="connsiteY4" fmla="*/ 4054288 h 4235823"/>
              <a:gd name="connsiteX5" fmla="*/ 2359959 w 2763371"/>
              <a:gd name="connsiteY5" fmla="*/ 3745006 h 4235823"/>
              <a:gd name="connsiteX6" fmla="*/ 2373406 w 2763371"/>
              <a:gd name="connsiteY6" fmla="*/ 3301253 h 4235823"/>
              <a:gd name="connsiteX7" fmla="*/ 2346512 w 2763371"/>
              <a:gd name="connsiteY7" fmla="*/ 3005418 h 4235823"/>
              <a:gd name="connsiteX8" fmla="*/ 2373406 w 2763371"/>
              <a:gd name="connsiteY8" fmla="*/ 2817159 h 4235823"/>
              <a:gd name="connsiteX9" fmla="*/ 2333065 w 2763371"/>
              <a:gd name="connsiteY9" fmla="*/ 2669241 h 4235823"/>
              <a:gd name="connsiteX10" fmla="*/ 2339789 w 2763371"/>
              <a:gd name="connsiteY10" fmla="*/ 2366682 h 4235823"/>
              <a:gd name="connsiteX11" fmla="*/ 2306171 w 2763371"/>
              <a:gd name="connsiteY11" fmla="*/ 2185147 h 4235823"/>
              <a:gd name="connsiteX12" fmla="*/ 2259106 w 2763371"/>
              <a:gd name="connsiteY12" fmla="*/ 1869141 h 4235823"/>
              <a:gd name="connsiteX13" fmla="*/ 2299447 w 2763371"/>
              <a:gd name="connsiteY13" fmla="*/ 1653988 h 4235823"/>
              <a:gd name="connsiteX14" fmla="*/ 2333065 w 2763371"/>
              <a:gd name="connsiteY14" fmla="*/ 1593476 h 4235823"/>
              <a:gd name="connsiteX15" fmla="*/ 2292724 w 2763371"/>
              <a:gd name="connsiteY15" fmla="*/ 1304365 h 4235823"/>
              <a:gd name="connsiteX16" fmla="*/ 2205318 w 2763371"/>
              <a:gd name="connsiteY16" fmla="*/ 981635 h 4235823"/>
              <a:gd name="connsiteX17" fmla="*/ 2151530 w 2763371"/>
              <a:gd name="connsiteY17" fmla="*/ 759759 h 4235823"/>
              <a:gd name="connsiteX18" fmla="*/ 2023783 w 2763371"/>
              <a:gd name="connsiteY18" fmla="*/ 658906 h 4235823"/>
              <a:gd name="connsiteX19" fmla="*/ 1842247 w 2763371"/>
              <a:gd name="connsiteY19" fmla="*/ 618565 h 4235823"/>
              <a:gd name="connsiteX20" fmla="*/ 1748118 w 2763371"/>
              <a:gd name="connsiteY20" fmla="*/ 584947 h 4235823"/>
              <a:gd name="connsiteX21" fmla="*/ 1741394 w 2763371"/>
              <a:gd name="connsiteY21" fmla="*/ 484094 h 4235823"/>
              <a:gd name="connsiteX22" fmla="*/ 1714500 w 2763371"/>
              <a:gd name="connsiteY22" fmla="*/ 282388 h 4235823"/>
              <a:gd name="connsiteX23" fmla="*/ 1647265 w 2763371"/>
              <a:gd name="connsiteY23" fmla="*/ 174812 h 4235823"/>
              <a:gd name="connsiteX24" fmla="*/ 1600200 w 2763371"/>
              <a:gd name="connsiteY24" fmla="*/ 73959 h 4235823"/>
              <a:gd name="connsiteX25" fmla="*/ 1459006 w 2763371"/>
              <a:gd name="connsiteY25" fmla="*/ 0 h 4235823"/>
              <a:gd name="connsiteX26" fmla="*/ 1297642 w 2763371"/>
              <a:gd name="connsiteY26" fmla="*/ 0 h 4235823"/>
              <a:gd name="connsiteX27" fmla="*/ 1163171 w 2763371"/>
              <a:gd name="connsiteY27" fmla="*/ 67235 h 4235823"/>
              <a:gd name="connsiteX28" fmla="*/ 1089212 w 2763371"/>
              <a:gd name="connsiteY28" fmla="*/ 154641 h 4235823"/>
              <a:gd name="connsiteX29" fmla="*/ 1102659 w 2763371"/>
              <a:gd name="connsiteY29" fmla="*/ 336176 h 4235823"/>
              <a:gd name="connsiteX30" fmla="*/ 1156447 w 2763371"/>
              <a:gd name="connsiteY30" fmla="*/ 463923 h 4235823"/>
              <a:gd name="connsiteX31" fmla="*/ 1210236 w 2763371"/>
              <a:gd name="connsiteY31" fmla="*/ 571500 h 4235823"/>
              <a:gd name="connsiteX32" fmla="*/ 1176618 w 2763371"/>
              <a:gd name="connsiteY32" fmla="*/ 658906 h 4235823"/>
              <a:gd name="connsiteX33" fmla="*/ 974912 w 2763371"/>
              <a:gd name="connsiteY33" fmla="*/ 739588 h 4235823"/>
              <a:gd name="connsiteX34" fmla="*/ 773206 w 2763371"/>
              <a:gd name="connsiteY34" fmla="*/ 853888 h 4235823"/>
              <a:gd name="connsiteX35" fmla="*/ 699247 w 2763371"/>
              <a:gd name="connsiteY35" fmla="*/ 1035423 h 4235823"/>
              <a:gd name="connsiteX36" fmla="*/ 564777 w 2763371"/>
              <a:gd name="connsiteY36" fmla="*/ 1290918 h 4235823"/>
              <a:gd name="connsiteX37" fmla="*/ 389965 w 2763371"/>
              <a:gd name="connsiteY37" fmla="*/ 1512794 h 4235823"/>
              <a:gd name="connsiteX38" fmla="*/ 389965 w 2763371"/>
              <a:gd name="connsiteY38" fmla="*/ 1512794 h 4235823"/>
              <a:gd name="connsiteX39" fmla="*/ 248771 w 2763371"/>
              <a:gd name="connsiteY39" fmla="*/ 1519518 h 4235823"/>
              <a:gd name="connsiteX40" fmla="*/ 194983 w 2763371"/>
              <a:gd name="connsiteY40" fmla="*/ 1546412 h 4235823"/>
              <a:gd name="connsiteX41" fmla="*/ 127747 w 2763371"/>
              <a:gd name="connsiteY41" fmla="*/ 1553135 h 4235823"/>
              <a:gd name="connsiteX42" fmla="*/ 100853 w 2763371"/>
              <a:gd name="connsiteY42" fmla="*/ 1593476 h 4235823"/>
              <a:gd name="connsiteX43" fmla="*/ 100853 w 2763371"/>
              <a:gd name="connsiteY43" fmla="*/ 1593476 h 4235823"/>
              <a:gd name="connsiteX44" fmla="*/ 275665 w 2763371"/>
              <a:gd name="connsiteY44" fmla="*/ 1627094 h 4235823"/>
              <a:gd name="connsiteX45" fmla="*/ 154642 w 2763371"/>
              <a:gd name="connsiteY45" fmla="*/ 1734670 h 4235823"/>
              <a:gd name="connsiteX46" fmla="*/ 242047 w 2763371"/>
              <a:gd name="connsiteY46" fmla="*/ 1775012 h 4235823"/>
              <a:gd name="connsiteX47" fmla="*/ 268942 w 2763371"/>
              <a:gd name="connsiteY47" fmla="*/ 1741394 h 4235823"/>
              <a:gd name="connsiteX48" fmla="*/ 349624 w 2763371"/>
              <a:gd name="connsiteY48" fmla="*/ 1775012 h 4235823"/>
              <a:gd name="connsiteX49" fmla="*/ 363071 w 2763371"/>
              <a:gd name="connsiteY49" fmla="*/ 1842247 h 4235823"/>
              <a:gd name="connsiteX50" fmla="*/ 423583 w 2763371"/>
              <a:gd name="connsiteY50" fmla="*/ 3112994 h 4235823"/>
              <a:gd name="connsiteX51" fmla="*/ 558053 w 2763371"/>
              <a:gd name="connsiteY51" fmla="*/ 3240741 h 4235823"/>
              <a:gd name="connsiteX52" fmla="*/ 558053 w 2763371"/>
              <a:gd name="connsiteY52" fmla="*/ 3476065 h 4235823"/>
              <a:gd name="connsiteX53" fmla="*/ 517712 w 2763371"/>
              <a:gd name="connsiteY53" fmla="*/ 3704665 h 4235823"/>
              <a:gd name="connsiteX54" fmla="*/ 383242 w 2763371"/>
              <a:gd name="connsiteY54" fmla="*/ 3919818 h 4235823"/>
              <a:gd name="connsiteX55" fmla="*/ 141194 w 2763371"/>
              <a:gd name="connsiteY55" fmla="*/ 4087906 h 4235823"/>
              <a:gd name="connsiteX56" fmla="*/ 0 w 2763371"/>
              <a:gd name="connsiteY56" fmla="*/ 4215653 h 4235823"/>
              <a:gd name="connsiteX57" fmla="*/ 463924 w 2763371"/>
              <a:gd name="connsiteY57" fmla="*/ 4202206 h 423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63371" h="4235823">
                <a:moveTo>
                  <a:pt x="463924" y="4202206"/>
                </a:moveTo>
                <a:lnTo>
                  <a:pt x="2696136" y="4235823"/>
                </a:lnTo>
                <a:lnTo>
                  <a:pt x="2763371" y="4128247"/>
                </a:lnTo>
                <a:lnTo>
                  <a:pt x="2675965" y="4114800"/>
                </a:lnTo>
                <a:lnTo>
                  <a:pt x="2474259" y="4054288"/>
                </a:lnTo>
                <a:lnTo>
                  <a:pt x="2359959" y="3745006"/>
                </a:lnTo>
                <a:lnTo>
                  <a:pt x="2373406" y="3301253"/>
                </a:lnTo>
                <a:lnTo>
                  <a:pt x="2346512" y="3005418"/>
                </a:lnTo>
                <a:lnTo>
                  <a:pt x="2373406" y="2817159"/>
                </a:lnTo>
                <a:lnTo>
                  <a:pt x="2333065" y="2669241"/>
                </a:lnTo>
                <a:lnTo>
                  <a:pt x="2339789" y="2366682"/>
                </a:lnTo>
                <a:lnTo>
                  <a:pt x="2306171" y="2185147"/>
                </a:lnTo>
                <a:lnTo>
                  <a:pt x="2259106" y="1869141"/>
                </a:lnTo>
                <a:lnTo>
                  <a:pt x="2299447" y="1653988"/>
                </a:lnTo>
                <a:lnTo>
                  <a:pt x="2333065" y="1593476"/>
                </a:lnTo>
                <a:lnTo>
                  <a:pt x="2292724" y="1304365"/>
                </a:lnTo>
                <a:lnTo>
                  <a:pt x="2205318" y="981635"/>
                </a:lnTo>
                <a:lnTo>
                  <a:pt x="2151530" y="759759"/>
                </a:lnTo>
                <a:lnTo>
                  <a:pt x="2023783" y="658906"/>
                </a:lnTo>
                <a:lnTo>
                  <a:pt x="1842247" y="618565"/>
                </a:lnTo>
                <a:lnTo>
                  <a:pt x="1748118" y="584947"/>
                </a:lnTo>
                <a:lnTo>
                  <a:pt x="1741394" y="484094"/>
                </a:lnTo>
                <a:lnTo>
                  <a:pt x="1714500" y="282388"/>
                </a:lnTo>
                <a:lnTo>
                  <a:pt x="1647265" y="174812"/>
                </a:lnTo>
                <a:lnTo>
                  <a:pt x="1600200" y="73959"/>
                </a:lnTo>
                <a:lnTo>
                  <a:pt x="1459006" y="0"/>
                </a:lnTo>
                <a:lnTo>
                  <a:pt x="1297642" y="0"/>
                </a:lnTo>
                <a:lnTo>
                  <a:pt x="1163171" y="67235"/>
                </a:lnTo>
                <a:lnTo>
                  <a:pt x="1089212" y="154641"/>
                </a:lnTo>
                <a:lnTo>
                  <a:pt x="1102659" y="336176"/>
                </a:lnTo>
                <a:lnTo>
                  <a:pt x="1156447" y="463923"/>
                </a:lnTo>
                <a:lnTo>
                  <a:pt x="1210236" y="571500"/>
                </a:lnTo>
                <a:lnTo>
                  <a:pt x="1176618" y="658906"/>
                </a:lnTo>
                <a:lnTo>
                  <a:pt x="974912" y="739588"/>
                </a:lnTo>
                <a:lnTo>
                  <a:pt x="773206" y="853888"/>
                </a:lnTo>
                <a:lnTo>
                  <a:pt x="699247" y="1035423"/>
                </a:lnTo>
                <a:lnTo>
                  <a:pt x="564777" y="1290918"/>
                </a:lnTo>
                <a:lnTo>
                  <a:pt x="389965" y="1512794"/>
                </a:lnTo>
                <a:lnTo>
                  <a:pt x="389965" y="1512794"/>
                </a:lnTo>
                <a:lnTo>
                  <a:pt x="248771" y="1519518"/>
                </a:lnTo>
                <a:lnTo>
                  <a:pt x="194983" y="1546412"/>
                </a:lnTo>
                <a:lnTo>
                  <a:pt x="127747" y="1553135"/>
                </a:lnTo>
                <a:lnTo>
                  <a:pt x="100853" y="1593476"/>
                </a:lnTo>
                <a:lnTo>
                  <a:pt x="100853" y="1593476"/>
                </a:lnTo>
                <a:lnTo>
                  <a:pt x="275665" y="1627094"/>
                </a:lnTo>
                <a:lnTo>
                  <a:pt x="154642" y="1734670"/>
                </a:lnTo>
                <a:lnTo>
                  <a:pt x="242047" y="1775012"/>
                </a:lnTo>
                <a:lnTo>
                  <a:pt x="268942" y="1741394"/>
                </a:lnTo>
                <a:lnTo>
                  <a:pt x="349624" y="1775012"/>
                </a:lnTo>
                <a:lnTo>
                  <a:pt x="363071" y="1842247"/>
                </a:lnTo>
                <a:lnTo>
                  <a:pt x="423583" y="3112994"/>
                </a:lnTo>
                <a:lnTo>
                  <a:pt x="558053" y="3240741"/>
                </a:lnTo>
                <a:lnTo>
                  <a:pt x="558053" y="3476065"/>
                </a:lnTo>
                <a:lnTo>
                  <a:pt x="517712" y="3704665"/>
                </a:lnTo>
                <a:lnTo>
                  <a:pt x="383242" y="3919818"/>
                </a:lnTo>
                <a:lnTo>
                  <a:pt x="141194" y="4087906"/>
                </a:lnTo>
                <a:lnTo>
                  <a:pt x="0" y="4215653"/>
                </a:lnTo>
                <a:lnTo>
                  <a:pt x="463924" y="4202206"/>
                </a:ln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396585" y="4739212"/>
            <a:ext cx="3745042"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rPr>
              <a:t>.</a:t>
            </a:r>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                  </a:t>
            </a:r>
            <a:r>
              <a:rPr lang="en-US" sz="2800" b="1" dirty="0">
                <a:ln w="6350" cmpd="sng">
                  <a:solidFill>
                    <a:srgbClr val="FFFF00"/>
                  </a:solidFill>
                  <a:prstDash val="solid"/>
                </a:ln>
                <a:solidFill>
                  <a:srgbClr val="FF0000"/>
                </a:solidFill>
                <a:effectLst>
                  <a:outerShdw blurRad="63500" dir="3600000" algn="tl" rotWithShape="0">
                    <a:srgbClr val="000000">
                      <a:alpha val="70000"/>
                    </a:srgbClr>
                  </a:outerShdw>
                </a:effectLst>
              </a:rPr>
              <a:t> </a:t>
            </a:r>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   </a:t>
            </a:r>
            <a:r>
              <a:rPr lang="en-US" sz="1800" b="1" dirty="0">
                <a:ln w="6350" cmpd="sng">
                  <a:solidFill>
                    <a:srgbClr val="FFFF00"/>
                  </a:solidFill>
                  <a:prstDash val="solid"/>
                </a:ln>
                <a:solidFill>
                  <a:srgbClr val="FF0000"/>
                </a:solidFill>
                <a:effectLst>
                  <a:outerShdw blurRad="63500" dir="3600000" algn="tl" rotWithShape="0">
                    <a:srgbClr val="000000">
                      <a:alpha val="70000"/>
                    </a:srgbClr>
                  </a:outerShdw>
                </a:effectLst>
              </a:rPr>
              <a:t> </a:t>
            </a:r>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 </a:t>
            </a:r>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rPr>
              <a:t>.</a:t>
            </a:r>
          </a:p>
        </p:txBody>
      </p:sp>
      <p:sp>
        <p:nvSpPr>
          <p:cNvPr id="2" name="Title 1"/>
          <p:cNvSpPr>
            <a:spLocks noGrp="1"/>
          </p:cNvSpPr>
          <p:nvPr>
            <p:ph type="title"/>
          </p:nvPr>
        </p:nvSpPr>
        <p:spPr>
          <a:xfrm>
            <a:off x="457200" y="2636838"/>
            <a:ext cx="8229600" cy="32305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Of His own will He brought us </a:t>
            </a:r>
            <a:r>
              <a:rPr lang="en-US" b="1" dirty="0">
                <a:ln w="11430"/>
                <a:solidFill>
                  <a:srgbClr val="CC9900"/>
                </a:solidFill>
                <a:effectLst>
                  <a:glow rad="76200">
                    <a:schemeClr val="tx1"/>
                  </a:glow>
                  <a:outerShdw blurRad="80000" dist="40000" dir="5040000" algn="tl">
                    <a:srgbClr val="000000">
                      <a:alpha val="30000"/>
                    </a:srgbClr>
                  </a:outerShdw>
                </a:effectLst>
              </a:rPr>
              <a:t>forth by </a:t>
            </a:r>
            <a:r>
              <a:rPr lang="en-US" b="1" dirty="0">
                <a:ln w="11430"/>
                <a:solidFill>
                  <a:srgbClr val="CC9900"/>
                </a:solidFill>
                <a:effectLst>
                  <a:glow rad="101600">
                    <a:schemeClr val="tx1"/>
                  </a:glow>
                  <a:outerShdw blurRad="80000" dist="40000" dir="5040000" algn="tl">
                    <a:srgbClr val="000000">
                      <a:alpha val="30000"/>
                    </a:srgbClr>
                  </a:outerShdw>
                </a:effectLst>
              </a:rPr>
              <a:t>the word of truth, that we </a:t>
            </a:r>
            <a:r>
              <a:rPr lang="en-US" b="1" dirty="0">
                <a:ln w="11430"/>
                <a:solidFill>
                  <a:srgbClr val="CC9900"/>
                </a:solidFill>
                <a:effectLst>
                  <a:glow rad="76200">
                    <a:schemeClr val="tx1"/>
                  </a:glow>
                  <a:outerShdw blurRad="80000" dist="40000" dir="5040000" algn="tl">
                    <a:srgbClr val="000000">
                      <a:alpha val="30000"/>
                    </a:srgbClr>
                  </a:outerShdw>
                </a:effectLst>
              </a:rPr>
              <a:t>might</a:t>
            </a:r>
            <a:r>
              <a:rPr lang="en-US" b="1" dirty="0">
                <a:ln w="11430"/>
                <a:solidFill>
                  <a:srgbClr val="CC9900"/>
                </a:solidFill>
                <a:effectLst>
                  <a:glow rad="101600">
                    <a:schemeClr val="tx1"/>
                  </a:glow>
                  <a:outerShdw blurRad="80000" dist="40000" dir="5040000" algn="tl">
                    <a:srgbClr val="000000">
                      <a:alpha val="30000"/>
                    </a:srgbClr>
                  </a:outerShdw>
                </a:effectLst>
              </a:rPr>
              <a:t> be </a:t>
            </a:r>
            <a:r>
              <a:rPr lang="en-US" b="1" dirty="0">
                <a:ln w="11430"/>
                <a:solidFill>
                  <a:srgbClr val="CC9900"/>
                </a:solidFill>
                <a:effectLst>
                  <a:glow rad="76200">
                    <a:schemeClr val="tx1"/>
                  </a:glow>
                  <a:outerShdw blurRad="80000" dist="40000" dir="5040000" algn="tl">
                    <a:srgbClr val="000000">
                      <a:alpha val="30000"/>
                    </a:srgbClr>
                  </a:outerShdw>
                </a:effectLst>
              </a:rPr>
              <a:t>a</a:t>
            </a:r>
            <a:r>
              <a:rPr lang="en-US" b="1" dirty="0">
                <a:ln w="11430"/>
                <a:solidFill>
                  <a:srgbClr val="CC9900"/>
                </a:solidFill>
                <a:effectLst>
                  <a:glow rad="101600">
                    <a:schemeClr val="tx1"/>
                  </a:glow>
                  <a:outerShdw blurRad="80000" dist="40000" dir="5040000" algn="tl">
                    <a:srgbClr val="000000">
                      <a:alpha val="30000"/>
                    </a:srgbClr>
                  </a:outerShdw>
                </a:effectLst>
              </a:rPr>
              <a:t> kind of </a:t>
            </a:r>
            <a:r>
              <a:rPr lang="en-US" b="1" dirty="0" err="1">
                <a:ln w="11430"/>
                <a:solidFill>
                  <a:srgbClr val="CC9900"/>
                </a:solidFill>
                <a:effectLst>
                  <a:glow rad="101600">
                    <a:schemeClr val="tx1"/>
                  </a:glow>
                  <a:outerShdw blurRad="80000" dist="40000" dir="5040000" algn="tl">
                    <a:srgbClr val="000000">
                      <a:alpha val="30000"/>
                    </a:srgbClr>
                  </a:outerShdw>
                </a:effectLst>
              </a:rPr>
              <a:t>firstfruits</a:t>
            </a:r>
            <a:r>
              <a:rPr lang="en-US" b="1" dirty="0">
                <a:ln w="11430"/>
                <a:solidFill>
                  <a:srgbClr val="CC9900"/>
                </a:solidFill>
                <a:effectLst>
                  <a:glow rad="101600">
                    <a:schemeClr val="tx1"/>
                  </a:glow>
                  <a:outerShdw blurRad="80000" dist="40000" dir="5040000" algn="tl">
                    <a:srgbClr val="000000">
                      <a:alpha val="30000"/>
                    </a:srgbClr>
                  </a:outerShdw>
                </a:effectLst>
              </a:rPr>
              <a:t> of </a:t>
            </a:r>
            <a:r>
              <a:rPr lang="en-US" b="1" dirty="0">
                <a:ln w="11430"/>
                <a:solidFill>
                  <a:srgbClr val="CC9900"/>
                </a:solidFill>
                <a:effectLst>
                  <a:glow rad="76200">
                    <a:schemeClr val="tx1"/>
                  </a:glow>
                  <a:outerShdw blurRad="80000" dist="40000" dir="5040000" algn="tl">
                    <a:srgbClr val="000000">
                      <a:alpha val="30000"/>
                    </a:srgbClr>
                  </a:outerShdw>
                </a:effectLst>
              </a:rPr>
              <a:t>His creatures. </a:t>
            </a:r>
            <a:r>
              <a:rPr lang="en-US" sz="3200" b="1" i="1" dirty="0">
                <a:ln w="11430"/>
                <a:solidFill>
                  <a:srgbClr val="CC9900"/>
                </a:solidFill>
                <a:effectLst>
                  <a:glow rad="101600">
                    <a:schemeClr val="tx1"/>
                  </a:glow>
                  <a:outerShdw blurRad="80000" dist="40000" dir="5040000" algn="tl">
                    <a:srgbClr val="000000">
                      <a:alpha val="30000"/>
                    </a:srgbClr>
                  </a:outerShdw>
                </a:effectLst>
              </a:rPr>
              <a:t>— James 1:18 </a:t>
            </a:r>
          </a:p>
        </p:txBody>
      </p:sp>
      <p:sp>
        <p:nvSpPr>
          <p:cNvPr id="4" name="Title 1"/>
          <p:cNvSpPr txBox="1">
            <a:spLocks/>
          </p:cNvSpPr>
          <p:nvPr/>
        </p:nvSpPr>
        <p:spPr>
          <a:xfrm>
            <a:off x="1295400" y="2743200"/>
            <a:ext cx="35814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sz="458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His own will</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5" name="Title 1"/>
          <p:cNvSpPr txBox="1">
            <a:spLocks/>
          </p:cNvSpPr>
          <p:nvPr/>
        </p:nvSpPr>
        <p:spPr>
          <a:xfrm>
            <a:off x="533400" y="3352800"/>
            <a:ext cx="65532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1430"/>
                <a:solidFill>
                  <a:srgbClr val="CC9900"/>
                </a:solidFill>
                <a:effectLst>
                  <a:glow rad="63500">
                    <a:schemeClr val="tx1"/>
                  </a:glow>
                  <a:outerShdw blurRad="80000" dist="40000" dir="5040000" algn="tl">
                    <a:srgbClr val="000000">
                      <a:alpha val="30000"/>
                    </a:srgbClr>
                  </a:outerShdw>
                </a:effectLst>
              </a:rPr>
              <a:t> </a:t>
            </a:r>
            <a:r>
              <a:rPr lang="en-US" sz="52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forth by the word of truth</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8" name="Title 1"/>
          <p:cNvSpPr txBox="1">
            <a:spLocks/>
          </p:cNvSpPr>
          <p:nvPr/>
        </p:nvSpPr>
        <p:spPr>
          <a:xfrm>
            <a:off x="228600" y="3352800"/>
            <a:ext cx="23241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1430"/>
                <a:solidFill>
                  <a:srgbClr val="CC9900"/>
                </a:solidFill>
                <a:effectLst>
                  <a:glow rad="63500">
                    <a:schemeClr val="tx1"/>
                  </a:glow>
                  <a:outerShdw blurRad="80000" dist="40000" dir="5040000" algn="tl">
                    <a:srgbClr val="000000">
                      <a:alpha val="30000"/>
                    </a:srgbClr>
                  </a:outerShdw>
                </a:effectLst>
              </a:rPr>
              <a:t> </a:t>
            </a:r>
            <a:r>
              <a:rPr lang="en-US" sz="52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forth</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pic>
        <p:nvPicPr>
          <p:cNvPr id="9" name="Picture 8"/>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rot="12679080">
            <a:off x="1174803" y="2038253"/>
            <a:ext cx="773428" cy="930052"/>
          </a:xfrm>
          <a:prstGeom prst="rect">
            <a:avLst/>
          </a:prstGeom>
        </p:spPr>
      </p:pic>
      <p:sp>
        <p:nvSpPr>
          <p:cNvPr id="10" name="Rectangle 2">
            <a:extLst>
              <a:ext uri="{FF2B5EF4-FFF2-40B4-BE49-F238E27FC236}">
                <a16:creationId xmlns:a16="http://schemas.microsoft.com/office/drawing/2014/main" id="{B141A7E3-D032-4A1D-8491-D124B19A5EC4}"/>
              </a:ext>
            </a:extLst>
          </p:cNvPr>
          <p:cNvSpPr txBox="1">
            <a:spLocks noChangeArrowheads="1"/>
          </p:cNvSpPr>
          <p:nvPr/>
        </p:nvSpPr>
        <p:spPr bwMode="auto">
          <a:xfrm>
            <a:off x="1483519" y="4869657"/>
            <a:ext cx="3581400"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His creatures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04749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2 -0.14432 " pathEditMode="relative" ptsTypes="AA">
                                      <p:cBhvr>
                                        <p:cTn id="10" dur="1250" spd="-100000" fill="hold"/>
                                        <p:tgtEl>
                                          <p:spTgt spid="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iterate type="lt">
                                    <p:tmPct val="0"/>
                                  </p:iterate>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34" presetClass="emph" presetSubtype="0" fill="hold" grpId="3" nodeType="afterEffect">
                                  <p:stCondLst>
                                    <p:cond delay="0"/>
                                  </p:stCondLst>
                                  <p:iterate type="lt">
                                    <p:tmPct val="10000"/>
                                  </p:iterate>
                                  <p:childTnLst>
                                    <p:animMotion origin="layout" path="M -3.33333E-6 3.33333E-6 L -3.33333E-6 -0.07223 " pathEditMode="relative" rAng="0" ptsTypes="AA">
                                      <p:cBhvr>
                                        <p:cTn id="19" dur="250" accel="50000" decel="50000" autoRev="1" fill="hold">
                                          <p:stCondLst>
                                            <p:cond delay="0"/>
                                          </p:stCondLst>
                                        </p:cTn>
                                        <p:tgtEl>
                                          <p:spTgt spid="8"/>
                                        </p:tgtEl>
                                        <p:attrNameLst>
                                          <p:attrName>ppt_x</p:attrName>
                                          <p:attrName>ppt_y</p:attrName>
                                        </p:attrNameLst>
                                      </p:cBhvr>
                                      <p:rCtr x="0" y="-3611"/>
                                    </p:animMotion>
                                    <p:animRot by="1500000">
                                      <p:cBhvr>
                                        <p:cTn id="20" dur="125" fill="hold">
                                          <p:stCondLst>
                                            <p:cond delay="0"/>
                                          </p:stCondLst>
                                        </p:cTn>
                                        <p:tgtEl>
                                          <p:spTgt spid="8"/>
                                        </p:tgtEl>
                                        <p:attrNameLst>
                                          <p:attrName>r</p:attrName>
                                        </p:attrNameLst>
                                      </p:cBhvr>
                                    </p:animRot>
                                    <p:animRot by="-1500000">
                                      <p:cBhvr>
                                        <p:cTn id="21" dur="125" fill="hold">
                                          <p:stCondLst>
                                            <p:cond delay="125"/>
                                          </p:stCondLst>
                                        </p:cTn>
                                        <p:tgtEl>
                                          <p:spTgt spid="8"/>
                                        </p:tgtEl>
                                        <p:attrNameLst>
                                          <p:attrName>r</p:attrName>
                                        </p:attrNameLst>
                                      </p:cBhvr>
                                    </p:animRot>
                                    <p:animRot by="-1500000">
                                      <p:cBhvr>
                                        <p:cTn id="22" dur="125" fill="hold">
                                          <p:stCondLst>
                                            <p:cond delay="250"/>
                                          </p:stCondLst>
                                        </p:cTn>
                                        <p:tgtEl>
                                          <p:spTgt spid="8"/>
                                        </p:tgtEl>
                                        <p:attrNameLst>
                                          <p:attrName>r</p:attrName>
                                        </p:attrNameLst>
                                      </p:cBhvr>
                                    </p:animRot>
                                    <p:animRot by="1500000">
                                      <p:cBhvr>
                                        <p:cTn id="23" dur="125" fill="hold">
                                          <p:stCondLst>
                                            <p:cond delay="375"/>
                                          </p:stCondLst>
                                        </p:cTn>
                                        <p:tgtEl>
                                          <p:spTgt spid="8"/>
                                        </p:tgtEl>
                                        <p:attrNameLst>
                                          <p:attrName>r</p:attrName>
                                        </p:attrNameLst>
                                      </p:cBhvr>
                                    </p:animRot>
                                  </p:childTnLst>
                                </p:cTn>
                              </p:par>
                              <p:par>
                                <p:cTn id="24" presetID="42" presetClass="entr" presetSubtype="0" fill="hold" nodeType="withEffect">
                                  <p:stCondLst>
                                    <p:cond delay="2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32" presetClass="emph" presetSubtype="0" fill="hold" nodeType="withEffect">
                                  <p:stCondLst>
                                    <p:cond delay="200"/>
                                  </p:stCondLst>
                                  <p:childTnLst>
                                    <p:animRot by="120000">
                                      <p:cBhvr>
                                        <p:cTn id="30" dur="75" fill="hold">
                                          <p:stCondLst>
                                            <p:cond delay="0"/>
                                          </p:stCondLst>
                                        </p:cTn>
                                        <p:tgtEl>
                                          <p:spTgt spid="9"/>
                                        </p:tgtEl>
                                        <p:attrNameLst>
                                          <p:attrName>r</p:attrName>
                                        </p:attrNameLst>
                                      </p:cBhvr>
                                    </p:animRot>
                                    <p:animRot by="-240000">
                                      <p:cBhvr>
                                        <p:cTn id="31" dur="150" fill="hold">
                                          <p:stCondLst>
                                            <p:cond delay="150"/>
                                          </p:stCondLst>
                                        </p:cTn>
                                        <p:tgtEl>
                                          <p:spTgt spid="9"/>
                                        </p:tgtEl>
                                        <p:attrNameLst>
                                          <p:attrName>r</p:attrName>
                                        </p:attrNameLst>
                                      </p:cBhvr>
                                    </p:animRot>
                                    <p:animRot by="240000">
                                      <p:cBhvr>
                                        <p:cTn id="32" dur="150" fill="hold">
                                          <p:stCondLst>
                                            <p:cond delay="300"/>
                                          </p:stCondLst>
                                        </p:cTn>
                                        <p:tgtEl>
                                          <p:spTgt spid="9"/>
                                        </p:tgtEl>
                                        <p:attrNameLst>
                                          <p:attrName>r</p:attrName>
                                        </p:attrNameLst>
                                      </p:cBhvr>
                                    </p:animRot>
                                    <p:animRot by="-240000">
                                      <p:cBhvr>
                                        <p:cTn id="33" dur="150" fill="hold">
                                          <p:stCondLst>
                                            <p:cond delay="450"/>
                                          </p:stCondLst>
                                        </p:cTn>
                                        <p:tgtEl>
                                          <p:spTgt spid="9"/>
                                        </p:tgtEl>
                                        <p:attrNameLst>
                                          <p:attrName>r</p:attrName>
                                        </p:attrNameLst>
                                      </p:cBhvr>
                                    </p:animRot>
                                    <p:animRot by="120000">
                                      <p:cBhvr>
                                        <p:cTn id="34" dur="150" fill="hold">
                                          <p:stCondLst>
                                            <p:cond delay="600"/>
                                          </p:stCondLst>
                                        </p:cTn>
                                        <p:tgtEl>
                                          <p:spTgt spid="9"/>
                                        </p:tgtEl>
                                        <p:attrNameLst>
                                          <p:attrName>r</p:attrName>
                                        </p:attrNameLst>
                                      </p:cBhvr>
                                    </p:animRot>
                                  </p:childTnLst>
                                </p:cTn>
                              </p:par>
                              <p:par>
                                <p:cTn id="35" presetID="32" presetClass="emph" presetSubtype="0" fill="hold" nodeType="withEffect">
                                  <p:stCondLst>
                                    <p:cond delay="950"/>
                                  </p:stCondLst>
                                  <p:childTnLst>
                                    <p:animRot by="120000">
                                      <p:cBhvr>
                                        <p:cTn id="36" dur="75" fill="hold">
                                          <p:stCondLst>
                                            <p:cond delay="0"/>
                                          </p:stCondLst>
                                        </p:cTn>
                                        <p:tgtEl>
                                          <p:spTgt spid="9"/>
                                        </p:tgtEl>
                                        <p:attrNameLst>
                                          <p:attrName>r</p:attrName>
                                        </p:attrNameLst>
                                      </p:cBhvr>
                                    </p:animRot>
                                    <p:animRot by="-240000">
                                      <p:cBhvr>
                                        <p:cTn id="37" dur="150" fill="hold">
                                          <p:stCondLst>
                                            <p:cond delay="150"/>
                                          </p:stCondLst>
                                        </p:cTn>
                                        <p:tgtEl>
                                          <p:spTgt spid="9"/>
                                        </p:tgtEl>
                                        <p:attrNameLst>
                                          <p:attrName>r</p:attrName>
                                        </p:attrNameLst>
                                      </p:cBhvr>
                                    </p:animRot>
                                    <p:animRot by="240000">
                                      <p:cBhvr>
                                        <p:cTn id="38" dur="150" fill="hold">
                                          <p:stCondLst>
                                            <p:cond delay="300"/>
                                          </p:stCondLst>
                                        </p:cTn>
                                        <p:tgtEl>
                                          <p:spTgt spid="9"/>
                                        </p:tgtEl>
                                        <p:attrNameLst>
                                          <p:attrName>r</p:attrName>
                                        </p:attrNameLst>
                                      </p:cBhvr>
                                    </p:animRot>
                                    <p:animRot by="-240000">
                                      <p:cBhvr>
                                        <p:cTn id="39" dur="150" fill="hold">
                                          <p:stCondLst>
                                            <p:cond delay="450"/>
                                          </p:stCondLst>
                                        </p:cTn>
                                        <p:tgtEl>
                                          <p:spTgt spid="9"/>
                                        </p:tgtEl>
                                        <p:attrNameLst>
                                          <p:attrName>r</p:attrName>
                                        </p:attrNameLst>
                                      </p:cBhvr>
                                    </p:animRot>
                                    <p:animRot by="120000">
                                      <p:cBhvr>
                                        <p:cTn id="40" dur="150" fill="hold">
                                          <p:stCondLst>
                                            <p:cond delay="600"/>
                                          </p:stCondLst>
                                        </p:cTn>
                                        <p:tgtEl>
                                          <p:spTgt spid="9"/>
                                        </p:tgtEl>
                                        <p:attrNameLst>
                                          <p:attrName>r</p:attrName>
                                        </p:attrNameLst>
                                      </p:cBhvr>
                                    </p:animRot>
                                  </p:childTnLst>
                                </p:cTn>
                              </p:par>
                              <p:par>
                                <p:cTn id="41" presetID="32" presetClass="emph" presetSubtype="0" fill="hold" nodeType="withEffect">
                                  <p:stCondLst>
                                    <p:cond delay="1700"/>
                                  </p:stCondLst>
                                  <p:childTnLst>
                                    <p:animRot by="120000">
                                      <p:cBhvr>
                                        <p:cTn id="42" dur="75" fill="hold">
                                          <p:stCondLst>
                                            <p:cond delay="0"/>
                                          </p:stCondLst>
                                        </p:cTn>
                                        <p:tgtEl>
                                          <p:spTgt spid="9"/>
                                        </p:tgtEl>
                                        <p:attrNameLst>
                                          <p:attrName>r</p:attrName>
                                        </p:attrNameLst>
                                      </p:cBhvr>
                                    </p:animRot>
                                    <p:animRot by="-240000">
                                      <p:cBhvr>
                                        <p:cTn id="43" dur="150" fill="hold">
                                          <p:stCondLst>
                                            <p:cond delay="150"/>
                                          </p:stCondLst>
                                        </p:cTn>
                                        <p:tgtEl>
                                          <p:spTgt spid="9"/>
                                        </p:tgtEl>
                                        <p:attrNameLst>
                                          <p:attrName>r</p:attrName>
                                        </p:attrNameLst>
                                      </p:cBhvr>
                                    </p:animRot>
                                    <p:animRot by="240000">
                                      <p:cBhvr>
                                        <p:cTn id="44" dur="150" fill="hold">
                                          <p:stCondLst>
                                            <p:cond delay="300"/>
                                          </p:stCondLst>
                                        </p:cTn>
                                        <p:tgtEl>
                                          <p:spTgt spid="9"/>
                                        </p:tgtEl>
                                        <p:attrNameLst>
                                          <p:attrName>r</p:attrName>
                                        </p:attrNameLst>
                                      </p:cBhvr>
                                    </p:animRot>
                                    <p:animRot by="-240000">
                                      <p:cBhvr>
                                        <p:cTn id="45" dur="150" fill="hold">
                                          <p:stCondLst>
                                            <p:cond delay="450"/>
                                          </p:stCondLst>
                                        </p:cTn>
                                        <p:tgtEl>
                                          <p:spTgt spid="9"/>
                                        </p:tgtEl>
                                        <p:attrNameLst>
                                          <p:attrName>r</p:attrName>
                                        </p:attrNameLst>
                                      </p:cBhvr>
                                    </p:animRot>
                                    <p:animRot by="120000">
                                      <p:cBhvr>
                                        <p:cTn id="46" dur="150" fill="hold">
                                          <p:stCondLst>
                                            <p:cond delay="600"/>
                                          </p:stCondLst>
                                        </p:cTn>
                                        <p:tgtEl>
                                          <p:spTgt spid="9"/>
                                        </p:tgtEl>
                                        <p:attrNameLst>
                                          <p:attrName>r</p:attrName>
                                        </p:attrNameLst>
                                      </p:cBhvr>
                                    </p:animRot>
                                  </p:childTnLst>
                                </p:cTn>
                              </p:par>
                              <p:par>
                                <p:cTn id="47" presetID="0" presetClass="path" presetSubtype="0" accel="50000" decel="50000" fill="hold" nodeType="withEffect">
                                  <p:stCondLst>
                                    <p:cond delay="200"/>
                                  </p:stCondLst>
                                  <p:childTnLst>
                                    <p:animMotion origin="layout" path="M -0.00503 0.03723 L -0.00382 -0.51943 " pathEditMode="relative" rAng="0" ptsTypes="AA">
                                      <p:cBhvr>
                                        <p:cTn id="48" dur="2000" fill="hold"/>
                                        <p:tgtEl>
                                          <p:spTgt spid="9"/>
                                        </p:tgtEl>
                                        <p:attrNameLst>
                                          <p:attrName>ppt_x</p:attrName>
                                          <p:attrName>ppt_y</p:attrName>
                                        </p:attrNameLst>
                                      </p:cBhvr>
                                      <p:rCtr x="52" y="-27845"/>
                                    </p:animMotion>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1" nodeType="clickEffect">
                                  <p:stCondLst>
                                    <p:cond delay="0"/>
                                  </p:stCondLst>
                                  <p:iterate type="lt">
                                    <p:tmPct val="0"/>
                                  </p:iterate>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0-#ppt_w/2"/>
                                          </p:val>
                                        </p:tav>
                                        <p:tav tm="100000">
                                          <p:val>
                                            <p:strVal val="#ppt_x"/>
                                          </p:val>
                                        </p:tav>
                                      </p:tavLst>
                                    </p:anim>
                                    <p:anim calcmode="lin" valueType="num">
                                      <p:cBhvr additive="base">
                                        <p:cTn id="54" dur="500" fill="hold"/>
                                        <p:tgtEl>
                                          <p:spTgt spid="5"/>
                                        </p:tgtEl>
                                        <p:attrNameLst>
                                          <p:attrName>ppt_y</p:attrName>
                                        </p:attrNameLst>
                                      </p:cBhvr>
                                      <p:tavLst>
                                        <p:tav tm="0">
                                          <p:val>
                                            <p:strVal val="#ppt_y"/>
                                          </p:val>
                                        </p:tav>
                                        <p:tav tm="100000">
                                          <p:val>
                                            <p:strVal val="#ppt_y"/>
                                          </p:val>
                                        </p:tav>
                                      </p:tavLst>
                                    </p:anim>
                                  </p:childTnLst>
                                </p:cTn>
                              </p:par>
                            </p:childTnLst>
                          </p:cTn>
                        </p:par>
                        <p:par>
                          <p:cTn id="55" fill="hold">
                            <p:stCondLst>
                              <p:cond delay="2000"/>
                            </p:stCondLst>
                            <p:childTnLst>
                              <p:par>
                                <p:cTn id="56" presetID="10" presetClass="exit" presetSubtype="0" fill="hold" grpId="2" nodeType="afterEffect">
                                  <p:stCondLst>
                                    <p:cond delay="0"/>
                                  </p:stCondLst>
                                  <p:iterate type="lt">
                                    <p:tmPct val="0"/>
                                  </p:iterate>
                                  <p:childTnLst>
                                    <p:animEffect transition="out" filter="fade">
                                      <p:cBhvr>
                                        <p:cTn id="57" dur="250"/>
                                        <p:tgtEl>
                                          <p:spTgt spid="8"/>
                                        </p:tgtEl>
                                      </p:cBhvr>
                                    </p:animEffect>
                                    <p:set>
                                      <p:cBhvr>
                                        <p:cTn id="58" dur="1" fill="hold">
                                          <p:stCondLst>
                                            <p:cond delay="249"/>
                                          </p:stCondLst>
                                        </p:cTn>
                                        <p:tgtEl>
                                          <p:spTgt spid="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p:cTn id="63" dur="1000" fill="hold"/>
                                        <p:tgtEl>
                                          <p:spTgt spid="2"/>
                                        </p:tgtEl>
                                        <p:attrNameLst>
                                          <p:attrName>ppt_w</p:attrName>
                                        </p:attrNameLst>
                                      </p:cBhvr>
                                      <p:tavLst>
                                        <p:tav tm="0">
                                          <p:val>
                                            <p:strVal val="#ppt_w*0.70"/>
                                          </p:val>
                                        </p:tav>
                                        <p:tav tm="100000">
                                          <p:val>
                                            <p:strVal val="#ppt_w"/>
                                          </p:val>
                                        </p:tav>
                                      </p:tavLst>
                                    </p:anim>
                                    <p:anim calcmode="lin" valueType="num">
                                      <p:cBhvr>
                                        <p:cTn id="64" dur="1000" fill="hold"/>
                                        <p:tgtEl>
                                          <p:spTgt spid="2"/>
                                        </p:tgtEl>
                                        <p:attrNameLst>
                                          <p:attrName>ppt_h</p:attrName>
                                        </p:attrNameLst>
                                      </p:cBhvr>
                                      <p:tavLst>
                                        <p:tav tm="0">
                                          <p:val>
                                            <p:strVal val="#ppt_h"/>
                                          </p:val>
                                        </p:tav>
                                        <p:tav tm="100000">
                                          <p:val>
                                            <p:strVal val="#ppt_h"/>
                                          </p:val>
                                        </p:tav>
                                      </p:tavLst>
                                    </p:anim>
                                    <p:animEffect transition="in" filter="fade">
                                      <p:cBhvr>
                                        <p:cTn id="65" dur="1000"/>
                                        <p:tgtEl>
                                          <p:spTgt spid="2"/>
                                        </p:tgtEl>
                                      </p:cBhvr>
                                    </p:animEffect>
                                  </p:childTnLst>
                                </p:cTn>
                              </p:par>
                            </p:childTnLst>
                          </p:cTn>
                        </p:par>
                        <p:par>
                          <p:cTn id="66" fill="hold">
                            <p:stCondLst>
                              <p:cond delay="1000"/>
                            </p:stCondLst>
                            <p:childTnLst>
                              <p:par>
                                <p:cTn id="67" presetID="10" presetClass="exit" presetSubtype="0" fill="hold" grpId="2" nodeType="afterEffect">
                                  <p:stCondLst>
                                    <p:cond delay="0"/>
                                  </p:stCondLst>
                                  <p:childTnLst>
                                    <p:animEffect transition="out" filter="fade">
                                      <p:cBhvr>
                                        <p:cTn id="68" dur="250"/>
                                        <p:tgtEl>
                                          <p:spTgt spid="4"/>
                                        </p:tgtEl>
                                      </p:cBhvr>
                                    </p:animEffect>
                                    <p:set>
                                      <p:cBhvr>
                                        <p:cTn id="69" dur="1" fill="hold">
                                          <p:stCondLst>
                                            <p:cond delay="249"/>
                                          </p:stCondLst>
                                        </p:cTn>
                                        <p:tgtEl>
                                          <p:spTgt spid="4"/>
                                        </p:tgtEl>
                                        <p:attrNameLst>
                                          <p:attrName>style.visibility</p:attrName>
                                        </p:attrNameLst>
                                      </p:cBhvr>
                                      <p:to>
                                        <p:strVal val="hidden"/>
                                      </p:to>
                                    </p:set>
                                  </p:childTnLst>
                                </p:cTn>
                              </p:par>
                              <p:par>
                                <p:cTn id="70" presetID="10" presetClass="exit" presetSubtype="0" fill="hold" grpId="3" nodeType="withEffect">
                                  <p:stCondLst>
                                    <p:cond delay="0"/>
                                  </p:stCondLst>
                                  <p:iterate type="lt">
                                    <p:tmPct val="0"/>
                                  </p:iterate>
                                  <p:childTnLst>
                                    <p:animEffect transition="out" filter="fade">
                                      <p:cBhvr>
                                        <p:cTn id="71" dur="250"/>
                                        <p:tgtEl>
                                          <p:spTgt spid="5"/>
                                        </p:tgtEl>
                                      </p:cBhvr>
                                    </p:animEffect>
                                    <p:set>
                                      <p:cBhvr>
                                        <p:cTn id="72" dur="1" fill="hold">
                                          <p:stCondLst>
                                            <p:cond delay="249"/>
                                          </p:stCondLst>
                                        </p:cTn>
                                        <p:tgtEl>
                                          <p:spTgt spid="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left)">
                                      <p:cBhvr>
                                        <p:cTn id="77" dur="500"/>
                                        <p:tgtEl>
                                          <p:spTgt spid="7"/>
                                        </p:tgtEl>
                                      </p:cBhvr>
                                    </p:animEffect>
                                  </p:childTnLst>
                                </p:cTn>
                              </p:par>
                              <p:par>
                                <p:cTn id="78" presetID="18" presetClass="emph" presetSubtype="0" fill="hold" grpId="1" nodeType="withEffect">
                                  <p:stCondLst>
                                    <p:cond delay="0"/>
                                  </p:stCondLst>
                                  <p:childTnLst>
                                    <p:set>
                                      <p:cBhvr override="childStyle">
                                        <p:cTn id="79" dur="500" fill="hold"/>
                                        <p:tgtEl>
                                          <p:spTgt spid="7"/>
                                        </p:tgtEl>
                                        <p:attrNameLst>
                                          <p:attrName>style.textDecorationUnderline</p:attrName>
                                        </p:attrNameLst>
                                      </p:cBhvr>
                                      <p:to>
                                        <p:strVal val="true"/>
                                      </p:to>
                                    </p:set>
                                  </p:childTnLst>
                                </p:cTn>
                              </p:par>
                              <p:par>
                                <p:cTn id="80" presetID="22" presetClass="entr" presetSubtype="8"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left)">
                                      <p:cBhvr>
                                        <p:cTn id="8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P spid="4" grpId="0"/>
      <p:bldP spid="4" grpId="1"/>
      <p:bldP spid="4" grpId="2"/>
      <p:bldP spid="5" grpId="1"/>
      <p:bldP spid="5" grpId="3"/>
      <p:bldP spid="8" grpId="0"/>
      <p:bldP spid="8" grpId="2"/>
      <p:bldP spid="8" grpId="3"/>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4">
            <a:extLst>
              <a:ext uri="{FF2B5EF4-FFF2-40B4-BE49-F238E27FC236}">
                <a16:creationId xmlns:a16="http://schemas.microsoft.com/office/drawing/2014/main" id="{2DB8D447-3AA7-4D1D-975A-830C6A3A2158}"/>
              </a:ext>
            </a:extLst>
          </p:cNvPr>
          <p:cNvPicPr>
            <a:picLocks noChangeAspect="1"/>
          </p:cNvPicPr>
          <p:nvPr/>
        </p:nvPicPr>
        <p:blipFill rotWithShape="1">
          <a:blip r:embed="rId3"/>
          <a:srcRect l="12500" r="12500"/>
          <a:stretch/>
        </p:blipFill>
        <p:spPr>
          <a:xfrm>
            <a:off x="0" y="0"/>
            <a:ext cx="9144000" cy="6858000"/>
          </a:xfrm>
          <a:prstGeom prst="rect">
            <a:avLst/>
          </a:prstGeom>
        </p:spPr>
      </p:pic>
      <p:sp>
        <p:nvSpPr>
          <p:cNvPr id="5" name="TextBox 4"/>
          <p:cNvSpPr txBox="1"/>
          <p:nvPr/>
        </p:nvSpPr>
        <p:spPr>
          <a:xfrm>
            <a:off x="533400" y="1905000"/>
            <a:ext cx="8001000" cy="3170099"/>
          </a:xfrm>
          <a:prstGeom prst="rect">
            <a:avLst/>
          </a:prstGeom>
          <a:noFill/>
        </p:spPr>
        <p:txBody>
          <a:bodyPr wrap="square" rtlCol="0">
            <a:spAutoFit/>
          </a:bodyPr>
          <a:lstStyle/>
          <a:p>
            <a:r>
              <a:rPr lang="en-US" sz="20000" kern="0" spc="-600" dirty="0">
                <a:latin typeface="Aharoni" panose="02010803020104030203" pitchFamily="2" charset="-79"/>
                <a:cs typeface="Aharoni" panose="02010803020104030203" pitchFamily="2" charset="-79"/>
              </a:rPr>
              <a:t>I</a:t>
            </a:r>
            <a:r>
              <a:rPr lang="en-US" sz="7200" kern="0" spc="-600" dirty="0">
                <a:latin typeface="Aharoni" panose="02010803020104030203" pitchFamily="2" charset="-79"/>
                <a:cs typeface="Aharoni" panose="02010803020104030203" pitchFamily="2" charset="-79"/>
              </a:rPr>
              <a:t>N</a:t>
            </a:r>
            <a:r>
              <a:rPr lang="en-US" sz="13800" kern="0" spc="-600" dirty="0">
                <a:latin typeface="Aharoni" panose="02010803020104030203" pitchFamily="2" charset="-79"/>
                <a:cs typeface="Aharoni" panose="02010803020104030203" pitchFamily="2" charset="-79"/>
              </a:rPr>
              <a:t>D</a:t>
            </a:r>
            <a:r>
              <a:rPr lang="en-US" sz="11500" kern="0" spc="-600" dirty="0">
                <a:latin typeface="Aharoni" panose="02010803020104030203" pitchFamily="2" charset="-79"/>
                <a:cs typeface="Aharoni" panose="02010803020104030203" pitchFamily="2" charset="-79"/>
              </a:rPr>
              <a:t>I</a:t>
            </a:r>
            <a:r>
              <a:rPr lang="en-US" sz="8500" kern="0" spc="-600" dirty="0">
                <a:latin typeface="Aharoni" panose="02010803020104030203" pitchFamily="2" charset="-79"/>
                <a:cs typeface="Aharoni" panose="02010803020104030203" pitchFamily="2" charset="-79"/>
              </a:rPr>
              <a:t>V</a:t>
            </a:r>
            <a:r>
              <a:rPr lang="en-US" sz="7200" kern="0" spc="-600" dirty="0">
                <a:latin typeface="Aharoni" panose="02010803020104030203" pitchFamily="2" charset="-79"/>
                <a:cs typeface="Aharoni" panose="02010803020104030203" pitchFamily="2" charset="-79"/>
              </a:rPr>
              <a:t>I</a:t>
            </a:r>
            <a:r>
              <a:rPr lang="en-US" sz="9600" kern="0" spc="-600" dirty="0">
                <a:latin typeface="Aharoni" panose="02010803020104030203" pitchFamily="2" charset="-79"/>
                <a:cs typeface="Aharoni" panose="02010803020104030203" pitchFamily="2" charset="-79"/>
              </a:rPr>
              <a:t>D</a:t>
            </a:r>
            <a:r>
              <a:rPr lang="en-US" sz="7000" kern="0" spc="-600" dirty="0">
                <a:latin typeface="Aharoni" panose="02010803020104030203" pitchFamily="2" charset="-79"/>
                <a:cs typeface="Aharoni" panose="02010803020104030203" pitchFamily="2" charset="-79"/>
              </a:rPr>
              <a:t>U</a:t>
            </a:r>
            <a:r>
              <a:rPr lang="en-US" sz="11100" kern="0" spc="-600" dirty="0">
                <a:latin typeface="Aharoni" panose="02010803020104030203" pitchFamily="2" charset="-79"/>
                <a:cs typeface="Aharoni" panose="02010803020104030203" pitchFamily="2" charset="-79"/>
              </a:rPr>
              <a:t>A</a:t>
            </a:r>
            <a:r>
              <a:rPr lang="en-US" sz="13000" kern="0" spc="-600" dirty="0">
                <a:latin typeface="Aharoni" panose="02010803020104030203" pitchFamily="2" charset="-79"/>
                <a:cs typeface="Aharoni" panose="02010803020104030203" pitchFamily="2" charset="-79"/>
              </a:rPr>
              <a:t>L</a:t>
            </a:r>
            <a:r>
              <a:rPr lang="en-US" sz="14000" kern="0" spc="-600" dirty="0">
                <a:latin typeface="Aharoni" panose="02010803020104030203" pitchFamily="2" charset="-79"/>
                <a:cs typeface="Aharoni" panose="02010803020104030203" pitchFamily="2" charset="-79"/>
              </a:rPr>
              <a:t>S</a:t>
            </a:r>
          </a:p>
        </p:txBody>
      </p:sp>
      <p:sp>
        <p:nvSpPr>
          <p:cNvPr id="8" name="TextBox 7"/>
          <p:cNvSpPr txBox="1"/>
          <p:nvPr/>
        </p:nvSpPr>
        <p:spPr>
          <a:xfrm>
            <a:off x="2039112" y="2606040"/>
            <a:ext cx="1143000" cy="2215991"/>
          </a:xfrm>
          <a:prstGeom prst="rect">
            <a:avLst/>
          </a:prstGeom>
          <a:noFill/>
        </p:spPr>
        <p:txBody>
          <a:bodyPr wrap="square" rtlCol="0">
            <a:spAutoFit/>
          </a:bodyPr>
          <a:lstStyle/>
          <a:p>
            <a:pPr algn="ctr"/>
            <a:r>
              <a:rPr lang="en-US" sz="13800" dirty="0">
                <a:solidFill>
                  <a:srgbClr val="FF0000"/>
                </a:solidFill>
                <a:latin typeface="Aharoni" panose="02010803020104030203" pitchFamily="2" charset="-79"/>
                <a:cs typeface="Aharoni" panose="02010803020104030203" pitchFamily="2" charset="-79"/>
              </a:rPr>
              <a:t>D</a:t>
            </a:r>
          </a:p>
        </p:txBody>
      </p:sp>
      <p:sp>
        <p:nvSpPr>
          <p:cNvPr id="14" name="TextBox 13"/>
          <p:cNvSpPr txBox="1"/>
          <p:nvPr/>
        </p:nvSpPr>
        <p:spPr>
          <a:xfrm>
            <a:off x="1981200" y="1229348"/>
            <a:ext cx="1066800" cy="1971052"/>
          </a:xfrm>
          <a:prstGeom prst="rect">
            <a:avLst/>
          </a:prstGeom>
          <a:noFill/>
        </p:spPr>
        <p:txBody>
          <a:bodyPr wrap="square" rtlCol="0">
            <a:spAutoFit/>
          </a:bodyPr>
          <a:lstStyle/>
          <a:p>
            <a:pPr algn="ctr">
              <a:lnSpc>
                <a:spcPts val="7000"/>
              </a:lnSpc>
            </a:pPr>
            <a:r>
              <a:rPr lang="en-US" sz="6000" b="1" dirty="0">
                <a:solidFill>
                  <a:srgbClr val="FF0000"/>
                </a:solidFill>
                <a:latin typeface="Aharoni" panose="02010803020104030203" pitchFamily="2" charset="-79"/>
                <a:cs typeface="Aharoni" panose="02010803020104030203" pitchFamily="2" charset="-79"/>
              </a:rPr>
              <a:t>G</a:t>
            </a:r>
          </a:p>
          <a:p>
            <a:pPr algn="ctr">
              <a:lnSpc>
                <a:spcPts val="7000"/>
              </a:lnSpc>
            </a:pPr>
            <a:r>
              <a:rPr lang="en-US" sz="8000" b="1" dirty="0">
                <a:solidFill>
                  <a:srgbClr val="FF0000"/>
                </a:solidFill>
                <a:latin typeface="Aharoni" panose="02010803020104030203" pitchFamily="2" charset="-79"/>
                <a:cs typeface="Aharoni" panose="02010803020104030203" pitchFamily="2" charset="-79"/>
              </a:rPr>
              <a:t>O</a:t>
            </a:r>
            <a:endParaRPr lang="en-US" sz="4400" b="1" dirty="0">
              <a:solidFill>
                <a:srgbClr val="FF0000"/>
              </a:solidFill>
              <a:latin typeface="Aharoni" panose="02010803020104030203" pitchFamily="2" charset="-79"/>
              <a:cs typeface="Aharoni" panose="02010803020104030203" pitchFamily="2" charset="-79"/>
            </a:endParaRPr>
          </a:p>
        </p:txBody>
      </p:sp>
      <p:sp>
        <p:nvSpPr>
          <p:cNvPr id="9" name="TextBox 8"/>
          <p:cNvSpPr txBox="1"/>
          <p:nvPr/>
        </p:nvSpPr>
        <p:spPr>
          <a:xfrm>
            <a:off x="4267200" y="1278950"/>
            <a:ext cx="1066800" cy="2226250"/>
          </a:xfrm>
          <a:prstGeom prst="rect">
            <a:avLst/>
          </a:prstGeom>
          <a:noFill/>
        </p:spPr>
        <p:txBody>
          <a:bodyPr wrap="square" rtlCol="0">
            <a:spAutoFit/>
          </a:bodyPr>
          <a:lstStyle/>
          <a:p>
            <a:pPr algn="ctr">
              <a:lnSpc>
                <a:spcPct val="50000"/>
              </a:lnSpc>
            </a:pPr>
            <a:r>
              <a:rPr lang="en-US" sz="4400" b="1" dirty="0">
                <a:solidFill>
                  <a:srgbClr val="6600FF"/>
                </a:solidFill>
                <a:latin typeface="Aharoni" panose="02010803020104030203" pitchFamily="2" charset="-79"/>
                <a:cs typeface="Aharoni" panose="02010803020104030203" pitchFamily="2" charset="-79"/>
              </a:rPr>
              <a:t>W</a:t>
            </a:r>
          </a:p>
          <a:p>
            <a:pPr algn="ctr">
              <a:lnSpc>
                <a:spcPts val="7000"/>
              </a:lnSpc>
            </a:pPr>
            <a:r>
              <a:rPr lang="en-US" sz="6000" b="1" dirty="0">
                <a:solidFill>
                  <a:srgbClr val="6600FF"/>
                </a:solidFill>
                <a:latin typeface="Aharoni" panose="02010803020104030203" pitchFamily="2" charset="-79"/>
                <a:cs typeface="Aharoni" panose="02010803020104030203" pitchFamily="2" charset="-79"/>
              </a:rPr>
              <a:t>O</a:t>
            </a:r>
          </a:p>
          <a:p>
            <a:pPr algn="ctr">
              <a:lnSpc>
                <a:spcPts val="7000"/>
              </a:lnSpc>
            </a:pPr>
            <a:r>
              <a:rPr lang="en-US" sz="8000" b="1" dirty="0">
                <a:solidFill>
                  <a:srgbClr val="6600FF"/>
                </a:solidFill>
                <a:latin typeface="Aharoni" panose="02010803020104030203" pitchFamily="2" charset="-79"/>
                <a:cs typeface="Aharoni" panose="02010803020104030203" pitchFamily="2" charset="-79"/>
              </a:rPr>
              <a:t>R</a:t>
            </a:r>
            <a:endParaRPr lang="en-US" sz="4400" b="1" dirty="0">
              <a:solidFill>
                <a:srgbClr val="6600FF"/>
              </a:solidFill>
              <a:latin typeface="Aharoni" panose="02010803020104030203" pitchFamily="2" charset="-79"/>
              <a:cs typeface="Aharoni" panose="02010803020104030203" pitchFamily="2" charset="-79"/>
            </a:endParaRPr>
          </a:p>
        </p:txBody>
      </p:sp>
      <p:sp>
        <p:nvSpPr>
          <p:cNvPr id="10" name="TextBox 9"/>
          <p:cNvSpPr txBox="1"/>
          <p:nvPr/>
        </p:nvSpPr>
        <p:spPr>
          <a:xfrm>
            <a:off x="6553200" y="4463397"/>
            <a:ext cx="1066800" cy="2143664"/>
          </a:xfrm>
          <a:prstGeom prst="rect">
            <a:avLst/>
          </a:prstGeom>
          <a:noFill/>
        </p:spPr>
        <p:txBody>
          <a:bodyPr wrap="square" rtlCol="0">
            <a:spAutoFit/>
          </a:bodyPr>
          <a:lstStyle/>
          <a:p>
            <a:pPr algn="ctr">
              <a:lnSpc>
                <a:spcPts val="6000"/>
              </a:lnSpc>
            </a:pPr>
            <a:r>
              <a:rPr lang="en-US" sz="8000" dirty="0">
                <a:solidFill>
                  <a:srgbClr val="33CC33"/>
                </a:solidFill>
                <a:latin typeface="Aharoni" panose="02010803020104030203" pitchFamily="2" charset="-79"/>
                <a:cs typeface="Aharoni" panose="02010803020104030203" pitchFamily="2" charset="-79"/>
              </a:rPr>
              <a:t>I</a:t>
            </a:r>
          </a:p>
          <a:p>
            <a:pPr algn="ctr">
              <a:lnSpc>
                <a:spcPct val="70000"/>
              </a:lnSpc>
            </a:pPr>
            <a:r>
              <a:rPr lang="en-US" sz="6500" b="1" dirty="0">
                <a:solidFill>
                  <a:srgbClr val="33CC33"/>
                </a:solidFill>
                <a:latin typeface="Aharoni" panose="02010803020104030203" pitchFamily="2" charset="-79"/>
                <a:cs typeface="Aharoni" panose="02010803020104030203" pitchFamily="2" charset="-79"/>
              </a:rPr>
              <a:t>F</a:t>
            </a:r>
          </a:p>
          <a:p>
            <a:pPr algn="ctr">
              <a:lnSpc>
                <a:spcPct val="70000"/>
              </a:lnSpc>
            </a:pPr>
            <a:r>
              <a:rPr lang="en-US" sz="5400" b="1" dirty="0">
                <a:solidFill>
                  <a:srgbClr val="33CC33"/>
                </a:solidFill>
                <a:latin typeface="Aharoni" panose="02010803020104030203" pitchFamily="2" charset="-79"/>
                <a:cs typeface="Aharoni" panose="02010803020104030203" pitchFamily="2" charset="-79"/>
              </a:rPr>
              <a:t>E</a:t>
            </a:r>
          </a:p>
        </p:txBody>
      </p:sp>
      <p:sp>
        <p:nvSpPr>
          <p:cNvPr id="12" name="TextBox 11"/>
          <p:cNvSpPr txBox="1"/>
          <p:nvPr/>
        </p:nvSpPr>
        <p:spPr>
          <a:xfrm>
            <a:off x="4267200" y="3081528"/>
            <a:ext cx="1143000" cy="1569660"/>
          </a:xfrm>
          <a:prstGeom prst="rect">
            <a:avLst/>
          </a:prstGeom>
          <a:noFill/>
        </p:spPr>
        <p:txBody>
          <a:bodyPr wrap="square" rtlCol="0">
            <a:spAutoFit/>
          </a:bodyPr>
          <a:lstStyle/>
          <a:p>
            <a:pPr algn="ctr"/>
            <a:r>
              <a:rPr lang="en-US" sz="9600" dirty="0">
                <a:solidFill>
                  <a:srgbClr val="6600FF"/>
                </a:solidFill>
                <a:latin typeface="Aharoni" panose="02010803020104030203" pitchFamily="2" charset="-79"/>
                <a:cs typeface="Aharoni" panose="02010803020104030203" pitchFamily="2" charset="-79"/>
              </a:rPr>
              <a:t>D</a:t>
            </a:r>
          </a:p>
        </p:txBody>
      </p:sp>
      <p:sp>
        <p:nvSpPr>
          <p:cNvPr id="13" name="TextBox 12"/>
          <p:cNvSpPr txBox="1"/>
          <p:nvPr/>
        </p:nvSpPr>
        <p:spPr>
          <a:xfrm>
            <a:off x="6492240" y="2697480"/>
            <a:ext cx="1143000" cy="2092881"/>
          </a:xfrm>
          <a:prstGeom prst="rect">
            <a:avLst/>
          </a:prstGeom>
          <a:noFill/>
        </p:spPr>
        <p:txBody>
          <a:bodyPr wrap="square" rtlCol="0">
            <a:spAutoFit/>
          </a:bodyPr>
          <a:lstStyle/>
          <a:p>
            <a:pPr algn="ctr"/>
            <a:r>
              <a:rPr lang="en-US" sz="13000" dirty="0">
                <a:solidFill>
                  <a:srgbClr val="33CC33"/>
                </a:solidFill>
                <a:latin typeface="Aharoni" panose="02010803020104030203" pitchFamily="2" charset="-79"/>
                <a:cs typeface="Aharoni" panose="02010803020104030203" pitchFamily="2" charset="-79"/>
              </a:rPr>
              <a:t>L</a:t>
            </a:r>
          </a:p>
        </p:txBody>
      </p:sp>
      <p:sp>
        <p:nvSpPr>
          <p:cNvPr id="15" name="TextBox 14"/>
          <p:cNvSpPr txBox="1"/>
          <p:nvPr/>
        </p:nvSpPr>
        <p:spPr>
          <a:xfrm>
            <a:off x="5715000" y="1126550"/>
            <a:ext cx="1066800" cy="2226250"/>
          </a:xfrm>
          <a:prstGeom prst="rect">
            <a:avLst/>
          </a:prstGeom>
          <a:noFill/>
        </p:spPr>
        <p:txBody>
          <a:bodyPr wrap="square" rtlCol="0">
            <a:spAutoFit/>
          </a:bodyPr>
          <a:lstStyle/>
          <a:p>
            <a:pPr algn="ctr">
              <a:lnSpc>
                <a:spcPct val="50000"/>
              </a:lnSpc>
            </a:pPr>
            <a:r>
              <a:rPr lang="en-US" sz="4400" b="1" dirty="0">
                <a:solidFill>
                  <a:srgbClr val="FF9900"/>
                </a:solidFill>
                <a:latin typeface="Aharoni" panose="02010803020104030203" pitchFamily="2" charset="-79"/>
                <a:cs typeface="Aharoni" panose="02010803020104030203" pitchFamily="2" charset="-79"/>
              </a:rPr>
              <a:t>B</a:t>
            </a:r>
          </a:p>
          <a:p>
            <a:pPr algn="ctr">
              <a:lnSpc>
                <a:spcPts val="7000"/>
              </a:lnSpc>
            </a:pPr>
            <a:r>
              <a:rPr lang="en-US" sz="6000" b="1" dirty="0">
                <a:solidFill>
                  <a:srgbClr val="FF9900"/>
                </a:solidFill>
                <a:latin typeface="Aharoni" panose="02010803020104030203" pitchFamily="2" charset="-79"/>
                <a:cs typeface="Aharoni" panose="02010803020104030203" pitchFamily="2" charset="-79"/>
              </a:rPr>
              <a:t>R</a:t>
            </a:r>
          </a:p>
          <a:p>
            <a:pPr algn="ctr">
              <a:lnSpc>
                <a:spcPts val="7000"/>
              </a:lnSpc>
            </a:pPr>
            <a:r>
              <a:rPr lang="en-US" sz="8000" b="1" dirty="0">
                <a:solidFill>
                  <a:srgbClr val="FF9900"/>
                </a:solidFill>
                <a:latin typeface="Aharoni" panose="02010803020104030203" pitchFamily="2" charset="-79"/>
                <a:cs typeface="Aharoni" panose="02010803020104030203" pitchFamily="2" charset="-79"/>
              </a:rPr>
              <a:t>E</a:t>
            </a:r>
            <a:endParaRPr lang="en-US" sz="4400" b="1" dirty="0">
              <a:solidFill>
                <a:srgbClr val="FF9900"/>
              </a:solidFill>
              <a:latin typeface="Aharoni" panose="02010803020104030203" pitchFamily="2" charset="-79"/>
              <a:cs typeface="Aharoni" panose="02010803020104030203" pitchFamily="2" charset="-79"/>
            </a:endParaRPr>
          </a:p>
        </p:txBody>
      </p:sp>
      <p:sp>
        <p:nvSpPr>
          <p:cNvPr id="16" name="TextBox 15"/>
          <p:cNvSpPr txBox="1"/>
          <p:nvPr/>
        </p:nvSpPr>
        <p:spPr>
          <a:xfrm>
            <a:off x="5715000" y="4495800"/>
            <a:ext cx="1066800" cy="1669688"/>
          </a:xfrm>
          <a:prstGeom prst="rect">
            <a:avLst/>
          </a:prstGeom>
          <a:noFill/>
        </p:spPr>
        <p:txBody>
          <a:bodyPr wrap="square" rtlCol="0">
            <a:spAutoFit/>
          </a:bodyPr>
          <a:lstStyle/>
          <a:p>
            <a:pPr algn="ctr">
              <a:lnSpc>
                <a:spcPts val="6000"/>
              </a:lnSpc>
            </a:pPr>
            <a:r>
              <a:rPr lang="en-US" sz="8000" dirty="0">
                <a:solidFill>
                  <a:srgbClr val="FF9900"/>
                </a:solidFill>
                <a:latin typeface="Aharoni" panose="02010803020104030203" pitchFamily="2" charset="-79"/>
                <a:cs typeface="Aharoni" panose="02010803020104030203" pitchFamily="2" charset="-79"/>
              </a:rPr>
              <a:t>T</a:t>
            </a:r>
            <a:r>
              <a:rPr lang="en-US" sz="6000" b="1" dirty="0">
                <a:solidFill>
                  <a:srgbClr val="FF9900"/>
                </a:solidFill>
                <a:latin typeface="Aharoni" panose="02010803020104030203" pitchFamily="2" charset="-79"/>
                <a:cs typeface="Aharoni" panose="02010803020104030203" pitchFamily="2" charset="-79"/>
              </a:rPr>
              <a:t>H</a:t>
            </a:r>
          </a:p>
        </p:txBody>
      </p:sp>
      <p:sp>
        <p:nvSpPr>
          <p:cNvPr id="17" name="TextBox 16"/>
          <p:cNvSpPr txBox="1"/>
          <p:nvPr/>
        </p:nvSpPr>
        <p:spPr>
          <a:xfrm>
            <a:off x="5715000" y="3474720"/>
            <a:ext cx="1066800" cy="1240724"/>
          </a:xfrm>
          <a:prstGeom prst="rect">
            <a:avLst/>
          </a:prstGeom>
          <a:noFill/>
        </p:spPr>
        <p:txBody>
          <a:bodyPr wrap="square" rtlCol="0">
            <a:spAutoFit/>
          </a:bodyPr>
          <a:lstStyle/>
          <a:p>
            <a:pPr algn="ctr">
              <a:lnSpc>
                <a:spcPts val="7500"/>
              </a:lnSpc>
            </a:pPr>
            <a:r>
              <a:rPr lang="en-US" sz="11100" dirty="0">
                <a:solidFill>
                  <a:srgbClr val="FF9900"/>
                </a:solidFill>
                <a:latin typeface="Aharoni" panose="02010803020104030203" pitchFamily="2" charset="-79"/>
                <a:cs typeface="Aharoni" panose="02010803020104030203" pitchFamily="2" charset="-79"/>
              </a:rPr>
              <a:t>A</a:t>
            </a:r>
          </a:p>
        </p:txBody>
      </p:sp>
      <p:sp>
        <p:nvSpPr>
          <p:cNvPr id="18" name="TextBox 17"/>
          <p:cNvSpPr txBox="1"/>
          <p:nvPr/>
        </p:nvSpPr>
        <p:spPr>
          <a:xfrm>
            <a:off x="1981200" y="1234440"/>
            <a:ext cx="1066800" cy="996427"/>
          </a:xfrm>
          <a:prstGeom prst="rect">
            <a:avLst/>
          </a:prstGeom>
          <a:noFill/>
        </p:spPr>
        <p:txBody>
          <a:bodyPr wrap="square" rtlCol="0">
            <a:spAutoFit/>
          </a:bodyPr>
          <a:lstStyle/>
          <a:p>
            <a:pPr algn="ctr">
              <a:lnSpc>
                <a:spcPts val="7000"/>
              </a:lnSpc>
            </a:pPr>
            <a:r>
              <a:rPr lang="en-US" sz="6000" b="1" dirty="0">
                <a:solidFill>
                  <a:srgbClr val="FF0000"/>
                </a:solidFill>
                <a:latin typeface="Aharoni" panose="02010803020104030203" pitchFamily="2" charset="-79"/>
                <a:cs typeface="Aharoni" panose="02010803020104030203" pitchFamily="2" charset="-79"/>
              </a:rPr>
              <a:t>G</a:t>
            </a:r>
          </a:p>
        </p:txBody>
      </p:sp>
      <p:sp>
        <p:nvSpPr>
          <p:cNvPr id="19" name="TextBox 18"/>
          <p:cNvSpPr txBox="1"/>
          <p:nvPr/>
        </p:nvSpPr>
        <p:spPr>
          <a:xfrm>
            <a:off x="2807208" y="2871216"/>
            <a:ext cx="1143000" cy="1862048"/>
          </a:xfrm>
          <a:prstGeom prst="rect">
            <a:avLst/>
          </a:prstGeom>
          <a:noFill/>
        </p:spPr>
        <p:txBody>
          <a:bodyPr wrap="square" rtlCol="0">
            <a:spAutoFit/>
          </a:bodyPr>
          <a:lstStyle/>
          <a:p>
            <a:pPr algn="ctr"/>
            <a:r>
              <a:rPr lang="en-US" sz="11500" dirty="0">
                <a:solidFill>
                  <a:srgbClr val="0070C0"/>
                </a:solidFill>
                <a:latin typeface="Aharoni" panose="02010803020104030203" pitchFamily="2" charset="-79"/>
                <a:cs typeface="Aharoni" panose="02010803020104030203" pitchFamily="2" charset="-79"/>
              </a:rPr>
              <a:t>I</a:t>
            </a:r>
          </a:p>
        </p:txBody>
      </p:sp>
      <p:sp>
        <p:nvSpPr>
          <p:cNvPr id="20" name="TextBox 19"/>
          <p:cNvSpPr txBox="1"/>
          <p:nvPr/>
        </p:nvSpPr>
        <p:spPr>
          <a:xfrm>
            <a:off x="1981200" y="2121408"/>
            <a:ext cx="1066800" cy="1073371"/>
          </a:xfrm>
          <a:prstGeom prst="rect">
            <a:avLst/>
          </a:prstGeom>
          <a:noFill/>
        </p:spPr>
        <p:txBody>
          <a:bodyPr wrap="square" rtlCol="0">
            <a:spAutoFit/>
          </a:bodyPr>
          <a:lstStyle/>
          <a:p>
            <a:pPr algn="ctr">
              <a:lnSpc>
                <a:spcPts val="7000"/>
              </a:lnSpc>
            </a:pPr>
            <a:r>
              <a:rPr lang="en-US" sz="8000" b="1" dirty="0">
                <a:solidFill>
                  <a:srgbClr val="FF0000"/>
                </a:solidFill>
                <a:latin typeface="Aharoni" panose="02010803020104030203" pitchFamily="2" charset="-79"/>
                <a:cs typeface="Aharoni" panose="02010803020104030203" pitchFamily="2" charset="-79"/>
              </a:rPr>
              <a:t>O</a:t>
            </a:r>
          </a:p>
        </p:txBody>
      </p:sp>
      <p:sp>
        <p:nvSpPr>
          <p:cNvPr id="21" name="TextBox 20"/>
          <p:cNvSpPr txBox="1"/>
          <p:nvPr/>
        </p:nvSpPr>
        <p:spPr>
          <a:xfrm>
            <a:off x="3657600" y="4694872"/>
            <a:ext cx="1981200" cy="1248728"/>
          </a:xfrm>
          <a:prstGeom prst="rect">
            <a:avLst/>
          </a:prstGeom>
          <a:noFill/>
        </p:spPr>
        <p:txBody>
          <a:bodyPr wrap="square" rtlCol="0">
            <a:prstTxWarp prst="textFadeRight">
              <a:avLst/>
            </a:prstTxWarp>
            <a:spAutoFit/>
          </a:bodyPr>
          <a:lstStyle/>
          <a:p>
            <a:r>
              <a:rPr lang="en-US" sz="9000" b="1" kern="0" spc="-600" dirty="0">
                <a:solidFill>
                  <a:srgbClr val="0070C0"/>
                </a:solidFill>
                <a:latin typeface="Aharoni" panose="02010803020104030203" pitchFamily="2" charset="-79"/>
                <a:cs typeface="Aharoni" panose="02010803020104030203" pitchFamily="2" charset="-79"/>
              </a:rPr>
              <a:t>R</a:t>
            </a:r>
            <a:r>
              <a:rPr lang="en-US" sz="3600" b="1" kern="0" spc="-600" dirty="0">
                <a:solidFill>
                  <a:srgbClr val="0070C0"/>
                </a:solidFill>
                <a:latin typeface="Aharoni" panose="02010803020104030203" pitchFamily="2" charset="-79"/>
                <a:cs typeface="Aharoni" panose="02010803020104030203" pitchFamily="2" charset="-79"/>
              </a:rPr>
              <a:t> </a:t>
            </a:r>
            <a:r>
              <a:rPr lang="en-US" sz="8000" b="1" kern="0" spc="-600" dirty="0">
                <a:solidFill>
                  <a:srgbClr val="0070C0"/>
                </a:solidFill>
                <a:latin typeface="Aharoni" panose="02010803020104030203" pitchFamily="2" charset="-79"/>
                <a:cs typeface="Aharoni" panose="02010803020104030203" pitchFamily="2" charset="-79"/>
              </a:rPr>
              <a:t>I</a:t>
            </a:r>
            <a:r>
              <a:rPr lang="en-US" sz="3600" b="1" kern="0" spc="-600" dirty="0">
                <a:solidFill>
                  <a:srgbClr val="0070C0"/>
                </a:solidFill>
                <a:latin typeface="Aharoni" panose="02010803020104030203" pitchFamily="2" charset="-79"/>
                <a:cs typeface="Aharoni" panose="02010803020104030203" pitchFamily="2" charset="-79"/>
              </a:rPr>
              <a:t> </a:t>
            </a:r>
            <a:r>
              <a:rPr lang="en-US" sz="7000" b="1" kern="0" spc="-600" dirty="0">
                <a:solidFill>
                  <a:srgbClr val="0070C0"/>
                </a:solidFill>
                <a:latin typeface="Aharoni" panose="02010803020104030203" pitchFamily="2" charset="-79"/>
                <a:cs typeface="Aharoni" panose="02010803020104030203" pitchFamily="2" charset="-79"/>
              </a:rPr>
              <a:t>T</a:t>
            </a:r>
          </a:p>
        </p:txBody>
      </p:sp>
      <p:sp>
        <p:nvSpPr>
          <p:cNvPr id="22" name="TextBox 21"/>
          <p:cNvSpPr txBox="1"/>
          <p:nvPr/>
        </p:nvSpPr>
        <p:spPr>
          <a:xfrm>
            <a:off x="896112" y="4502512"/>
            <a:ext cx="2228088" cy="1593488"/>
          </a:xfrm>
          <a:prstGeom prst="rect">
            <a:avLst/>
          </a:prstGeom>
          <a:noFill/>
        </p:spPr>
        <p:txBody>
          <a:bodyPr wrap="square" rtlCol="0">
            <a:prstTxWarp prst="textFadeLeft">
              <a:avLst/>
            </a:prstTxWarp>
            <a:spAutoFit/>
          </a:bodyPr>
          <a:lstStyle/>
          <a:p>
            <a:r>
              <a:rPr lang="en-US" sz="13000" b="1" kern="0" spc="-600" dirty="0">
                <a:solidFill>
                  <a:srgbClr val="0070C0"/>
                </a:solidFill>
                <a:latin typeface="Aharoni" panose="02010803020104030203" pitchFamily="2" charset="-79"/>
                <a:cs typeface="Aharoni" panose="02010803020104030203" pitchFamily="2" charset="-79"/>
              </a:rPr>
              <a:t>S</a:t>
            </a:r>
            <a:r>
              <a:rPr lang="en-US" sz="12000" b="1" kern="0" spc="-600" dirty="0">
                <a:solidFill>
                  <a:srgbClr val="0070C0"/>
                </a:solidFill>
                <a:latin typeface="Aharoni" panose="02010803020104030203" pitchFamily="2" charset="-79"/>
                <a:cs typeface="Aharoni" panose="02010803020104030203" pitchFamily="2" charset="-79"/>
              </a:rPr>
              <a:t>P</a:t>
            </a:r>
          </a:p>
        </p:txBody>
      </p:sp>
      <p:sp>
        <p:nvSpPr>
          <p:cNvPr id="23" name="TextBox 22"/>
          <p:cNvSpPr txBox="1"/>
          <p:nvPr/>
        </p:nvSpPr>
        <p:spPr>
          <a:xfrm>
            <a:off x="533400" y="1905000"/>
            <a:ext cx="8001000" cy="3170099"/>
          </a:xfrm>
          <a:prstGeom prst="rect">
            <a:avLst/>
          </a:prstGeom>
          <a:noFill/>
        </p:spPr>
        <p:txBody>
          <a:bodyPr wrap="square" rtlCol="0">
            <a:spAutoFit/>
          </a:bodyPr>
          <a:lstStyle/>
          <a:p>
            <a:r>
              <a:rPr lang="en-US" sz="20000" b="1" kern="0" spc="-600" dirty="0">
                <a:latin typeface="Aharoni" panose="02010803020104030203" pitchFamily="2" charset="-79"/>
                <a:cs typeface="Aharoni" panose="02010803020104030203" pitchFamily="2" charset="-79"/>
              </a:rPr>
              <a:t>I</a:t>
            </a:r>
            <a:r>
              <a:rPr lang="en-US" sz="7200" b="1" kern="0" spc="-600" dirty="0">
                <a:latin typeface="Aharoni" panose="02010803020104030203" pitchFamily="2" charset="-79"/>
                <a:cs typeface="Aharoni" panose="02010803020104030203" pitchFamily="2" charset="-79"/>
              </a:rPr>
              <a:t>N</a:t>
            </a:r>
            <a:r>
              <a:rPr lang="en-US" sz="13800" b="1" kern="0" spc="-600" dirty="0">
                <a:latin typeface="Aharoni" panose="02010803020104030203" pitchFamily="2" charset="-79"/>
                <a:cs typeface="Aharoni" panose="02010803020104030203" pitchFamily="2" charset="-79"/>
              </a:rPr>
              <a:t>S</a:t>
            </a:r>
            <a:r>
              <a:rPr lang="en-US" sz="11500" b="1" kern="0" spc="-600" dirty="0">
                <a:latin typeface="Aharoni" panose="02010803020104030203" pitchFamily="2" charset="-79"/>
                <a:cs typeface="Aharoni" panose="02010803020104030203" pitchFamily="2" charset="-79"/>
              </a:rPr>
              <a:t>T</a:t>
            </a:r>
            <a:r>
              <a:rPr lang="en-US" sz="8000" b="1" kern="0" spc="-600" dirty="0">
                <a:latin typeface="Aharoni" panose="02010803020104030203" pitchFamily="2" charset="-79"/>
                <a:cs typeface="Aharoni" panose="02010803020104030203" pitchFamily="2" charset="-79"/>
              </a:rPr>
              <a:t>R</a:t>
            </a:r>
            <a:r>
              <a:rPr lang="en-US" sz="10000" b="1" kern="0" spc="-600" dirty="0">
                <a:latin typeface="Aharoni" panose="02010803020104030203" pitchFamily="2" charset="-79"/>
                <a:cs typeface="Aharoni" panose="02010803020104030203" pitchFamily="2" charset="-79"/>
              </a:rPr>
              <a:t>U</a:t>
            </a:r>
            <a:r>
              <a:rPr lang="en-US" sz="7000" b="1" kern="0" spc="-600" dirty="0">
                <a:latin typeface="Aharoni" panose="02010803020104030203" pitchFamily="2" charset="-79"/>
                <a:cs typeface="Aharoni" panose="02010803020104030203" pitchFamily="2" charset="-79"/>
              </a:rPr>
              <a:t>M</a:t>
            </a:r>
            <a:r>
              <a:rPr lang="en-US" sz="11000" b="1" kern="0" spc="-600" dirty="0">
                <a:latin typeface="Aharoni" panose="02010803020104030203" pitchFamily="2" charset="-79"/>
                <a:cs typeface="Aharoni" panose="02010803020104030203" pitchFamily="2" charset="-79"/>
              </a:rPr>
              <a:t>E</a:t>
            </a:r>
            <a:r>
              <a:rPr lang="en-US" sz="12200" b="1" kern="0" spc="-600" dirty="0">
                <a:latin typeface="Aharoni" panose="02010803020104030203" pitchFamily="2" charset="-79"/>
                <a:cs typeface="Aharoni" panose="02010803020104030203" pitchFamily="2" charset="-79"/>
              </a:rPr>
              <a:t>N</a:t>
            </a:r>
            <a:r>
              <a:rPr lang="en-US" sz="14000" b="1" kern="0" spc="-600" dirty="0">
                <a:latin typeface="Aharoni" panose="02010803020104030203" pitchFamily="2" charset="-79"/>
                <a:cs typeface="Aharoni" panose="02010803020104030203" pitchFamily="2" charset="-79"/>
              </a:rPr>
              <a:t>T</a:t>
            </a:r>
          </a:p>
        </p:txBody>
      </p:sp>
      <p:sp>
        <p:nvSpPr>
          <p:cNvPr id="24" name="TextBox 23"/>
          <p:cNvSpPr txBox="1"/>
          <p:nvPr/>
        </p:nvSpPr>
        <p:spPr>
          <a:xfrm>
            <a:off x="1981200" y="1229348"/>
            <a:ext cx="1066800" cy="1887696"/>
          </a:xfrm>
          <a:prstGeom prst="rect">
            <a:avLst/>
          </a:prstGeom>
          <a:noFill/>
        </p:spPr>
        <p:txBody>
          <a:bodyPr wrap="square" rtlCol="0">
            <a:spAutoFit/>
          </a:bodyPr>
          <a:lstStyle/>
          <a:p>
            <a:pPr algn="ctr">
              <a:lnSpc>
                <a:spcPts val="7000"/>
              </a:lnSpc>
            </a:pPr>
            <a:r>
              <a:rPr lang="en-US" sz="6000" b="1" dirty="0">
                <a:solidFill>
                  <a:srgbClr val="FF0000"/>
                </a:solidFill>
                <a:latin typeface="Aharoni" panose="02010803020104030203" pitchFamily="2" charset="-79"/>
                <a:cs typeface="Aharoni" panose="02010803020104030203" pitchFamily="2" charset="-79"/>
              </a:rPr>
              <a:t>J</a:t>
            </a:r>
          </a:p>
          <a:p>
            <a:pPr algn="ctr">
              <a:lnSpc>
                <a:spcPts val="7000"/>
              </a:lnSpc>
            </a:pPr>
            <a:r>
              <a:rPr lang="en-US" sz="8000" b="1" dirty="0">
                <a:solidFill>
                  <a:srgbClr val="FF0000"/>
                </a:solidFill>
                <a:latin typeface="Aharoni" panose="02010803020104030203" pitchFamily="2" charset="-79"/>
                <a:cs typeface="Aharoni" panose="02010803020104030203" pitchFamily="2" charset="-79"/>
              </a:rPr>
              <a:t>E</a:t>
            </a:r>
            <a:endParaRPr lang="en-US" sz="4400" b="1" dirty="0">
              <a:solidFill>
                <a:srgbClr val="FF0000"/>
              </a:solidFill>
              <a:latin typeface="Aharoni" panose="02010803020104030203" pitchFamily="2" charset="-79"/>
              <a:cs typeface="Aharoni" panose="02010803020104030203" pitchFamily="2" charset="-79"/>
            </a:endParaRPr>
          </a:p>
        </p:txBody>
      </p:sp>
      <p:sp>
        <p:nvSpPr>
          <p:cNvPr id="28" name="TextBox 27"/>
          <p:cNvSpPr txBox="1"/>
          <p:nvPr/>
        </p:nvSpPr>
        <p:spPr>
          <a:xfrm>
            <a:off x="533400" y="1905000"/>
            <a:ext cx="3276600" cy="3170099"/>
          </a:xfrm>
          <a:prstGeom prst="rect">
            <a:avLst/>
          </a:prstGeom>
          <a:noFill/>
        </p:spPr>
        <p:txBody>
          <a:bodyPr wrap="square" rtlCol="0">
            <a:spAutoFit/>
          </a:bodyPr>
          <a:lstStyle/>
          <a:p>
            <a:r>
              <a:rPr lang="en-US" sz="20000" b="1" kern="0" spc="-600" dirty="0">
                <a:latin typeface="Aharoni" panose="02010803020104030203" pitchFamily="2" charset="-79"/>
                <a:cs typeface="Aharoni" panose="02010803020104030203" pitchFamily="2" charset="-79"/>
              </a:rPr>
              <a:t>I</a:t>
            </a:r>
            <a:r>
              <a:rPr lang="en-US" sz="7200" b="1" kern="0" spc="-600" dirty="0">
                <a:latin typeface="Aharoni" panose="02010803020104030203" pitchFamily="2" charset="-79"/>
                <a:cs typeface="Aharoni" panose="02010803020104030203" pitchFamily="2" charset="-79"/>
              </a:rPr>
              <a:t>N</a:t>
            </a:r>
            <a:r>
              <a:rPr lang="en-US" sz="13800" b="1" kern="0" spc="-600" dirty="0">
                <a:latin typeface="Aharoni" panose="02010803020104030203" pitchFamily="2" charset="-79"/>
                <a:cs typeface="Aharoni" panose="02010803020104030203" pitchFamily="2" charset="-79"/>
              </a:rPr>
              <a:t>S</a:t>
            </a:r>
          </a:p>
        </p:txBody>
      </p:sp>
      <p:sp>
        <p:nvSpPr>
          <p:cNvPr id="25" name="TextBox 24"/>
          <p:cNvSpPr txBox="1"/>
          <p:nvPr/>
        </p:nvSpPr>
        <p:spPr>
          <a:xfrm>
            <a:off x="1975104" y="2514600"/>
            <a:ext cx="1066800" cy="2015936"/>
          </a:xfrm>
          <a:prstGeom prst="rect">
            <a:avLst/>
          </a:prstGeom>
          <a:noFill/>
        </p:spPr>
        <p:txBody>
          <a:bodyPr wrap="square" rtlCol="0">
            <a:spAutoFit/>
          </a:bodyPr>
          <a:lstStyle/>
          <a:p>
            <a:pPr algn="ctr">
              <a:lnSpc>
                <a:spcPts val="7500"/>
              </a:lnSpc>
            </a:pPr>
            <a:endParaRPr lang="en-US" sz="1000" dirty="0">
              <a:latin typeface="Aharoni" panose="02010803020104030203" pitchFamily="2" charset="-79"/>
              <a:cs typeface="Aharoni" panose="02010803020104030203" pitchFamily="2" charset="-79"/>
            </a:endParaRPr>
          </a:p>
          <a:p>
            <a:pPr algn="ctr">
              <a:lnSpc>
                <a:spcPts val="7500"/>
              </a:lnSpc>
            </a:pPr>
            <a:r>
              <a:rPr lang="en-US" sz="13800" dirty="0">
                <a:solidFill>
                  <a:srgbClr val="FF0000"/>
                </a:solidFill>
                <a:latin typeface="Aharoni" panose="02010803020104030203" pitchFamily="2" charset="-79"/>
                <a:cs typeface="Aharoni" panose="02010803020104030203" pitchFamily="2" charset="-79"/>
              </a:rPr>
              <a:t>S</a:t>
            </a:r>
            <a:endParaRPr lang="en-US" sz="4400" dirty="0">
              <a:latin typeface="Aharoni" panose="02010803020104030203" pitchFamily="2" charset="-79"/>
              <a:cs typeface="Aharoni" panose="02010803020104030203" pitchFamily="2" charset="-79"/>
            </a:endParaRPr>
          </a:p>
        </p:txBody>
      </p:sp>
      <p:sp>
        <p:nvSpPr>
          <p:cNvPr id="26" name="TextBox 25"/>
          <p:cNvSpPr txBox="1"/>
          <p:nvPr/>
        </p:nvSpPr>
        <p:spPr>
          <a:xfrm>
            <a:off x="1981200" y="4471416"/>
            <a:ext cx="1066800" cy="1669688"/>
          </a:xfrm>
          <a:prstGeom prst="rect">
            <a:avLst/>
          </a:prstGeom>
          <a:noFill/>
        </p:spPr>
        <p:txBody>
          <a:bodyPr wrap="square" rtlCol="0">
            <a:spAutoFit/>
          </a:bodyPr>
          <a:lstStyle/>
          <a:p>
            <a:pPr algn="ctr">
              <a:lnSpc>
                <a:spcPts val="6000"/>
              </a:lnSpc>
            </a:pPr>
            <a:r>
              <a:rPr lang="en-US" sz="7200" dirty="0">
                <a:solidFill>
                  <a:srgbClr val="FF0000"/>
                </a:solidFill>
                <a:latin typeface="Aharoni" panose="02010803020104030203" pitchFamily="2" charset="-79"/>
                <a:cs typeface="Aharoni" panose="02010803020104030203" pitchFamily="2" charset="-79"/>
              </a:rPr>
              <a:t>U</a:t>
            </a:r>
            <a:r>
              <a:rPr lang="en-US" sz="6000" b="1" dirty="0">
                <a:solidFill>
                  <a:srgbClr val="FF0000"/>
                </a:solidFill>
                <a:latin typeface="Aharoni" panose="02010803020104030203" pitchFamily="2" charset="-79"/>
                <a:cs typeface="Aharoni" panose="02010803020104030203" pitchFamily="2" charset="-79"/>
              </a:rPr>
              <a:t>S</a:t>
            </a:r>
          </a:p>
        </p:txBody>
      </p:sp>
      <p:sp>
        <p:nvSpPr>
          <p:cNvPr id="27" name="TextBox 26"/>
          <p:cNvSpPr txBox="1"/>
          <p:nvPr/>
        </p:nvSpPr>
        <p:spPr>
          <a:xfrm>
            <a:off x="2819400" y="2862352"/>
            <a:ext cx="8001000" cy="1862048"/>
          </a:xfrm>
          <a:prstGeom prst="rect">
            <a:avLst/>
          </a:prstGeom>
          <a:noFill/>
        </p:spPr>
        <p:txBody>
          <a:bodyPr wrap="square" rtlCol="0">
            <a:spAutoFit/>
          </a:bodyPr>
          <a:lstStyle/>
          <a:p>
            <a:r>
              <a:rPr lang="en-US" sz="11500" b="1" kern="0" spc="-600" dirty="0">
                <a:latin typeface="Aharoni" panose="02010803020104030203" pitchFamily="2" charset="-79"/>
                <a:cs typeface="Aharoni" panose="02010803020104030203" pitchFamily="2" charset="-79"/>
              </a:rPr>
              <a:t>T</a:t>
            </a:r>
            <a:r>
              <a:rPr lang="en-US" sz="8000" b="1" kern="0" spc="-600" dirty="0">
                <a:latin typeface="Aharoni" panose="02010803020104030203" pitchFamily="2" charset="-79"/>
                <a:cs typeface="Aharoni" panose="02010803020104030203" pitchFamily="2" charset="-79"/>
              </a:rPr>
              <a:t>R</a:t>
            </a:r>
            <a:r>
              <a:rPr lang="en-US" sz="10000" b="1" kern="0" spc="-600" dirty="0">
                <a:latin typeface="Aharoni" panose="02010803020104030203" pitchFamily="2" charset="-79"/>
                <a:cs typeface="Aharoni" panose="02010803020104030203" pitchFamily="2" charset="-79"/>
              </a:rPr>
              <a:t>U</a:t>
            </a:r>
            <a:r>
              <a:rPr lang="en-US" sz="7000" b="1" kern="0" spc="-600" dirty="0">
                <a:latin typeface="Aharoni" panose="02010803020104030203" pitchFamily="2" charset="-79"/>
                <a:cs typeface="Aharoni" panose="02010803020104030203" pitchFamily="2" charset="-79"/>
              </a:rPr>
              <a:t>T</a:t>
            </a:r>
            <a:r>
              <a:rPr lang="en-US" sz="11000" b="1" kern="0" spc="-600" dirty="0">
                <a:latin typeface="Aharoni" panose="02010803020104030203" pitchFamily="2" charset="-79"/>
                <a:cs typeface="Aharoni" panose="02010803020104030203" pitchFamily="2" charset="-79"/>
              </a:rPr>
              <a:t>H</a:t>
            </a:r>
            <a:endParaRPr lang="en-US" sz="14000" b="1" kern="0" spc="-600" dirty="0">
              <a:latin typeface="Aharoni" panose="02010803020104030203" pitchFamily="2" charset="-79"/>
              <a:cs typeface="Aharoni" panose="02010803020104030203" pitchFamily="2" charset="-79"/>
            </a:endParaRPr>
          </a:p>
        </p:txBody>
      </p:sp>
      <p:sp>
        <p:nvSpPr>
          <p:cNvPr id="29" name="TextBox 28"/>
          <p:cNvSpPr txBox="1"/>
          <p:nvPr/>
        </p:nvSpPr>
        <p:spPr>
          <a:xfrm>
            <a:off x="4038600" y="4419600"/>
            <a:ext cx="990600" cy="946413"/>
          </a:xfrm>
          <a:prstGeom prst="rect">
            <a:avLst/>
          </a:prstGeom>
          <a:noFill/>
        </p:spPr>
        <p:txBody>
          <a:bodyPr wrap="square" rtlCol="0">
            <a:spAutoFit/>
            <a:scene3d>
              <a:camera prst="orthographicFront"/>
              <a:lightRig rig="sunset" dir="t"/>
            </a:scene3d>
            <a:sp3d extrusionH="57150">
              <a:bevelT w="38100" h="38100"/>
            </a:sp3d>
          </a:bodyPr>
          <a:lstStyle/>
          <a:p>
            <a:pPr algn="ctr">
              <a:lnSpc>
                <a:spcPts val="6000"/>
              </a:lnSpc>
            </a:pPr>
            <a:r>
              <a:rPr lang="en-US" sz="7200" dirty="0">
                <a:solidFill>
                  <a:schemeClr val="accent6">
                    <a:lumMod val="50000"/>
                  </a:schemeClr>
                </a:solidFill>
                <a:latin typeface="Aharoni" panose="02010803020104030203" pitchFamily="2" charset="-79"/>
                <a:cs typeface="Aharoni" panose="02010803020104030203" pitchFamily="2" charset="-79"/>
              </a:rPr>
              <a:t>S</a:t>
            </a:r>
            <a:endParaRPr lang="en-US" sz="6000" b="1" dirty="0">
              <a:solidFill>
                <a:schemeClr val="accent6">
                  <a:lumMod val="50000"/>
                </a:schemeClr>
              </a:solidFill>
              <a:latin typeface="Aharoni" panose="02010803020104030203" pitchFamily="2" charset="-79"/>
              <a:cs typeface="Aharoni" panose="02010803020104030203" pitchFamily="2" charset="-79"/>
            </a:endParaRPr>
          </a:p>
        </p:txBody>
      </p:sp>
      <p:sp>
        <p:nvSpPr>
          <p:cNvPr id="30" name="TextBox 29"/>
          <p:cNvSpPr txBox="1"/>
          <p:nvPr/>
        </p:nvSpPr>
        <p:spPr>
          <a:xfrm>
            <a:off x="3977640" y="3465576"/>
            <a:ext cx="1143000" cy="1054135"/>
          </a:xfrm>
          <a:prstGeom prst="rect">
            <a:avLst/>
          </a:prstGeom>
          <a:noFill/>
        </p:spPr>
        <p:txBody>
          <a:bodyPr wrap="square" rtlCol="0">
            <a:spAutoFit/>
            <a:scene3d>
              <a:camera prst="orthographicFront"/>
              <a:lightRig rig="sunset" dir="t"/>
            </a:scene3d>
            <a:sp3d extrusionH="57150">
              <a:bevelT w="38100" h="38100"/>
            </a:sp3d>
          </a:bodyPr>
          <a:lstStyle/>
          <a:p>
            <a:pPr algn="ctr">
              <a:lnSpc>
                <a:spcPts val="7500"/>
              </a:lnSpc>
            </a:pPr>
            <a:r>
              <a:rPr lang="en-US" sz="10000" dirty="0">
                <a:solidFill>
                  <a:schemeClr val="accent6">
                    <a:lumMod val="50000"/>
                  </a:schemeClr>
                </a:solidFill>
                <a:latin typeface="Aharoni" panose="02010803020104030203" pitchFamily="2" charset="-79"/>
                <a:cs typeface="Aharoni" panose="02010803020104030203" pitchFamily="2" charset="-79"/>
              </a:rPr>
              <a:t>U</a:t>
            </a:r>
          </a:p>
        </p:txBody>
      </p:sp>
      <p:pic>
        <p:nvPicPr>
          <p:cNvPr id="31" name="Content Placeholder 3" descr="PowerPoint Slide Show - [TheRock]"/>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8064" t="19628" r="35327" b="12601"/>
          <a:stretch/>
        </p:blipFill>
        <p:spPr>
          <a:xfrm>
            <a:off x="676656" y="1344168"/>
            <a:ext cx="5687568" cy="4651870"/>
          </a:xfrm>
        </p:spPr>
      </p:pic>
      <p:sp>
        <p:nvSpPr>
          <p:cNvPr id="33" name="TextBox 32"/>
          <p:cNvSpPr txBox="1"/>
          <p:nvPr/>
        </p:nvSpPr>
        <p:spPr>
          <a:xfrm>
            <a:off x="4315968" y="3081528"/>
            <a:ext cx="1676400" cy="1585049"/>
          </a:xfrm>
          <a:prstGeom prst="rect">
            <a:avLst/>
          </a:prstGeom>
          <a:noFill/>
        </p:spPr>
        <p:txBody>
          <a:bodyPr wrap="square" rtlCol="0">
            <a:spAutoFit/>
          </a:bodyPr>
          <a:lstStyle/>
          <a:p>
            <a:r>
              <a:rPr lang="en-US" sz="9700" b="1" kern="0" spc="-600" dirty="0">
                <a:ln>
                  <a:solidFill>
                    <a:schemeClr val="bg1"/>
                  </a:solidFill>
                </a:ln>
                <a:solidFill>
                  <a:schemeClr val="bg1"/>
                </a:solidFill>
                <a:effectLst>
                  <a:glow rad="63500">
                    <a:schemeClr val="bg1"/>
                  </a:glow>
                </a:effectLst>
                <a:latin typeface="Aharoni" panose="02010803020104030203" pitchFamily="2" charset="-79"/>
                <a:cs typeface="Aharoni" panose="02010803020104030203" pitchFamily="2" charset="-79"/>
              </a:rPr>
              <a:t>D</a:t>
            </a:r>
            <a:r>
              <a:rPr lang="en-US" sz="7100" b="1" kern="0" spc="-600" dirty="0">
                <a:ln>
                  <a:solidFill>
                    <a:schemeClr val="bg1"/>
                  </a:solidFill>
                </a:ln>
                <a:solidFill>
                  <a:schemeClr val="bg1"/>
                </a:solidFill>
                <a:effectLst>
                  <a:glow rad="63500">
                    <a:schemeClr val="bg1"/>
                  </a:glow>
                </a:effectLst>
                <a:latin typeface="Aharoni" panose="02010803020104030203" pitchFamily="2" charset="-79"/>
                <a:cs typeface="Aharoni" panose="02010803020104030203" pitchFamily="2" charset="-79"/>
              </a:rPr>
              <a:t>U</a:t>
            </a:r>
          </a:p>
        </p:txBody>
      </p:sp>
      <p:sp>
        <p:nvSpPr>
          <p:cNvPr id="34" name="Rectangle 4"/>
          <p:cNvSpPr>
            <a:spLocks noChangeArrowheads="1"/>
          </p:cNvSpPr>
          <p:nvPr/>
        </p:nvSpPr>
        <p:spPr bwMode="auto">
          <a:xfrm>
            <a:off x="1905000" y="2331720"/>
            <a:ext cx="5334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r>
              <a:rPr lang="en-US" sz="13800" kern="0" spc="-600" dirty="0">
                <a:ln>
                  <a:solidFill>
                    <a:sysClr val="windowText" lastClr="000000"/>
                  </a:solidFill>
                </a:ln>
                <a:solidFill>
                  <a:srgbClr val="FFFF00"/>
                </a:solidFill>
                <a:latin typeface="Aharoni" panose="02010803020104030203" pitchFamily="2" charset="-79"/>
                <a:cs typeface="Aharoni" panose="02010803020104030203" pitchFamily="2" charset="-79"/>
              </a:rPr>
              <a:t>D</a:t>
            </a:r>
            <a:r>
              <a:rPr lang="en-US" sz="11500" kern="0" spc="-600" dirty="0">
                <a:ln>
                  <a:solidFill>
                    <a:sysClr val="windowText" lastClr="000000"/>
                  </a:solidFill>
                </a:ln>
                <a:solidFill>
                  <a:srgbClr val="FFFF00"/>
                </a:solidFill>
                <a:latin typeface="Aharoni" panose="02010803020104030203" pitchFamily="2" charset="-79"/>
                <a:cs typeface="Aharoni" panose="02010803020104030203" pitchFamily="2" charset="-79"/>
              </a:rPr>
              <a:t>I</a:t>
            </a:r>
            <a:r>
              <a:rPr lang="en-US" sz="8500" kern="0" spc="-600" dirty="0">
                <a:ln>
                  <a:solidFill>
                    <a:sysClr val="windowText" lastClr="000000"/>
                  </a:solidFill>
                </a:ln>
                <a:solidFill>
                  <a:srgbClr val="FFFF00"/>
                </a:solidFill>
                <a:latin typeface="Aharoni" panose="02010803020104030203" pitchFamily="2" charset="-79"/>
                <a:cs typeface="Aharoni" panose="02010803020104030203" pitchFamily="2" charset="-79"/>
              </a:rPr>
              <a:t>V</a:t>
            </a:r>
            <a:r>
              <a:rPr lang="en-US" sz="7200" kern="0" spc="-600" dirty="0">
                <a:ln>
                  <a:solidFill>
                    <a:sysClr val="windowText" lastClr="000000"/>
                  </a:solidFill>
                </a:ln>
                <a:solidFill>
                  <a:srgbClr val="FFFF00"/>
                </a:solidFill>
                <a:latin typeface="Aharoni" panose="02010803020104030203" pitchFamily="2" charset="-79"/>
                <a:cs typeface="Aharoni" panose="02010803020104030203" pitchFamily="2" charset="-79"/>
              </a:rPr>
              <a:t>I</a:t>
            </a:r>
            <a:r>
              <a:rPr lang="en-US" sz="9600" kern="0" spc="-600" dirty="0">
                <a:ln>
                  <a:solidFill>
                    <a:sysClr val="windowText" lastClr="000000"/>
                  </a:solidFill>
                </a:ln>
                <a:solidFill>
                  <a:srgbClr val="FFFF00"/>
                </a:solidFill>
                <a:latin typeface="Aharoni" panose="02010803020104030203" pitchFamily="2" charset="-79"/>
                <a:cs typeface="Aharoni" panose="02010803020104030203" pitchFamily="2" charset="-79"/>
              </a:rPr>
              <a:t>N</a:t>
            </a:r>
            <a:r>
              <a:rPr lang="en-US" sz="7000" kern="0" spc="-600" dirty="0">
                <a:ln>
                  <a:solidFill>
                    <a:sysClr val="windowText" lastClr="000000"/>
                  </a:solidFill>
                </a:ln>
                <a:solidFill>
                  <a:srgbClr val="FFFF00"/>
                </a:solidFill>
                <a:latin typeface="Aharoni" panose="02010803020104030203" pitchFamily="2" charset="-79"/>
                <a:cs typeface="Aharoni" panose="02010803020104030203" pitchFamily="2" charset="-79"/>
              </a:rPr>
              <a:t>E</a:t>
            </a:r>
            <a:endParaRPr lang="en-US" sz="14000" kern="0" spc="-600" dirty="0">
              <a:ln>
                <a:solidFill>
                  <a:sysClr val="windowText" lastClr="000000"/>
                </a:solidFill>
              </a:ln>
              <a:solidFill>
                <a:srgbClr val="FFFF0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03275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3"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 presetClass="entr" presetSubtype="0" fill="hold" grpId="0" nodeType="withEffect">
                                  <p:stCondLst>
                                    <p:cond delay="250"/>
                                  </p:stCondLst>
                                  <p:iterate type="lt">
                                    <p:tmAbs val="0"/>
                                  </p:iterate>
                                  <p:childTnLst>
                                    <p:set>
                                      <p:cBhvr>
                                        <p:cTn id="9" dur="1" fill="hold">
                                          <p:stCondLst>
                                            <p:cond delay="0"/>
                                          </p:stCondLst>
                                        </p:cTn>
                                        <p:tgtEl>
                                          <p:spTgt spid="5"/>
                                        </p:tgtEl>
                                        <p:attrNameLst>
                                          <p:attrName>style.visibility</p:attrName>
                                        </p:attrNameLst>
                                      </p:cBhvr>
                                      <p:to>
                                        <p:strVal val="visible"/>
                                      </p:to>
                                    </p:set>
                                  </p:childTnLst>
                                </p:cTn>
                              </p:par>
                              <p:par>
                                <p:cTn id="10" presetID="34" presetClass="emph" presetSubtype="0" fill="hold" grpId="1" nodeType="withEffect">
                                  <p:stCondLst>
                                    <p:cond delay="250"/>
                                  </p:stCondLst>
                                  <p:iterate type="lt">
                                    <p:tmPct val="10000"/>
                                  </p:iterate>
                                  <p:childTnLst>
                                    <p:animMotion origin="layout" path="M 1.25E-6 4.07407E-6 L 0.4306 -0.00625 " pathEditMode="relative" rAng="0" ptsTypes="AA">
                                      <p:cBhvr>
                                        <p:cTn id="11" dur="500" accel="50000" decel="50000" autoRev="1" fill="hold">
                                          <p:stCondLst>
                                            <p:cond delay="0"/>
                                          </p:stCondLst>
                                        </p:cTn>
                                        <p:tgtEl>
                                          <p:spTgt spid="5"/>
                                        </p:tgtEl>
                                        <p:attrNameLst>
                                          <p:attrName>ppt_x</p:attrName>
                                          <p:attrName>ppt_y</p:attrName>
                                        </p:attrNameLst>
                                      </p:cBhvr>
                                      <p:rCtr x="21523" y="-324"/>
                                    </p:animMotion>
                                    <p:animRot by="1500000">
                                      <p:cBhvr>
                                        <p:cTn id="12" dur="250" fill="hold">
                                          <p:stCondLst>
                                            <p:cond delay="0"/>
                                          </p:stCondLst>
                                        </p:cTn>
                                        <p:tgtEl>
                                          <p:spTgt spid="5"/>
                                        </p:tgtEl>
                                        <p:attrNameLst>
                                          <p:attrName>r</p:attrName>
                                        </p:attrNameLst>
                                      </p:cBhvr>
                                    </p:animRot>
                                    <p:animRot by="-1500000">
                                      <p:cBhvr>
                                        <p:cTn id="13" dur="250" fill="hold">
                                          <p:stCondLst>
                                            <p:cond delay="250"/>
                                          </p:stCondLst>
                                        </p:cTn>
                                        <p:tgtEl>
                                          <p:spTgt spid="5"/>
                                        </p:tgtEl>
                                        <p:attrNameLst>
                                          <p:attrName>r</p:attrName>
                                        </p:attrNameLst>
                                      </p:cBhvr>
                                    </p:animRot>
                                    <p:animRot by="-1500000">
                                      <p:cBhvr>
                                        <p:cTn id="14" dur="250" fill="hold">
                                          <p:stCondLst>
                                            <p:cond delay="500"/>
                                          </p:stCondLst>
                                        </p:cTn>
                                        <p:tgtEl>
                                          <p:spTgt spid="5"/>
                                        </p:tgtEl>
                                        <p:attrNameLst>
                                          <p:attrName>r</p:attrName>
                                        </p:attrNameLst>
                                      </p:cBhvr>
                                    </p:animRot>
                                    <p:animRot by="1500000">
                                      <p:cBhvr>
                                        <p:cTn id="15" dur="250" fill="hold">
                                          <p:stCondLst>
                                            <p:cond delay="750"/>
                                          </p:stCondLst>
                                        </p:cTn>
                                        <p:tgtEl>
                                          <p:spTgt spid="5"/>
                                        </p:tgtEl>
                                        <p:attrNameLst>
                                          <p:attrName>r</p:attrName>
                                        </p:attrNameLst>
                                      </p:cBhvr>
                                    </p:animRot>
                                  </p:childTnLst>
                                </p:cTn>
                              </p:par>
                              <p:par>
                                <p:cTn id="16" presetID="3" presetClass="emph" presetSubtype="10" fill="remove" grpId="2" nodeType="withEffect">
                                  <p:stCondLst>
                                    <p:cond delay="250"/>
                                  </p:stCondLst>
                                  <p:iterate type="lt">
                                    <p:tmPct val="0"/>
                                  </p:iterate>
                                  <p:childTnLst>
                                    <p:animClr clrSpc="hsl" dir="ccw">
                                      <p:cBhvr override="childStyle">
                                        <p:cTn id="17" dur="2000" fill="hold"/>
                                        <p:tgtEl>
                                          <p:spTgt spid="5"/>
                                        </p:tgtEl>
                                        <p:attrNameLst>
                                          <p:attrName>style.color</p:attrName>
                                        </p:attrNameLst>
                                      </p:cBhvr>
                                      <p:to>
                                        <a:srgbClr val="FA3824"/>
                                      </p:to>
                                    </p:animClr>
                                  </p:childTnLst>
                                </p:cTn>
                              </p:par>
                              <p:par>
                                <p:cTn id="18" presetID="2" presetClass="exit" presetSubtype="2" fill="hold" nodeType="withEffect">
                                  <p:stCondLst>
                                    <p:cond delay="250"/>
                                  </p:stCondLst>
                                  <p:childTnLst>
                                    <p:anim calcmode="lin" valueType="num">
                                      <p:cBhvr additive="base">
                                        <p:cTn id="19" dur="750"/>
                                        <p:tgtEl>
                                          <p:spTgt spid="35"/>
                                        </p:tgtEl>
                                        <p:attrNameLst>
                                          <p:attrName>ppt_x</p:attrName>
                                        </p:attrNameLst>
                                      </p:cBhvr>
                                      <p:tavLst>
                                        <p:tav tm="0">
                                          <p:val>
                                            <p:strVal val="ppt_x"/>
                                          </p:val>
                                        </p:tav>
                                        <p:tav tm="100000">
                                          <p:val>
                                            <p:strVal val="1+ppt_w/2"/>
                                          </p:val>
                                        </p:tav>
                                      </p:tavLst>
                                    </p:anim>
                                    <p:anim calcmode="lin" valueType="num">
                                      <p:cBhvr additive="base">
                                        <p:cTn id="20" dur="750"/>
                                        <p:tgtEl>
                                          <p:spTgt spid="35"/>
                                        </p:tgtEl>
                                        <p:attrNameLst>
                                          <p:attrName>ppt_y</p:attrName>
                                        </p:attrNameLst>
                                      </p:cBhvr>
                                      <p:tavLst>
                                        <p:tav tm="0">
                                          <p:val>
                                            <p:strVal val="ppt_y"/>
                                          </p:val>
                                        </p:tav>
                                        <p:tav tm="100000">
                                          <p:val>
                                            <p:strVal val="ppt_y"/>
                                          </p:val>
                                        </p:tav>
                                      </p:tavLst>
                                    </p:anim>
                                    <p:set>
                                      <p:cBhvr>
                                        <p:cTn id="21" dur="1" fill="hold">
                                          <p:stCondLst>
                                            <p:cond delay="749"/>
                                          </p:stCondLst>
                                        </p:cTn>
                                        <p:tgtEl>
                                          <p:spTgt spid="3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type="lt">
                                    <p:tmAbs val="0"/>
                                  </p:iterate>
                                  <p:childTnLst>
                                    <p:set>
                                      <p:cBhvr>
                                        <p:cTn id="25" dur="1" fill="hold">
                                          <p:stCondLst>
                                            <p:cond delay="0"/>
                                          </p:stCondLst>
                                        </p:cTn>
                                        <p:tgtEl>
                                          <p:spTgt spid="14"/>
                                        </p:tgtEl>
                                        <p:attrNameLst>
                                          <p:attrName>style.visibility</p:attrName>
                                        </p:attrNameLst>
                                      </p:cBhvr>
                                      <p:to>
                                        <p:strVal val="visible"/>
                                      </p:to>
                                    </p:set>
                                  </p:childTnLst>
                                </p:cTn>
                              </p:par>
                              <p:par>
                                <p:cTn id="26" presetID="34" presetClass="emph" presetSubtype="0" fill="hold" grpId="0" nodeType="withEffect">
                                  <p:stCondLst>
                                    <p:cond delay="0"/>
                                  </p:stCondLst>
                                  <p:iterate type="lt">
                                    <p:tmPct val="10000"/>
                                  </p:iterate>
                                  <p:childTnLst>
                                    <p:animMotion origin="layout" path="M 0 -3.72803E-6 L 0 0.10546 " pathEditMode="relative" rAng="0" ptsTypes="AA">
                                      <p:cBhvr>
                                        <p:cTn id="27" dur="250" accel="50000" decel="50000" autoRev="1" fill="hold">
                                          <p:stCondLst>
                                            <p:cond delay="0"/>
                                          </p:stCondLst>
                                        </p:cTn>
                                        <p:tgtEl>
                                          <p:spTgt spid="14"/>
                                        </p:tgtEl>
                                        <p:attrNameLst>
                                          <p:attrName>ppt_x</p:attrName>
                                          <p:attrName>ppt_y</p:attrName>
                                        </p:attrNameLst>
                                      </p:cBhvr>
                                      <p:rCtr x="0" y="5273"/>
                                    </p:animMotion>
                                    <p:animRot by="1500000">
                                      <p:cBhvr>
                                        <p:cTn id="28" dur="125" fill="hold">
                                          <p:stCondLst>
                                            <p:cond delay="0"/>
                                          </p:stCondLst>
                                        </p:cTn>
                                        <p:tgtEl>
                                          <p:spTgt spid="14"/>
                                        </p:tgtEl>
                                        <p:attrNameLst>
                                          <p:attrName>r</p:attrName>
                                        </p:attrNameLst>
                                      </p:cBhvr>
                                    </p:animRot>
                                    <p:animRot by="-1500000">
                                      <p:cBhvr>
                                        <p:cTn id="29" dur="125" fill="hold">
                                          <p:stCondLst>
                                            <p:cond delay="125"/>
                                          </p:stCondLst>
                                        </p:cTn>
                                        <p:tgtEl>
                                          <p:spTgt spid="14"/>
                                        </p:tgtEl>
                                        <p:attrNameLst>
                                          <p:attrName>r</p:attrName>
                                        </p:attrNameLst>
                                      </p:cBhvr>
                                    </p:animRot>
                                    <p:animRot by="-1500000">
                                      <p:cBhvr>
                                        <p:cTn id="30" dur="125" fill="hold">
                                          <p:stCondLst>
                                            <p:cond delay="250"/>
                                          </p:stCondLst>
                                        </p:cTn>
                                        <p:tgtEl>
                                          <p:spTgt spid="14"/>
                                        </p:tgtEl>
                                        <p:attrNameLst>
                                          <p:attrName>r</p:attrName>
                                        </p:attrNameLst>
                                      </p:cBhvr>
                                    </p:animRot>
                                    <p:animRot by="1500000">
                                      <p:cBhvr>
                                        <p:cTn id="31" dur="125" fill="hold">
                                          <p:stCondLst>
                                            <p:cond delay="375"/>
                                          </p:stCondLst>
                                        </p:cTn>
                                        <p:tgtEl>
                                          <p:spTgt spid="14"/>
                                        </p:tgtEl>
                                        <p:attrNameLst>
                                          <p:attrName>r</p:attrName>
                                        </p:attrNameLst>
                                      </p:cBhvr>
                                    </p:animRot>
                                  </p:childTnLst>
                                </p:cTn>
                              </p:par>
                              <p:par>
                                <p:cTn id="32" presetID="22" presetClass="entr" presetSubtype="4" fill="hold" grpId="1" nodeType="withEffect">
                                  <p:stCondLst>
                                    <p:cond delay="0"/>
                                  </p:stCondLst>
                                  <p:iterate type="lt">
                                    <p:tmPct val="0"/>
                                  </p:iterate>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par>
                                <p:cTn id="35" presetID="34" presetClass="emph" presetSubtype="0" fill="hold" grpId="0" nodeType="withEffect">
                                  <p:stCondLst>
                                    <p:cond delay="0"/>
                                  </p:stCondLst>
                                  <p:iterate type="lt">
                                    <p:tmPct val="10000"/>
                                  </p:iterate>
                                  <p:childTnLst>
                                    <p:animMotion origin="layout" path="M 3.33333E-6 -4.32007E-6 L -0.00052 0.05759 " pathEditMode="relative" rAng="0" ptsTypes="AA">
                                      <p:cBhvr>
                                        <p:cTn id="36" dur="250" accel="50000" decel="50000" autoRev="1" fill="hold">
                                          <p:stCondLst>
                                            <p:cond delay="0"/>
                                          </p:stCondLst>
                                        </p:cTn>
                                        <p:tgtEl>
                                          <p:spTgt spid="8"/>
                                        </p:tgtEl>
                                        <p:attrNameLst>
                                          <p:attrName>ppt_x</p:attrName>
                                          <p:attrName>ppt_y</p:attrName>
                                        </p:attrNameLst>
                                      </p:cBhvr>
                                      <p:rCtr x="-35" y="2868"/>
                                    </p:animMotion>
                                    <p:animRot by="1500000">
                                      <p:cBhvr>
                                        <p:cTn id="37" dur="125" fill="hold">
                                          <p:stCondLst>
                                            <p:cond delay="0"/>
                                          </p:stCondLst>
                                        </p:cTn>
                                        <p:tgtEl>
                                          <p:spTgt spid="8"/>
                                        </p:tgtEl>
                                        <p:attrNameLst>
                                          <p:attrName>r</p:attrName>
                                        </p:attrNameLst>
                                      </p:cBhvr>
                                    </p:animRot>
                                    <p:animRot by="-1500000">
                                      <p:cBhvr>
                                        <p:cTn id="38" dur="125" fill="hold">
                                          <p:stCondLst>
                                            <p:cond delay="125"/>
                                          </p:stCondLst>
                                        </p:cTn>
                                        <p:tgtEl>
                                          <p:spTgt spid="8"/>
                                        </p:tgtEl>
                                        <p:attrNameLst>
                                          <p:attrName>r</p:attrName>
                                        </p:attrNameLst>
                                      </p:cBhvr>
                                    </p:animRot>
                                    <p:animRot by="-1500000">
                                      <p:cBhvr>
                                        <p:cTn id="39" dur="125" fill="hold">
                                          <p:stCondLst>
                                            <p:cond delay="250"/>
                                          </p:stCondLst>
                                        </p:cTn>
                                        <p:tgtEl>
                                          <p:spTgt spid="8"/>
                                        </p:tgtEl>
                                        <p:attrNameLst>
                                          <p:attrName>r</p:attrName>
                                        </p:attrNameLst>
                                      </p:cBhvr>
                                    </p:animRot>
                                    <p:animRot by="1500000">
                                      <p:cBhvr>
                                        <p:cTn id="40" dur="125" fill="hold">
                                          <p:stCondLst>
                                            <p:cond delay="375"/>
                                          </p:stCondLst>
                                        </p:cTn>
                                        <p:tgtEl>
                                          <p:spTgt spid="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type="lt">
                                    <p:tmAbs val="0"/>
                                  </p:iterate>
                                  <p:childTnLst>
                                    <p:set>
                                      <p:cBhvr>
                                        <p:cTn id="44" dur="1" fill="hold">
                                          <p:stCondLst>
                                            <p:cond delay="0"/>
                                          </p:stCondLst>
                                        </p:cTn>
                                        <p:tgtEl>
                                          <p:spTgt spid="13"/>
                                        </p:tgtEl>
                                        <p:attrNameLst>
                                          <p:attrName>style.visibility</p:attrName>
                                        </p:attrNameLst>
                                      </p:cBhvr>
                                      <p:to>
                                        <p:strVal val="visible"/>
                                      </p:to>
                                    </p:set>
                                  </p:childTnLst>
                                </p:cTn>
                              </p:par>
                              <p:par>
                                <p:cTn id="45" presetID="34" presetClass="emph" presetSubtype="0" fill="hold" grpId="0" nodeType="withEffect">
                                  <p:stCondLst>
                                    <p:cond delay="0"/>
                                  </p:stCondLst>
                                  <p:iterate type="lt">
                                    <p:tmPct val="10000"/>
                                  </p:iterate>
                                  <p:childTnLst>
                                    <p:animMotion origin="layout" path="M 3.33333E-6 -4.32007E-6 L -0.00052 0.05759 " pathEditMode="relative" rAng="0" ptsTypes="AA">
                                      <p:cBhvr>
                                        <p:cTn id="46" dur="250" accel="50000" decel="50000" autoRev="1" fill="hold">
                                          <p:stCondLst>
                                            <p:cond delay="0"/>
                                          </p:stCondLst>
                                        </p:cTn>
                                        <p:tgtEl>
                                          <p:spTgt spid="13"/>
                                        </p:tgtEl>
                                        <p:attrNameLst>
                                          <p:attrName>ppt_x</p:attrName>
                                          <p:attrName>ppt_y</p:attrName>
                                        </p:attrNameLst>
                                      </p:cBhvr>
                                      <p:rCtr x="-35" y="2868"/>
                                    </p:animMotion>
                                    <p:animRot by="1500000">
                                      <p:cBhvr>
                                        <p:cTn id="47" dur="125" fill="hold">
                                          <p:stCondLst>
                                            <p:cond delay="0"/>
                                          </p:stCondLst>
                                        </p:cTn>
                                        <p:tgtEl>
                                          <p:spTgt spid="13"/>
                                        </p:tgtEl>
                                        <p:attrNameLst>
                                          <p:attrName>r</p:attrName>
                                        </p:attrNameLst>
                                      </p:cBhvr>
                                    </p:animRot>
                                    <p:animRot by="-1500000">
                                      <p:cBhvr>
                                        <p:cTn id="48" dur="125" fill="hold">
                                          <p:stCondLst>
                                            <p:cond delay="125"/>
                                          </p:stCondLst>
                                        </p:cTn>
                                        <p:tgtEl>
                                          <p:spTgt spid="13"/>
                                        </p:tgtEl>
                                        <p:attrNameLst>
                                          <p:attrName>r</p:attrName>
                                        </p:attrNameLst>
                                      </p:cBhvr>
                                    </p:animRot>
                                    <p:animRot by="-1500000">
                                      <p:cBhvr>
                                        <p:cTn id="49" dur="125" fill="hold">
                                          <p:stCondLst>
                                            <p:cond delay="250"/>
                                          </p:stCondLst>
                                        </p:cTn>
                                        <p:tgtEl>
                                          <p:spTgt spid="13"/>
                                        </p:tgtEl>
                                        <p:attrNameLst>
                                          <p:attrName>r</p:attrName>
                                        </p:attrNameLst>
                                      </p:cBhvr>
                                    </p:animRot>
                                    <p:animRot by="1500000">
                                      <p:cBhvr>
                                        <p:cTn id="50" dur="125" fill="hold">
                                          <p:stCondLst>
                                            <p:cond delay="375"/>
                                          </p:stCondLst>
                                        </p:cTn>
                                        <p:tgtEl>
                                          <p:spTgt spid="13"/>
                                        </p:tgtEl>
                                        <p:attrNameLst>
                                          <p:attrName>r</p:attrName>
                                        </p:attrNameLst>
                                      </p:cBhvr>
                                    </p:animRot>
                                  </p:childTnLst>
                                </p:cTn>
                              </p:par>
                              <p:par>
                                <p:cTn id="51" presetID="1" presetClass="entr" presetSubtype="0" fill="hold" grpId="1" nodeType="withEffect">
                                  <p:stCondLst>
                                    <p:cond delay="250"/>
                                  </p:stCondLst>
                                  <p:iterate type="lt">
                                    <p:tmAbs val="0"/>
                                  </p:iterate>
                                  <p:childTnLst>
                                    <p:set>
                                      <p:cBhvr>
                                        <p:cTn id="52" dur="1" fill="hold">
                                          <p:stCondLst>
                                            <p:cond delay="0"/>
                                          </p:stCondLst>
                                        </p:cTn>
                                        <p:tgtEl>
                                          <p:spTgt spid="10"/>
                                        </p:tgtEl>
                                        <p:attrNameLst>
                                          <p:attrName>style.visibility</p:attrName>
                                        </p:attrNameLst>
                                      </p:cBhvr>
                                      <p:to>
                                        <p:strVal val="visible"/>
                                      </p:to>
                                    </p:set>
                                  </p:childTnLst>
                                </p:cTn>
                              </p:par>
                              <p:par>
                                <p:cTn id="53" presetID="34" presetClass="emph" presetSubtype="0" fill="hold" grpId="0" nodeType="withEffect">
                                  <p:stCondLst>
                                    <p:cond delay="250"/>
                                  </p:stCondLst>
                                  <p:iterate type="lt">
                                    <p:tmPct val="10000"/>
                                  </p:iterate>
                                  <p:childTnLst>
                                    <p:animMotion origin="layout" path="M 0 -8.14061E-7 L 0 0.08834 " pathEditMode="relative" rAng="0" ptsTypes="AA">
                                      <p:cBhvr>
                                        <p:cTn id="54" dur="250" accel="50000" decel="50000" autoRev="1" fill="hold">
                                          <p:stCondLst>
                                            <p:cond delay="0"/>
                                          </p:stCondLst>
                                        </p:cTn>
                                        <p:tgtEl>
                                          <p:spTgt spid="10"/>
                                        </p:tgtEl>
                                        <p:attrNameLst>
                                          <p:attrName>ppt_x</p:attrName>
                                          <p:attrName>ppt_y</p:attrName>
                                        </p:attrNameLst>
                                      </p:cBhvr>
                                      <p:rCtr x="0" y="4417"/>
                                    </p:animMotion>
                                    <p:animRot by="1500000">
                                      <p:cBhvr>
                                        <p:cTn id="55" dur="125" fill="hold">
                                          <p:stCondLst>
                                            <p:cond delay="0"/>
                                          </p:stCondLst>
                                        </p:cTn>
                                        <p:tgtEl>
                                          <p:spTgt spid="10"/>
                                        </p:tgtEl>
                                        <p:attrNameLst>
                                          <p:attrName>r</p:attrName>
                                        </p:attrNameLst>
                                      </p:cBhvr>
                                    </p:animRot>
                                    <p:animRot by="-1500000">
                                      <p:cBhvr>
                                        <p:cTn id="56" dur="125" fill="hold">
                                          <p:stCondLst>
                                            <p:cond delay="125"/>
                                          </p:stCondLst>
                                        </p:cTn>
                                        <p:tgtEl>
                                          <p:spTgt spid="10"/>
                                        </p:tgtEl>
                                        <p:attrNameLst>
                                          <p:attrName>r</p:attrName>
                                        </p:attrNameLst>
                                      </p:cBhvr>
                                    </p:animRot>
                                    <p:animRot by="-1500000">
                                      <p:cBhvr>
                                        <p:cTn id="57" dur="125" fill="hold">
                                          <p:stCondLst>
                                            <p:cond delay="250"/>
                                          </p:stCondLst>
                                        </p:cTn>
                                        <p:tgtEl>
                                          <p:spTgt spid="10"/>
                                        </p:tgtEl>
                                        <p:attrNameLst>
                                          <p:attrName>r</p:attrName>
                                        </p:attrNameLst>
                                      </p:cBhvr>
                                    </p:animRot>
                                    <p:animRot by="1500000">
                                      <p:cBhvr>
                                        <p:cTn id="58" dur="125" fill="hold">
                                          <p:stCondLst>
                                            <p:cond delay="375"/>
                                          </p:stCondLst>
                                        </p:cTn>
                                        <p:tgtEl>
                                          <p:spTgt spid="10"/>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iterate type="lt">
                                    <p:tmAbs val="0"/>
                                  </p:iterate>
                                  <p:childTnLst>
                                    <p:set>
                                      <p:cBhvr>
                                        <p:cTn id="62" dur="1" fill="hold">
                                          <p:stCondLst>
                                            <p:cond delay="0"/>
                                          </p:stCondLst>
                                        </p:cTn>
                                        <p:tgtEl>
                                          <p:spTgt spid="9"/>
                                        </p:tgtEl>
                                        <p:attrNameLst>
                                          <p:attrName>style.visibility</p:attrName>
                                        </p:attrNameLst>
                                      </p:cBhvr>
                                      <p:to>
                                        <p:strVal val="visible"/>
                                      </p:to>
                                    </p:set>
                                  </p:childTnLst>
                                </p:cTn>
                              </p:par>
                              <p:par>
                                <p:cTn id="63" presetID="34" presetClass="emph" presetSubtype="0" fill="hold" grpId="0" nodeType="withEffect">
                                  <p:stCondLst>
                                    <p:cond delay="0"/>
                                  </p:stCondLst>
                                  <p:iterate type="lt">
                                    <p:tmPct val="10000"/>
                                  </p:iterate>
                                  <p:childTnLst>
                                    <p:animMotion origin="layout" path="M 0 -3.72803E-6 L 0 0.10546 " pathEditMode="relative" rAng="0" ptsTypes="AA">
                                      <p:cBhvr>
                                        <p:cTn id="64" dur="250" accel="50000" decel="50000" autoRev="1" fill="hold">
                                          <p:stCondLst>
                                            <p:cond delay="0"/>
                                          </p:stCondLst>
                                        </p:cTn>
                                        <p:tgtEl>
                                          <p:spTgt spid="9"/>
                                        </p:tgtEl>
                                        <p:attrNameLst>
                                          <p:attrName>ppt_x</p:attrName>
                                          <p:attrName>ppt_y</p:attrName>
                                        </p:attrNameLst>
                                      </p:cBhvr>
                                      <p:rCtr x="0" y="5273"/>
                                    </p:animMotion>
                                    <p:animRot by="1500000">
                                      <p:cBhvr>
                                        <p:cTn id="65" dur="125" fill="hold">
                                          <p:stCondLst>
                                            <p:cond delay="0"/>
                                          </p:stCondLst>
                                        </p:cTn>
                                        <p:tgtEl>
                                          <p:spTgt spid="9"/>
                                        </p:tgtEl>
                                        <p:attrNameLst>
                                          <p:attrName>r</p:attrName>
                                        </p:attrNameLst>
                                      </p:cBhvr>
                                    </p:animRot>
                                    <p:animRot by="-1500000">
                                      <p:cBhvr>
                                        <p:cTn id="66" dur="125" fill="hold">
                                          <p:stCondLst>
                                            <p:cond delay="125"/>
                                          </p:stCondLst>
                                        </p:cTn>
                                        <p:tgtEl>
                                          <p:spTgt spid="9"/>
                                        </p:tgtEl>
                                        <p:attrNameLst>
                                          <p:attrName>r</p:attrName>
                                        </p:attrNameLst>
                                      </p:cBhvr>
                                    </p:animRot>
                                    <p:animRot by="-1500000">
                                      <p:cBhvr>
                                        <p:cTn id="67" dur="125" fill="hold">
                                          <p:stCondLst>
                                            <p:cond delay="250"/>
                                          </p:stCondLst>
                                        </p:cTn>
                                        <p:tgtEl>
                                          <p:spTgt spid="9"/>
                                        </p:tgtEl>
                                        <p:attrNameLst>
                                          <p:attrName>r</p:attrName>
                                        </p:attrNameLst>
                                      </p:cBhvr>
                                    </p:animRot>
                                    <p:animRot by="1500000">
                                      <p:cBhvr>
                                        <p:cTn id="68" dur="125" fill="hold">
                                          <p:stCondLst>
                                            <p:cond delay="375"/>
                                          </p:stCondLst>
                                        </p:cTn>
                                        <p:tgtEl>
                                          <p:spTgt spid="9"/>
                                        </p:tgtEl>
                                        <p:attrNameLst>
                                          <p:attrName>r</p:attrName>
                                        </p:attrNameLst>
                                      </p:cBhvr>
                                    </p:animRot>
                                  </p:childTnLst>
                                </p:cTn>
                              </p:par>
                              <p:par>
                                <p:cTn id="69" presetID="22" presetClass="entr" presetSubtype="4" fill="hold" grpId="1" nodeType="withEffect">
                                  <p:stCondLst>
                                    <p:cond delay="100"/>
                                  </p:stCondLst>
                                  <p:iterate type="lt">
                                    <p:tmPct val="0"/>
                                  </p:iterate>
                                  <p:childTnLst>
                                    <p:set>
                                      <p:cBhvr>
                                        <p:cTn id="70" dur="1" fill="hold">
                                          <p:stCondLst>
                                            <p:cond delay="0"/>
                                          </p:stCondLst>
                                        </p:cTn>
                                        <p:tgtEl>
                                          <p:spTgt spid="12"/>
                                        </p:tgtEl>
                                        <p:attrNameLst>
                                          <p:attrName>style.visibility</p:attrName>
                                        </p:attrNameLst>
                                      </p:cBhvr>
                                      <p:to>
                                        <p:strVal val="visible"/>
                                      </p:to>
                                    </p:set>
                                    <p:animEffect transition="in" filter="wipe(down)">
                                      <p:cBhvr>
                                        <p:cTn id="71" dur="500"/>
                                        <p:tgtEl>
                                          <p:spTgt spid="12"/>
                                        </p:tgtEl>
                                      </p:cBhvr>
                                    </p:animEffect>
                                  </p:childTnLst>
                                </p:cTn>
                              </p:par>
                              <p:par>
                                <p:cTn id="72" presetID="34" presetClass="emph" presetSubtype="0" fill="hold" grpId="0" nodeType="withEffect">
                                  <p:stCondLst>
                                    <p:cond delay="100"/>
                                  </p:stCondLst>
                                  <p:iterate type="lt">
                                    <p:tmPct val="10000"/>
                                  </p:iterate>
                                  <p:childTnLst>
                                    <p:animMotion origin="layout" path="M 3.33333E-6 -4.32007E-6 L -0.00052 0.05759 " pathEditMode="relative" rAng="0" ptsTypes="AA">
                                      <p:cBhvr>
                                        <p:cTn id="73" dur="250" accel="50000" decel="50000" autoRev="1" fill="hold">
                                          <p:stCondLst>
                                            <p:cond delay="0"/>
                                          </p:stCondLst>
                                        </p:cTn>
                                        <p:tgtEl>
                                          <p:spTgt spid="12"/>
                                        </p:tgtEl>
                                        <p:attrNameLst>
                                          <p:attrName>ppt_x</p:attrName>
                                          <p:attrName>ppt_y</p:attrName>
                                        </p:attrNameLst>
                                      </p:cBhvr>
                                      <p:rCtr x="-35" y="2868"/>
                                    </p:animMotion>
                                    <p:animRot by="1500000">
                                      <p:cBhvr>
                                        <p:cTn id="74" dur="125" fill="hold">
                                          <p:stCondLst>
                                            <p:cond delay="0"/>
                                          </p:stCondLst>
                                        </p:cTn>
                                        <p:tgtEl>
                                          <p:spTgt spid="12"/>
                                        </p:tgtEl>
                                        <p:attrNameLst>
                                          <p:attrName>r</p:attrName>
                                        </p:attrNameLst>
                                      </p:cBhvr>
                                    </p:animRot>
                                    <p:animRot by="-1500000">
                                      <p:cBhvr>
                                        <p:cTn id="75" dur="125" fill="hold">
                                          <p:stCondLst>
                                            <p:cond delay="125"/>
                                          </p:stCondLst>
                                        </p:cTn>
                                        <p:tgtEl>
                                          <p:spTgt spid="12"/>
                                        </p:tgtEl>
                                        <p:attrNameLst>
                                          <p:attrName>r</p:attrName>
                                        </p:attrNameLst>
                                      </p:cBhvr>
                                    </p:animRot>
                                    <p:animRot by="-1500000">
                                      <p:cBhvr>
                                        <p:cTn id="76" dur="125" fill="hold">
                                          <p:stCondLst>
                                            <p:cond delay="250"/>
                                          </p:stCondLst>
                                        </p:cTn>
                                        <p:tgtEl>
                                          <p:spTgt spid="12"/>
                                        </p:tgtEl>
                                        <p:attrNameLst>
                                          <p:attrName>r</p:attrName>
                                        </p:attrNameLst>
                                      </p:cBhvr>
                                    </p:animRot>
                                    <p:animRot by="1500000">
                                      <p:cBhvr>
                                        <p:cTn id="77" dur="125" fill="hold">
                                          <p:stCondLst>
                                            <p:cond delay="375"/>
                                          </p:stCondLst>
                                        </p:cTn>
                                        <p:tgtEl>
                                          <p:spTgt spid="12"/>
                                        </p:tgtEl>
                                        <p:attrNameLst>
                                          <p:attrName>r</p:attrName>
                                        </p:attrNameLst>
                                      </p:cBhvr>
                                    </p:animRo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1" nodeType="clickEffect">
                                  <p:stCondLst>
                                    <p:cond delay="0"/>
                                  </p:stCondLst>
                                  <p:iterate type="lt">
                                    <p:tmAbs val="0"/>
                                  </p:iterate>
                                  <p:childTnLst>
                                    <p:set>
                                      <p:cBhvr>
                                        <p:cTn id="81" dur="1" fill="hold">
                                          <p:stCondLst>
                                            <p:cond delay="0"/>
                                          </p:stCondLst>
                                        </p:cTn>
                                        <p:tgtEl>
                                          <p:spTgt spid="15"/>
                                        </p:tgtEl>
                                        <p:attrNameLst>
                                          <p:attrName>style.visibility</p:attrName>
                                        </p:attrNameLst>
                                      </p:cBhvr>
                                      <p:to>
                                        <p:strVal val="visible"/>
                                      </p:to>
                                    </p:set>
                                  </p:childTnLst>
                                </p:cTn>
                              </p:par>
                              <p:par>
                                <p:cTn id="82" presetID="34" presetClass="emph" presetSubtype="0" fill="hold" grpId="0" nodeType="withEffect">
                                  <p:stCondLst>
                                    <p:cond delay="0"/>
                                  </p:stCondLst>
                                  <p:iterate type="lt">
                                    <p:tmPct val="10000"/>
                                  </p:iterate>
                                  <p:childTnLst>
                                    <p:animMotion origin="layout" path="M 0 -3.72803E-6 L 0 0.10546 " pathEditMode="relative" rAng="0" ptsTypes="AA">
                                      <p:cBhvr>
                                        <p:cTn id="83" dur="250" accel="50000" decel="50000" autoRev="1" fill="hold">
                                          <p:stCondLst>
                                            <p:cond delay="0"/>
                                          </p:stCondLst>
                                        </p:cTn>
                                        <p:tgtEl>
                                          <p:spTgt spid="15"/>
                                        </p:tgtEl>
                                        <p:attrNameLst>
                                          <p:attrName>ppt_x</p:attrName>
                                          <p:attrName>ppt_y</p:attrName>
                                        </p:attrNameLst>
                                      </p:cBhvr>
                                      <p:rCtr x="0" y="5273"/>
                                    </p:animMotion>
                                    <p:animRot by="1500000">
                                      <p:cBhvr>
                                        <p:cTn id="84" dur="125" fill="hold">
                                          <p:stCondLst>
                                            <p:cond delay="0"/>
                                          </p:stCondLst>
                                        </p:cTn>
                                        <p:tgtEl>
                                          <p:spTgt spid="15"/>
                                        </p:tgtEl>
                                        <p:attrNameLst>
                                          <p:attrName>r</p:attrName>
                                        </p:attrNameLst>
                                      </p:cBhvr>
                                    </p:animRot>
                                    <p:animRot by="-1500000">
                                      <p:cBhvr>
                                        <p:cTn id="85" dur="125" fill="hold">
                                          <p:stCondLst>
                                            <p:cond delay="125"/>
                                          </p:stCondLst>
                                        </p:cTn>
                                        <p:tgtEl>
                                          <p:spTgt spid="15"/>
                                        </p:tgtEl>
                                        <p:attrNameLst>
                                          <p:attrName>r</p:attrName>
                                        </p:attrNameLst>
                                      </p:cBhvr>
                                    </p:animRot>
                                    <p:animRot by="-1500000">
                                      <p:cBhvr>
                                        <p:cTn id="86" dur="125" fill="hold">
                                          <p:stCondLst>
                                            <p:cond delay="250"/>
                                          </p:stCondLst>
                                        </p:cTn>
                                        <p:tgtEl>
                                          <p:spTgt spid="15"/>
                                        </p:tgtEl>
                                        <p:attrNameLst>
                                          <p:attrName>r</p:attrName>
                                        </p:attrNameLst>
                                      </p:cBhvr>
                                    </p:animRot>
                                    <p:animRot by="1500000">
                                      <p:cBhvr>
                                        <p:cTn id="87" dur="125" fill="hold">
                                          <p:stCondLst>
                                            <p:cond delay="375"/>
                                          </p:stCondLst>
                                        </p:cTn>
                                        <p:tgtEl>
                                          <p:spTgt spid="15"/>
                                        </p:tgtEl>
                                        <p:attrNameLst>
                                          <p:attrName>r</p:attrName>
                                        </p:attrNameLst>
                                      </p:cBhvr>
                                    </p:animRot>
                                  </p:childTnLst>
                                </p:cTn>
                              </p:par>
                              <p:par>
                                <p:cTn id="88" presetID="22" presetClass="entr" presetSubtype="1" fill="hold" grpId="0" nodeType="withEffect">
                                  <p:stCondLst>
                                    <p:cond delay="0"/>
                                  </p:stCondLst>
                                  <p:iterate type="lt">
                                    <p:tmPct val="0"/>
                                  </p:iterate>
                                  <p:childTnLst>
                                    <p:set>
                                      <p:cBhvr>
                                        <p:cTn id="89" dur="1" fill="hold">
                                          <p:stCondLst>
                                            <p:cond delay="0"/>
                                          </p:stCondLst>
                                        </p:cTn>
                                        <p:tgtEl>
                                          <p:spTgt spid="17"/>
                                        </p:tgtEl>
                                        <p:attrNameLst>
                                          <p:attrName>style.visibility</p:attrName>
                                        </p:attrNameLst>
                                      </p:cBhvr>
                                      <p:to>
                                        <p:strVal val="visible"/>
                                      </p:to>
                                    </p:set>
                                    <p:animEffect transition="in" filter="wipe(up)">
                                      <p:cBhvr>
                                        <p:cTn id="90" dur="500"/>
                                        <p:tgtEl>
                                          <p:spTgt spid="17"/>
                                        </p:tgtEl>
                                      </p:cBhvr>
                                    </p:animEffect>
                                  </p:childTnLst>
                                </p:cTn>
                              </p:par>
                              <p:par>
                                <p:cTn id="91" presetID="34" presetClass="emph" presetSubtype="0" fill="hold" grpId="1" nodeType="withEffect">
                                  <p:stCondLst>
                                    <p:cond delay="0"/>
                                  </p:stCondLst>
                                  <p:iterate type="lt">
                                    <p:tmPct val="10000"/>
                                  </p:iterate>
                                  <p:childTnLst>
                                    <p:animMotion origin="layout" path="M 0 2.59259E-6 L -0.00035 0.06319 " pathEditMode="relative" rAng="0" ptsTypes="AA">
                                      <p:cBhvr>
                                        <p:cTn id="92" dur="250" accel="50000" decel="50000" autoRev="1" fill="hold">
                                          <p:stCondLst>
                                            <p:cond delay="0"/>
                                          </p:stCondLst>
                                        </p:cTn>
                                        <p:tgtEl>
                                          <p:spTgt spid="17"/>
                                        </p:tgtEl>
                                        <p:attrNameLst>
                                          <p:attrName>ppt_x</p:attrName>
                                          <p:attrName>ppt_y</p:attrName>
                                        </p:attrNameLst>
                                      </p:cBhvr>
                                      <p:rCtr x="-17" y="3148"/>
                                    </p:animMotion>
                                    <p:animRot by="1500000">
                                      <p:cBhvr>
                                        <p:cTn id="93" dur="125" fill="hold">
                                          <p:stCondLst>
                                            <p:cond delay="0"/>
                                          </p:stCondLst>
                                        </p:cTn>
                                        <p:tgtEl>
                                          <p:spTgt spid="17"/>
                                        </p:tgtEl>
                                        <p:attrNameLst>
                                          <p:attrName>r</p:attrName>
                                        </p:attrNameLst>
                                      </p:cBhvr>
                                    </p:animRot>
                                    <p:animRot by="-1500000">
                                      <p:cBhvr>
                                        <p:cTn id="94" dur="125" fill="hold">
                                          <p:stCondLst>
                                            <p:cond delay="125"/>
                                          </p:stCondLst>
                                        </p:cTn>
                                        <p:tgtEl>
                                          <p:spTgt spid="17"/>
                                        </p:tgtEl>
                                        <p:attrNameLst>
                                          <p:attrName>r</p:attrName>
                                        </p:attrNameLst>
                                      </p:cBhvr>
                                    </p:animRot>
                                    <p:animRot by="-1500000">
                                      <p:cBhvr>
                                        <p:cTn id="95" dur="125" fill="hold">
                                          <p:stCondLst>
                                            <p:cond delay="250"/>
                                          </p:stCondLst>
                                        </p:cTn>
                                        <p:tgtEl>
                                          <p:spTgt spid="17"/>
                                        </p:tgtEl>
                                        <p:attrNameLst>
                                          <p:attrName>r</p:attrName>
                                        </p:attrNameLst>
                                      </p:cBhvr>
                                    </p:animRot>
                                    <p:animRot by="1500000">
                                      <p:cBhvr>
                                        <p:cTn id="96" dur="125" fill="hold">
                                          <p:stCondLst>
                                            <p:cond delay="375"/>
                                          </p:stCondLst>
                                        </p:cTn>
                                        <p:tgtEl>
                                          <p:spTgt spid="17"/>
                                        </p:tgtEl>
                                        <p:attrNameLst>
                                          <p:attrName>r</p:attrName>
                                        </p:attrNameLst>
                                      </p:cBhvr>
                                    </p:animRot>
                                  </p:childTnLst>
                                </p:cTn>
                              </p:par>
                              <p:par>
                                <p:cTn id="97" presetID="1" presetClass="entr" presetSubtype="0" fill="hold" grpId="1" nodeType="withEffect">
                                  <p:stCondLst>
                                    <p:cond delay="300"/>
                                  </p:stCondLst>
                                  <p:iterate type="lt">
                                    <p:tmAbs val="0"/>
                                  </p:iterate>
                                  <p:childTnLst>
                                    <p:set>
                                      <p:cBhvr>
                                        <p:cTn id="98" dur="1" fill="hold">
                                          <p:stCondLst>
                                            <p:cond delay="0"/>
                                          </p:stCondLst>
                                        </p:cTn>
                                        <p:tgtEl>
                                          <p:spTgt spid="16"/>
                                        </p:tgtEl>
                                        <p:attrNameLst>
                                          <p:attrName>style.visibility</p:attrName>
                                        </p:attrNameLst>
                                      </p:cBhvr>
                                      <p:to>
                                        <p:strVal val="visible"/>
                                      </p:to>
                                    </p:set>
                                  </p:childTnLst>
                                </p:cTn>
                              </p:par>
                              <p:par>
                                <p:cTn id="99" presetID="34" presetClass="emph" presetSubtype="0" fill="hold" grpId="0" nodeType="withEffect">
                                  <p:stCondLst>
                                    <p:cond delay="300"/>
                                  </p:stCondLst>
                                  <p:iterate type="lt">
                                    <p:tmPct val="10000"/>
                                  </p:iterate>
                                  <p:childTnLst>
                                    <p:animMotion origin="layout" path="M 0 -8.14061E-7 L 0 0.08834 " pathEditMode="relative" rAng="0" ptsTypes="AA">
                                      <p:cBhvr>
                                        <p:cTn id="100" dur="250" accel="50000" decel="50000" autoRev="1" fill="hold">
                                          <p:stCondLst>
                                            <p:cond delay="0"/>
                                          </p:stCondLst>
                                        </p:cTn>
                                        <p:tgtEl>
                                          <p:spTgt spid="16"/>
                                        </p:tgtEl>
                                        <p:attrNameLst>
                                          <p:attrName>ppt_x</p:attrName>
                                          <p:attrName>ppt_y</p:attrName>
                                        </p:attrNameLst>
                                      </p:cBhvr>
                                      <p:rCtr x="0" y="4417"/>
                                    </p:animMotion>
                                    <p:animRot by="1500000">
                                      <p:cBhvr>
                                        <p:cTn id="101" dur="125" fill="hold">
                                          <p:stCondLst>
                                            <p:cond delay="0"/>
                                          </p:stCondLst>
                                        </p:cTn>
                                        <p:tgtEl>
                                          <p:spTgt spid="16"/>
                                        </p:tgtEl>
                                        <p:attrNameLst>
                                          <p:attrName>r</p:attrName>
                                        </p:attrNameLst>
                                      </p:cBhvr>
                                    </p:animRot>
                                    <p:animRot by="-1500000">
                                      <p:cBhvr>
                                        <p:cTn id="102" dur="125" fill="hold">
                                          <p:stCondLst>
                                            <p:cond delay="125"/>
                                          </p:stCondLst>
                                        </p:cTn>
                                        <p:tgtEl>
                                          <p:spTgt spid="16"/>
                                        </p:tgtEl>
                                        <p:attrNameLst>
                                          <p:attrName>r</p:attrName>
                                        </p:attrNameLst>
                                      </p:cBhvr>
                                    </p:animRot>
                                    <p:animRot by="-1500000">
                                      <p:cBhvr>
                                        <p:cTn id="103" dur="125" fill="hold">
                                          <p:stCondLst>
                                            <p:cond delay="250"/>
                                          </p:stCondLst>
                                        </p:cTn>
                                        <p:tgtEl>
                                          <p:spTgt spid="16"/>
                                        </p:tgtEl>
                                        <p:attrNameLst>
                                          <p:attrName>r</p:attrName>
                                        </p:attrNameLst>
                                      </p:cBhvr>
                                    </p:animRot>
                                    <p:animRot by="1500000">
                                      <p:cBhvr>
                                        <p:cTn id="104" dur="125" fill="hold">
                                          <p:stCondLst>
                                            <p:cond delay="375"/>
                                          </p:stCondLst>
                                        </p:cTn>
                                        <p:tgtEl>
                                          <p:spTgt spid="16"/>
                                        </p:tgtEl>
                                        <p:attrNameLst>
                                          <p:attrName>r</p:attrName>
                                        </p:attrNameLst>
                                      </p:cBhvr>
                                    </p:animRo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2" nodeType="clickEffect">
                                  <p:stCondLst>
                                    <p:cond delay="0"/>
                                  </p:stCondLst>
                                  <p:childTnLst>
                                    <p:set>
                                      <p:cBhvr>
                                        <p:cTn id="108" dur="1" fill="hold">
                                          <p:stCondLst>
                                            <p:cond delay="0"/>
                                          </p:stCondLst>
                                        </p:cTn>
                                        <p:tgtEl>
                                          <p:spTgt spid="1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0"/>
                                        </p:tgtEl>
                                        <p:attrNameLst>
                                          <p:attrName>style.visibility</p:attrName>
                                        </p:attrNameLst>
                                      </p:cBhvr>
                                      <p:to>
                                        <p:strVal val="visible"/>
                                      </p:to>
                                    </p:set>
                                  </p:childTnLst>
                                </p:cTn>
                              </p:par>
                              <p:par>
                                <p:cTn id="111" presetID="1" presetClass="exit" presetSubtype="0" fill="hold" grpId="5" nodeType="withEffect">
                                  <p:stCondLst>
                                    <p:cond delay="0"/>
                                  </p:stCondLst>
                                  <p:iterate type="lt">
                                    <p:tmAbs val="0"/>
                                  </p:iterate>
                                  <p:childTnLst>
                                    <p:set>
                                      <p:cBhvr>
                                        <p:cTn id="112" dur="1" fill="hold">
                                          <p:stCondLst>
                                            <p:cond delay="0"/>
                                          </p:stCondLst>
                                        </p:cTn>
                                        <p:tgtEl>
                                          <p:spTgt spid="14"/>
                                        </p:tgtEl>
                                        <p:attrNameLst>
                                          <p:attrName>style.visibility</p:attrName>
                                        </p:attrNameLst>
                                      </p:cBhvr>
                                      <p:to>
                                        <p:strVal val="hidden"/>
                                      </p:to>
                                    </p:set>
                                  </p:childTnLst>
                                </p:cTn>
                              </p:par>
                              <p:par>
                                <p:cTn id="113" presetID="8" presetClass="emph" presetSubtype="0" fill="hold" grpId="0" nodeType="withEffect">
                                  <p:stCondLst>
                                    <p:cond delay="0"/>
                                  </p:stCondLst>
                                  <p:childTnLst>
                                    <p:animRot by="6900000">
                                      <p:cBhvr>
                                        <p:cTn id="114" dur="1500" fill="hold"/>
                                        <p:tgtEl>
                                          <p:spTgt spid="18"/>
                                        </p:tgtEl>
                                        <p:attrNameLst>
                                          <p:attrName>r</p:attrName>
                                        </p:attrNameLst>
                                      </p:cBhvr>
                                    </p:animRot>
                                  </p:childTnLst>
                                </p:cTn>
                              </p:par>
                              <p:par>
                                <p:cTn id="115" presetID="0" presetClass="path" presetSubtype="0" accel="50000" decel="50000" fill="hold" grpId="1" nodeType="withEffect">
                                  <p:stCondLst>
                                    <p:cond delay="0"/>
                                  </p:stCondLst>
                                  <p:childTnLst>
                                    <p:animMotion origin="layout" path="M 0 3.7037E-6 C 0.00469 0.00092 0.01997 0.00254 0.0283 0.00578 C 0.03663 0.00902 0.04323 0.01342 0.05 0.01967 C 0.05677 0.02592 0.06389 0.03541 0.06875 0.04351 C 0.07361 0.05162 0.07691 0.05949 0.07951 0.06851 C 0.08212 0.07754 0.0842 0.0875 0.08455 0.09791 C 0.0849 0.10833 0.08316 0.12106 0.08125 0.13125 C 0.07934 0.14143 0.07465 0.15324 0.07292 0.15902 " pathEditMode="relative" rAng="0" ptsTypes="aaaaaaaa">
                                      <p:cBhvr>
                                        <p:cTn id="116" dur="1500" fill="hold"/>
                                        <p:tgtEl>
                                          <p:spTgt spid="18"/>
                                        </p:tgtEl>
                                        <p:attrNameLst>
                                          <p:attrName>ppt_x</p:attrName>
                                          <p:attrName>ppt_y</p:attrName>
                                        </p:attrNameLst>
                                      </p:cBhvr>
                                      <p:rCtr x="4236" y="7940"/>
                                    </p:animMotion>
                                  </p:childTnLst>
                                </p:cTn>
                              </p:par>
                            </p:childTnLst>
                          </p:cTn>
                        </p:par>
                        <p:par>
                          <p:cTn id="117" fill="hold">
                            <p:stCondLst>
                              <p:cond delay="1500"/>
                            </p:stCondLst>
                            <p:childTnLst>
                              <p:par>
                                <p:cTn id="118" presetID="1" presetClass="entr" presetSubtype="0" fill="hold" nodeType="afterEffect">
                                  <p:stCondLst>
                                    <p:cond delay="0"/>
                                  </p:stCondLst>
                                  <p:childTnLst>
                                    <p:set>
                                      <p:cBhvr>
                                        <p:cTn id="119" dur="1" fill="hold">
                                          <p:stCondLst>
                                            <p:cond delay="0"/>
                                          </p:stCondLst>
                                        </p:cTn>
                                        <p:tgtEl>
                                          <p:spTgt spid="19">
                                            <p:txEl>
                                              <p:pRg st="0" end="0"/>
                                            </p:txEl>
                                          </p:spTgt>
                                        </p:tgtEl>
                                        <p:attrNameLst>
                                          <p:attrName>style.visibility</p:attrName>
                                        </p:attrNameLst>
                                      </p:cBhvr>
                                      <p:to>
                                        <p:strVal val="visible"/>
                                      </p:to>
                                    </p:set>
                                  </p:childTnLst>
                                </p:cTn>
                              </p:par>
                              <p:par>
                                <p:cTn id="120" presetID="8" presetClass="emph" presetSubtype="0" fill="hold" grpId="5" nodeType="withEffect">
                                  <p:stCondLst>
                                    <p:cond delay="0"/>
                                  </p:stCondLst>
                                  <p:childTnLst>
                                    <p:animRot by="-6900000">
                                      <p:cBhvr>
                                        <p:cTn id="121" dur="1500" fill="hold"/>
                                        <p:tgtEl>
                                          <p:spTgt spid="18"/>
                                        </p:tgtEl>
                                        <p:attrNameLst>
                                          <p:attrName>r</p:attrName>
                                        </p:attrNameLst>
                                      </p:cBhvr>
                                    </p:animRot>
                                  </p:childTnLst>
                                </p:cTn>
                              </p:par>
                              <p:par>
                                <p:cTn id="122" presetID="0" presetClass="path" presetSubtype="0" accel="50000" decel="25000" fill="hold" grpId="4" nodeType="withEffect">
                                  <p:stCondLst>
                                    <p:cond delay="0"/>
                                  </p:stCondLst>
                                  <p:childTnLst>
                                    <p:animMotion origin="layout" path="M 0.07292 0.15902 C 0.07431 0.15416 0.07951 0.13935 0.0816 0.12963 C 0.08368 0.1199 0.08542 0.11088 0.08507 0.10023 C 0.08472 0.08958 0.08212 0.07592 0.07917 0.06574 C 0.07622 0.05555 0.0724 0.04676 0.06753 0.03865 C 0.06267 0.03055 0.0566 0.02268 0.05 0.01689 C 0.0434 0.01111 0.03663 0.00625 0.0283 0.00347 C 0.01997 0.00069 0.00625 0.00092 0.00035 0.00023 " pathEditMode="relative" rAng="0" ptsTypes="aaaaaaaa">
                                      <p:cBhvr>
                                        <p:cTn id="123" dur="1500" fill="hold"/>
                                        <p:tgtEl>
                                          <p:spTgt spid="18"/>
                                        </p:tgtEl>
                                        <p:attrNameLst>
                                          <p:attrName>ppt_x</p:attrName>
                                          <p:attrName>ppt_y</p:attrName>
                                        </p:attrNameLst>
                                      </p:cBhvr>
                                      <p:rCtr x="-3003" y="-7940"/>
                                    </p:animMotion>
                                  </p:childTnLst>
                                </p:cTn>
                              </p:par>
                              <p:par>
                                <p:cTn id="124" presetID="32" presetClass="emph" presetSubtype="0" fill="hold" grpId="0" nodeType="withEffect">
                                  <p:stCondLst>
                                    <p:cond delay="0"/>
                                  </p:stCondLst>
                                  <p:childTnLst>
                                    <p:animRot by="120000">
                                      <p:cBhvr>
                                        <p:cTn id="125" dur="100" fill="hold">
                                          <p:stCondLst>
                                            <p:cond delay="0"/>
                                          </p:stCondLst>
                                        </p:cTn>
                                        <p:tgtEl>
                                          <p:spTgt spid="19">
                                            <p:txEl>
                                              <p:pRg st="0" end="0"/>
                                            </p:txEl>
                                          </p:spTgt>
                                        </p:tgtEl>
                                        <p:attrNameLst>
                                          <p:attrName>r</p:attrName>
                                        </p:attrNameLst>
                                      </p:cBhvr>
                                    </p:animRot>
                                    <p:animRot by="-240000">
                                      <p:cBhvr>
                                        <p:cTn id="126" dur="200" fill="hold">
                                          <p:stCondLst>
                                            <p:cond delay="200"/>
                                          </p:stCondLst>
                                        </p:cTn>
                                        <p:tgtEl>
                                          <p:spTgt spid="19">
                                            <p:txEl>
                                              <p:pRg st="0" end="0"/>
                                            </p:txEl>
                                          </p:spTgt>
                                        </p:tgtEl>
                                        <p:attrNameLst>
                                          <p:attrName>r</p:attrName>
                                        </p:attrNameLst>
                                      </p:cBhvr>
                                    </p:animRot>
                                    <p:animRot by="240000">
                                      <p:cBhvr>
                                        <p:cTn id="127" dur="200" fill="hold">
                                          <p:stCondLst>
                                            <p:cond delay="400"/>
                                          </p:stCondLst>
                                        </p:cTn>
                                        <p:tgtEl>
                                          <p:spTgt spid="19">
                                            <p:txEl>
                                              <p:pRg st="0" end="0"/>
                                            </p:txEl>
                                          </p:spTgt>
                                        </p:tgtEl>
                                        <p:attrNameLst>
                                          <p:attrName>r</p:attrName>
                                        </p:attrNameLst>
                                      </p:cBhvr>
                                    </p:animRot>
                                    <p:animRot by="-240000">
                                      <p:cBhvr>
                                        <p:cTn id="128" dur="200" fill="hold">
                                          <p:stCondLst>
                                            <p:cond delay="600"/>
                                          </p:stCondLst>
                                        </p:cTn>
                                        <p:tgtEl>
                                          <p:spTgt spid="19">
                                            <p:txEl>
                                              <p:pRg st="0" end="0"/>
                                            </p:txEl>
                                          </p:spTgt>
                                        </p:tgtEl>
                                        <p:attrNameLst>
                                          <p:attrName>r</p:attrName>
                                        </p:attrNameLst>
                                      </p:cBhvr>
                                    </p:animRot>
                                    <p:animRot by="120000">
                                      <p:cBhvr>
                                        <p:cTn id="129" dur="200" fill="hold">
                                          <p:stCondLst>
                                            <p:cond delay="800"/>
                                          </p:stCondLst>
                                        </p:cTn>
                                        <p:tgtEl>
                                          <p:spTgt spid="19">
                                            <p:txEl>
                                              <p:pRg st="0" end="0"/>
                                            </p:txEl>
                                          </p:spTgt>
                                        </p:tgtEl>
                                        <p:attrNameLst>
                                          <p:attrName>r</p:attrName>
                                        </p:attrNameLst>
                                      </p:cBhvr>
                                    </p:animRot>
                                  </p:childTnLst>
                                </p:cTn>
                              </p:par>
                              <p:par>
                                <p:cTn id="130" presetID="0" presetClass="path" presetSubtype="0" accel="50000" decel="50000" fill="hold" grpId="1" nodeType="withEffect">
                                  <p:stCondLst>
                                    <p:cond delay="200"/>
                                  </p:stCondLst>
                                  <p:childTnLst>
                                    <p:animMotion origin="layout" path="M -3.05556E-6 1.04533E-6 L -0.00034 0.24306 " pathEditMode="relative" rAng="0" ptsTypes="AA">
                                      <p:cBhvr>
                                        <p:cTn id="131" dur="1250" fill="hold"/>
                                        <p:tgtEl>
                                          <p:spTgt spid="19">
                                            <p:txEl>
                                              <p:pRg st="0" end="0"/>
                                            </p:txEl>
                                          </p:spTgt>
                                        </p:tgtEl>
                                        <p:attrNameLst>
                                          <p:attrName>ppt_x</p:attrName>
                                          <p:attrName>ppt_y</p:attrName>
                                        </p:attrNameLst>
                                      </p:cBhvr>
                                      <p:rCtr x="-17" y="12142"/>
                                    </p:animMotion>
                                  </p:childTnLst>
                                </p:cTn>
                              </p:par>
                              <p:par>
                                <p:cTn id="132" presetID="3" presetClass="emph" presetSubtype="10" fill="remove" grpId="3" nodeType="withEffect">
                                  <p:stCondLst>
                                    <p:cond delay="1500"/>
                                  </p:stCondLst>
                                  <p:childTnLst>
                                    <p:animClr clrSpc="hsl" dir="ccw">
                                      <p:cBhvr override="childStyle">
                                        <p:cTn id="133" dur="2000" fill="hold"/>
                                        <p:tgtEl>
                                          <p:spTgt spid="19">
                                            <p:txEl>
                                              <p:pRg st="0" end="0"/>
                                            </p:txEl>
                                          </p:spTgt>
                                        </p:tgtEl>
                                        <p:attrNameLst>
                                          <p:attrName>style.color</p:attrName>
                                        </p:attrNameLst>
                                      </p:cBhvr>
                                      <p:to>
                                        <a:srgbClr val="FF0000"/>
                                      </p:to>
                                    </p:animClr>
                                  </p:childTnLst>
                                </p:cTn>
                              </p:par>
                              <p:par>
                                <p:cTn id="134" presetID="6" presetClass="emph" presetSubtype="0" fill="hold" grpId="2" nodeType="withEffect">
                                  <p:stCondLst>
                                    <p:cond delay="200"/>
                                  </p:stCondLst>
                                  <p:childTnLst>
                                    <p:animScale>
                                      <p:cBhvr>
                                        <p:cTn id="135" dur="1250" fill="hold"/>
                                        <p:tgtEl>
                                          <p:spTgt spid="19">
                                            <p:txEl>
                                              <p:pRg st="0" end="0"/>
                                            </p:txEl>
                                          </p:spTgt>
                                        </p:tgtEl>
                                      </p:cBhvr>
                                      <p:by x="130000" y="130000"/>
                                    </p:animScale>
                                  </p:childTnLst>
                                </p:cTn>
                              </p:par>
                              <p:par>
                                <p:cTn id="136" presetID="1" presetClass="entr" presetSubtype="0" fill="hold" grpId="6" nodeType="withEffect">
                                  <p:stCondLst>
                                    <p:cond delay="1500"/>
                                  </p:stCondLst>
                                  <p:iterate type="lt">
                                    <p:tmAbs val="0"/>
                                  </p:iterate>
                                  <p:childTnLst>
                                    <p:set>
                                      <p:cBhvr>
                                        <p:cTn id="137" dur="1" fill="hold">
                                          <p:stCondLst>
                                            <p:cond delay="0"/>
                                          </p:stCondLst>
                                        </p:cTn>
                                        <p:tgtEl>
                                          <p:spTgt spid="14"/>
                                        </p:tgtEl>
                                        <p:attrNameLst>
                                          <p:attrName>style.visibility</p:attrName>
                                        </p:attrNameLst>
                                      </p:cBhvr>
                                      <p:to>
                                        <p:strVal val="visible"/>
                                      </p:to>
                                    </p:set>
                                  </p:childTnLst>
                                </p:cTn>
                              </p:par>
                              <p:par>
                                <p:cTn id="138" presetID="1" presetClass="exit" presetSubtype="0" fill="hold" grpId="3" nodeType="withEffect">
                                  <p:stCondLst>
                                    <p:cond delay="1500"/>
                                  </p:stCondLst>
                                  <p:childTnLst>
                                    <p:set>
                                      <p:cBhvr>
                                        <p:cTn id="139" dur="1" fill="hold">
                                          <p:stCondLst>
                                            <p:cond delay="0"/>
                                          </p:stCondLst>
                                        </p:cTn>
                                        <p:tgtEl>
                                          <p:spTgt spid="18"/>
                                        </p:tgtEl>
                                        <p:attrNameLst>
                                          <p:attrName>style.visibility</p:attrName>
                                        </p:attrNameLst>
                                      </p:cBhvr>
                                      <p:to>
                                        <p:strVal val="hidden"/>
                                      </p:to>
                                    </p:set>
                                  </p:childTnLst>
                                </p:cTn>
                              </p:par>
                              <p:par>
                                <p:cTn id="140" presetID="1" presetClass="exit" presetSubtype="0" fill="hold" grpId="1" nodeType="withEffect">
                                  <p:stCondLst>
                                    <p:cond delay="1500"/>
                                  </p:stCondLst>
                                  <p:childTnLst>
                                    <p:set>
                                      <p:cBhvr>
                                        <p:cTn id="141" dur="1" fill="hold">
                                          <p:stCondLst>
                                            <p:cond delay="0"/>
                                          </p:stCondLst>
                                        </p:cTn>
                                        <p:tgtEl>
                                          <p:spTgt spid="20"/>
                                        </p:tgtEl>
                                        <p:attrNameLst>
                                          <p:attrName>style.visibility</p:attrName>
                                        </p:attrNameLst>
                                      </p:cBhvr>
                                      <p:to>
                                        <p:strVal val="hidden"/>
                                      </p:to>
                                    </p:set>
                                  </p:childTnLst>
                                </p:cTn>
                              </p:par>
                              <p:par>
                                <p:cTn id="142" presetID="1" presetClass="entr" presetSubtype="0" fill="hold" grpId="0" nodeType="withEffect">
                                  <p:stCondLst>
                                    <p:cond delay="1500"/>
                                  </p:stCondLst>
                                  <p:iterate type="lt">
                                    <p:tmAbs val="0"/>
                                  </p:iterate>
                                  <p:childTnLst>
                                    <p:set>
                                      <p:cBhvr>
                                        <p:cTn id="143" dur="1" fill="hold">
                                          <p:stCondLst>
                                            <p:cond delay="0"/>
                                          </p:stCondLst>
                                        </p:cTn>
                                        <p:tgtEl>
                                          <p:spTgt spid="22"/>
                                        </p:tgtEl>
                                        <p:attrNameLst>
                                          <p:attrName>style.visibility</p:attrName>
                                        </p:attrNameLst>
                                      </p:cBhvr>
                                      <p:to>
                                        <p:strVal val="visible"/>
                                      </p:to>
                                    </p:set>
                                  </p:childTnLst>
                                </p:cTn>
                              </p:par>
                              <p:par>
                                <p:cTn id="144" presetID="34" presetClass="emph" presetSubtype="0" fill="hold" grpId="1" nodeType="withEffect">
                                  <p:stCondLst>
                                    <p:cond delay="1500"/>
                                  </p:stCondLst>
                                  <p:iterate type="lt">
                                    <p:tmPct val="10000"/>
                                  </p:iterate>
                                  <p:childTnLst>
                                    <p:animMotion origin="layout" path="M 3.33333E-6 -1.10083E-6 L -0.10625 0.00116 " pathEditMode="relative" rAng="0" ptsTypes="AA">
                                      <p:cBhvr>
                                        <p:cTn id="145" dur="500" accel="50000" decel="50000" autoRev="1" fill="hold">
                                          <p:stCondLst>
                                            <p:cond delay="0"/>
                                          </p:stCondLst>
                                        </p:cTn>
                                        <p:tgtEl>
                                          <p:spTgt spid="22"/>
                                        </p:tgtEl>
                                        <p:attrNameLst>
                                          <p:attrName>ppt_x</p:attrName>
                                          <p:attrName>ppt_y</p:attrName>
                                        </p:attrNameLst>
                                      </p:cBhvr>
                                      <p:rCtr x="-5313" y="46"/>
                                    </p:animMotion>
                                    <p:animRot by="1500000">
                                      <p:cBhvr>
                                        <p:cTn id="146" dur="250" fill="hold">
                                          <p:stCondLst>
                                            <p:cond delay="0"/>
                                          </p:stCondLst>
                                        </p:cTn>
                                        <p:tgtEl>
                                          <p:spTgt spid="22"/>
                                        </p:tgtEl>
                                        <p:attrNameLst>
                                          <p:attrName>r</p:attrName>
                                        </p:attrNameLst>
                                      </p:cBhvr>
                                    </p:animRot>
                                    <p:animRot by="-1500000">
                                      <p:cBhvr>
                                        <p:cTn id="147" dur="250" fill="hold">
                                          <p:stCondLst>
                                            <p:cond delay="250"/>
                                          </p:stCondLst>
                                        </p:cTn>
                                        <p:tgtEl>
                                          <p:spTgt spid="22"/>
                                        </p:tgtEl>
                                        <p:attrNameLst>
                                          <p:attrName>r</p:attrName>
                                        </p:attrNameLst>
                                      </p:cBhvr>
                                    </p:animRot>
                                    <p:animRot by="-1500000">
                                      <p:cBhvr>
                                        <p:cTn id="148" dur="250" fill="hold">
                                          <p:stCondLst>
                                            <p:cond delay="500"/>
                                          </p:stCondLst>
                                        </p:cTn>
                                        <p:tgtEl>
                                          <p:spTgt spid="22"/>
                                        </p:tgtEl>
                                        <p:attrNameLst>
                                          <p:attrName>r</p:attrName>
                                        </p:attrNameLst>
                                      </p:cBhvr>
                                    </p:animRot>
                                    <p:animRot by="1500000">
                                      <p:cBhvr>
                                        <p:cTn id="149" dur="250" fill="hold">
                                          <p:stCondLst>
                                            <p:cond delay="750"/>
                                          </p:stCondLst>
                                        </p:cTn>
                                        <p:tgtEl>
                                          <p:spTgt spid="22"/>
                                        </p:tgtEl>
                                        <p:attrNameLst>
                                          <p:attrName>r</p:attrName>
                                        </p:attrNameLst>
                                      </p:cBhvr>
                                    </p:animRot>
                                  </p:childTnLst>
                                </p:cTn>
                              </p:par>
                              <p:par>
                                <p:cTn id="150" presetID="3" presetClass="emph" presetSubtype="10" fill="remove" grpId="2" nodeType="withEffect">
                                  <p:stCondLst>
                                    <p:cond delay="1500"/>
                                  </p:stCondLst>
                                  <p:iterate type="lt">
                                    <p:tmPct val="0"/>
                                  </p:iterate>
                                  <p:childTnLst>
                                    <p:animClr clrSpc="hsl" dir="ccw">
                                      <p:cBhvr override="childStyle">
                                        <p:cTn id="151" dur="2000" fill="hold"/>
                                        <p:tgtEl>
                                          <p:spTgt spid="22"/>
                                        </p:tgtEl>
                                        <p:attrNameLst>
                                          <p:attrName>style.color</p:attrName>
                                        </p:attrNameLst>
                                      </p:cBhvr>
                                      <p:to>
                                        <a:srgbClr val="FA3824"/>
                                      </p:to>
                                    </p:animClr>
                                  </p:childTnLst>
                                </p:cTn>
                              </p:par>
                              <p:par>
                                <p:cTn id="152" presetID="1" presetClass="entr" presetSubtype="0" fill="hold" grpId="0" nodeType="withEffect">
                                  <p:stCondLst>
                                    <p:cond delay="1500"/>
                                  </p:stCondLst>
                                  <p:iterate type="lt">
                                    <p:tmAbs val="0"/>
                                  </p:iterate>
                                  <p:childTnLst>
                                    <p:set>
                                      <p:cBhvr>
                                        <p:cTn id="153" dur="1" fill="hold">
                                          <p:stCondLst>
                                            <p:cond delay="0"/>
                                          </p:stCondLst>
                                        </p:cTn>
                                        <p:tgtEl>
                                          <p:spTgt spid="21"/>
                                        </p:tgtEl>
                                        <p:attrNameLst>
                                          <p:attrName>style.visibility</p:attrName>
                                        </p:attrNameLst>
                                      </p:cBhvr>
                                      <p:to>
                                        <p:strVal val="visible"/>
                                      </p:to>
                                    </p:set>
                                  </p:childTnLst>
                                </p:cTn>
                              </p:par>
                              <p:par>
                                <p:cTn id="154" presetID="34" presetClass="emph" presetSubtype="0" fill="hold" grpId="1" nodeType="withEffect">
                                  <p:stCondLst>
                                    <p:cond delay="1500"/>
                                  </p:stCondLst>
                                  <p:iterate type="lt">
                                    <p:tmPct val="10000"/>
                                  </p:iterate>
                                  <p:childTnLst>
                                    <p:animMotion origin="layout" path="M 0 4.80111E-6 L 0.05833 0.00208 " pathEditMode="relative" rAng="0" ptsTypes="AA">
                                      <p:cBhvr>
                                        <p:cTn id="155" dur="500" accel="50000" decel="50000" autoRev="1" fill="hold">
                                          <p:stCondLst>
                                            <p:cond delay="0"/>
                                          </p:stCondLst>
                                        </p:cTn>
                                        <p:tgtEl>
                                          <p:spTgt spid="21"/>
                                        </p:tgtEl>
                                        <p:attrNameLst>
                                          <p:attrName>ppt_x</p:attrName>
                                          <p:attrName>ppt_y</p:attrName>
                                        </p:attrNameLst>
                                      </p:cBhvr>
                                      <p:rCtr x="2917" y="93"/>
                                    </p:animMotion>
                                    <p:animRot by="1500000">
                                      <p:cBhvr>
                                        <p:cTn id="156" dur="250" fill="hold">
                                          <p:stCondLst>
                                            <p:cond delay="0"/>
                                          </p:stCondLst>
                                        </p:cTn>
                                        <p:tgtEl>
                                          <p:spTgt spid="21"/>
                                        </p:tgtEl>
                                        <p:attrNameLst>
                                          <p:attrName>r</p:attrName>
                                        </p:attrNameLst>
                                      </p:cBhvr>
                                    </p:animRot>
                                    <p:animRot by="-1500000">
                                      <p:cBhvr>
                                        <p:cTn id="157" dur="250" fill="hold">
                                          <p:stCondLst>
                                            <p:cond delay="250"/>
                                          </p:stCondLst>
                                        </p:cTn>
                                        <p:tgtEl>
                                          <p:spTgt spid="21"/>
                                        </p:tgtEl>
                                        <p:attrNameLst>
                                          <p:attrName>r</p:attrName>
                                        </p:attrNameLst>
                                      </p:cBhvr>
                                    </p:animRot>
                                    <p:animRot by="-1500000">
                                      <p:cBhvr>
                                        <p:cTn id="158" dur="250" fill="hold">
                                          <p:stCondLst>
                                            <p:cond delay="500"/>
                                          </p:stCondLst>
                                        </p:cTn>
                                        <p:tgtEl>
                                          <p:spTgt spid="21"/>
                                        </p:tgtEl>
                                        <p:attrNameLst>
                                          <p:attrName>r</p:attrName>
                                        </p:attrNameLst>
                                      </p:cBhvr>
                                    </p:animRot>
                                    <p:animRot by="1500000">
                                      <p:cBhvr>
                                        <p:cTn id="159" dur="250" fill="hold">
                                          <p:stCondLst>
                                            <p:cond delay="750"/>
                                          </p:stCondLst>
                                        </p:cTn>
                                        <p:tgtEl>
                                          <p:spTgt spid="21"/>
                                        </p:tgtEl>
                                        <p:attrNameLst>
                                          <p:attrName>r</p:attrName>
                                        </p:attrNameLst>
                                      </p:cBhvr>
                                    </p:animRot>
                                  </p:childTnLst>
                                </p:cTn>
                              </p:par>
                              <p:par>
                                <p:cTn id="160" presetID="3" presetClass="emph" presetSubtype="10" fill="remove" grpId="2" nodeType="withEffect">
                                  <p:stCondLst>
                                    <p:cond delay="1500"/>
                                  </p:stCondLst>
                                  <p:iterate type="lt">
                                    <p:tmPct val="0"/>
                                  </p:iterate>
                                  <p:childTnLst>
                                    <p:animClr clrSpc="hsl" dir="ccw">
                                      <p:cBhvr override="childStyle">
                                        <p:cTn id="161" dur="2000" fill="hold"/>
                                        <p:tgtEl>
                                          <p:spTgt spid="21"/>
                                        </p:tgtEl>
                                        <p:attrNameLst>
                                          <p:attrName>style.color</p:attrName>
                                        </p:attrNameLst>
                                      </p:cBhvr>
                                      <p:to>
                                        <a:srgbClr val="FA3824"/>
                                      </p:to>
                                    </p:animClr>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grpId="0" nodeType="clickEffect">
                                  <p:stCondLst>
                                    <p:cond delay="0"/>
                                  </p:stCondLst>
                                  <p:iterate type="lt">
                                    <p:tmAbs val="0"/>
                                  </p:iterate>
                                  <p:childTnLst>
                                    <p:set>
                                      <p:cBhvr>
                                        <p:cTn id="165" dur="1" fill="hold">
                                          <p:stCondLst>
                                            <p:cond delay="0"/>
                                          </p:stCondLst>
                                        </p:cTn>
                                        <p:tgtEl>
                                          <p:spTgt spid="34"/>
                                        </p:tgtEl>
                                        <p:attrNameLst>
                                          <p:attrName>style.visibility</p:attrName>
                                        </p:attrNameLst>
                                      </p:cBhvr>
                                      <p:to>
                                        <p:strVal val="visible"/>
                                      </p:to>
                                    </p:set>
                                  </p:childTnLst>
                                </p:cTn>
                              </p:par>
                              <p:par>
                                <p:cTn id="166" presetID="34" presetClass="emph" presetSubtype="0" fill="hold" grpId="2" nodeType="withEffect">
                                  <p:stCondLst>
                                    <p:cond delay="0"/>
                                  </p:stCondLst>
                                  <p:iterate type="lt">
                                    <p:tmPct val="10000"/>
                                  </p:iterate>
                                  <p:childTnLst>
                                    <p:animMotion origin="layout" path="M 0 -8.14061E-7 L 0.09167 -8.14061E-7 " pathEditMode="relative" rAng="0" ptsTypes="AA">
                                      <p:cBhvr>
                                        <p:cTn id="167" dur="250" accel="50000" decel="50000" autoRev="1" fill="hold">
                                          <p:stCondLst>
                                            <p:cond delay="0"/>
                                          </p:stCondLst>
                                        </p:cTn>
                                        <p:tgtEl>
                                          <p:spTgt spid="34"/>
                                        </p:tgtEl>
                                        <p:attrNameLst>
                                          <p:attrName>ppt_x</p:attrName>
                                          <p:attrName>ppt_y</p:attrName>
                                        </p:attrNameLst>
                                      </p:cBhvr>
                                      <p:rCtr x="4583" y="0"/>
                                    </p:animMotion>
                                    <p:animRot by="1500000">
                                      <p:cBhvr>
                                        <p:cTn id="168" dur="125" fill="hold">
                                          <p:stCondLst>
                                            <p:cond delay="0"/>
                                          </p:stCondLst>
                                        </p:cTn>
                                        <p:tgtEl>
                                          <p:spTgt spid="34"/>
                                        </p:tgtEl>
                                        <p:attrNameLst>
                                          <p:attrName>r</p:attrName>
                                        </p:attrNameLst>
                                      </p:cBhvr>
                                    </p:animRot>
                                    <p:animRot by="-1500000">
                                      <p:cBhvr>
                                        <p:cTn id="169" dur="125" fill="hold">
                                          <p:stCondLst>
                                            <p:cond delay="125"/>
                                          </p:stCondLst>
                                        </p:cTn>
                                        <p:tgtEl>
                                          <p:spTgt spid="34"/>
                                        </p:tgtEl>
                                        <p:attrNameLst>
                                          <p:attrName>r</p:attrName>
                                        </p:attrNameLst>
                                      </p:cBhvr>
                                    </p:animRot>
                                    <p:animRot by="-1500000">
                                      <p:cBhvr>
                                        <p:cTn id="170" dur="125" fill="hold">
                                          <p:stCondLst>
                                            <p:cond delay="250"/>
                                          </p:stCondLst>
                                        </p:cTn>
                                        <p:tgtEl>
                                          <p:spTgt spid="34"/>
                                        </p:tgtEl>
                                        <p:attrNameLst>
                                          <p:attrName>r</p:attrName>
                                        </p:attrNameLst>
                                      </p:cBhvr>
                                    </p:animRot>
                                    <p:animRot by="1500000">
                                      <p:cBhvr>
                                        <p:cTn id="171" dur="125" fill="hold">
                                          <p:stCondLst>
                                            <p:cond delay="375"/>
                                          </p:stCondLst>
                                        </p:cTn>
                                        <p:tgtEl>
                                          <p:spTgt spid="34"/>
                                        </p:tgtEl>
                                        <p:attrNameLst>
                                          <p:attrName>r</p:attrName>
                                        </p:attrNameLst>
                                      </p:cBhvr>
                                    </p:animRot>
                                  </p:childTnLst>
                                </p:cTn>
                              </p:par>
                              <p:par>
                                <p:cTn id="172" presetID="1" presetClass="entr" presetSubtype="0" fill="hold" grpId="0" nodeType="withEffect">
                                  <p:stCondLst>
                                    <p:cond delay="250"/>
                                  </p:stCondLst>
                                  <p:iterate type="lt">
                                    <p:tmAbs val="0"/>
                                  </p:iterate>
                                  <p:childTnLst>
                                    <p:set>
                                      <p:cBhvr>
                                        <p:cTn id="173" dur="1" fill="hold">
                                          <p:stCondLst>
                                            <p:cond delay="0"/>
                                          </p:stCondLst>
                                        </p:cTn>
                                        <p:tgtEl>
                                          <p:spTgt spid="33"/>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23" presetClass="exit" presetSubtype="16" fill="hold" grpId="1" nodeType="clickEffect">
                                  <p:stCondLst>
                                    <p:cond delay="0"/>
                                  </p:stCondLst>
                                  <p:iterate type="lt">
                                    <p:tmPct val="0"/>
                                  </p:iterate>
                                  <p:childTnLst>
                                    <p:anim calcmode="lin" valueType="num">
                                      <p:cBhvr>
                                        <p:cTn id="177" dur="500"/>
                                        <p:tgtEl>
                                          <p:spTgt spid="34"/>
                                        </p:tgtEl>
                                        <p:attrNameLst>
                                          <p:attrName>ppt_w</p:attrName>
                                        </p:attrNameLst>
                                      </p:cBhvr>
                                      <p:tavLst>
                                        <p:tav tm="0">
                                          <p:val>
                                            <p:strVal val="ppt_w"/>
                                          </p:val>
                                        </p:tav>
                                        <p:tav tm="100000">
                                          <p:val>
                                            <p:strVal val="4*ppt_w"/>
                                          </p:val>
                                        </p:tav>
                                      </p:tavLst>
                                    </p:anim>
                                    <p:anim calcmode="lin" valueType="num">
                                      <p:cBhvr>
                                        <p:cTn id="178" dur="500"/>
                                        <p:tgtEl>
                                          <p:spTgt spid="34"/>
                                        </p:tgtEl>
                                        <p:attrNameLst>
                                          <p:attrName>ppt_h</p:attrName>
                                        </p:attrNameLst>
                                      </p:cBhvr>
                                      <p:tavLst>
                                        <p:tav tm="0">
                                          <p:val>
                                            <p:strVal val="ppt_h"/>
                                          </p:val>
                                        </p:tav>
                                        <p:tav tm="100000">
                                          <p:val>
                                            <p:strVal val="4*ppt_h"/>
                                          </p:val>
                                        </p:tav>
                                      </p:tavLst>
                                    </p:anim>
                                    <p:set>
                                      <p:cBhvr>
                                        <p:cTn id="179" dur="1" fill="hold">
                                          <p:stCondLst>
                                            <p:cond delay="499"/>
                                          </p:stCondLst>
                                        </p:cTn>
                                        <p:tgtEl>
                                          <p:spTgt spid="34"/>
                                        </p:tgtEl>
                                        <p:attrNameLst>
                                          <p:attrName>style.visibility</p:attrName>
                                        </p:attrNameLst>
                                      </p:cBhvr>
                                      <p:to>
                                        <p:strVal val="hidden"/>
                                      </p:to>
                                    </p:set>
                                  </p:childTnLst>
                                </p:cTn>
                              </p:par>
                              <p:par>
                                <p:cTn id="180" presetID="1" presetClass="exit" presetSubtype="0" fill="hold" grpId="3" nodeType="withEffect">
                                  <p:stCondLst>
                                    <p:cond delay="0"/>
                                  </p:stCondLst>
                                  <p:iterate type="lt">
                                    <p:tmAbs val="0"/>
                                  </p:iterate>
                                  <p:childTnLst>
                                    <p:set>
                                      <p:cBhvr>
                                        <p:cTn id="181" dur="1" fill="hold">
                                          <p:stCondLst>
                                            <p:cond delay="0"/>
                                          </p:stCondLst>
                                        </p:cTn>
                                        <p:tgtEl>
                                          <p:spTgt spid="33"/>
                                        </p:tgtEl>
                                        <p:attrNameLst>
                                          <p:attrName>style.visibility</p:attrName>
                                        </p:attrNameLst>
                                      </p:cBhvr>
                                      <p:to>
                                        <p:strVal val="hidden"/>
                                      </p:to>
                                    </p:set>
                                  </p:childTnLst>
                                </p:cTn>
                              </p:par>
                              <p:par>
                                <p:cTn id="182" presetID="23" presetClass="exit" presetSubtype="16" fill="hold" grpId="2" nodeType="withEffect">
                                  <p:stCondLst>
                                    <p:cond delay="0"/>
                                  </p:stCondLst>
                                  <p:iterate type="lt">
                                    <p:tmPct val="10000"/>
                                  </p:iterate>
                                  <p:childTnLst>
                                    <p:anim calcmode="lin" valueType="num">
                                      <p:cBhvr>
                                        <p:cTn id="183" dur="500"/>
                                        <p:tgtEl>
                                          <p:spTgt spid="14"/>
                                        </p:tgtEl>
                                        <p:attrNameLst>
                                          <p:attrName>ppt_w</p:attrName>
                                        </p:attrNameLst>
                                      </p:cBhvr>
                                      <p:tavLst>
                                        <p:tav tm="0">
                                          <p:val>
                                            <p:strVal val="ppt_w"/>
                                          </p:val>
                                        </p:tav>
                                        <p:tav tm="100000">
                                          <p:val>
                                            <p:strVal val="4*ppt_w"/>
                                          </p:val>
                                        </p:tav>
                                      </p:tavLst>
                                    </p:anim>
                                    <p:anim calcmode="lin" valueType="num">
                                      <p:cBhvr>
                                        <p:cTn id="184" dur="500"/>
                                        <p:tgtEl>
                                          <p:spTgt spid="14"/>
                                        </p:tgtEl>
                                        <p:attrNameLst>
                                          <p:attrName>ppt_h</p:attrName>
                                        </p:attrNameLst>
                                      </p:cBhvr>
                                      <p:tavLst>
                                        <p:tav tm="0">
                                          <p:val>
                                            <p:strVal val="ppt_h"/>
                                          </p:val>
                                        </p:tav>
                                        <p:tav tm="100000">
                                          <p:val>
                                            <p:strVal val="4*ppt_h"/>
                                          </p:val>
                                        </p:tav>
                                      </p:tavLst>
                                    </p:anim>
                                    <p:set>
                                      <p:cBhvr>
                                        <p:cTn id="185" dur="1" fill="hold">
                                          <p:stCondLst>
                                            <p:cond delay="499"/>
                                          </p:stCondLst>
                                        </p:cTn>
                                        <p:tgtEl>
                                          <p:spTgt spid="14"/>
                                        </p:tgtEl>
                                        <p:attrNameLst>
                                          <p:attrName>style.visibility</p:attrName>
                                        </p:attrNameLst>
                                      </p:cBhvr>
                                      <p:to>
                                        <p:strVal val="hidden"/>
                                      </p:to>
                                    </p:set>
                                  </p:childTnLst>
                                </p:cTn>
                              </p:par>
                              <p:par>
                                <p:cTn id="186" presetID="23" presetClass="exit" presetSubtype="16" fill="hold" grpId="2" nodeType="withEffect">
                                  <p:stCondLst>
                                    <p:cond delay="0"/>
                                  </p:stCondLst>
                                  <p:iterate type="lt">
                                    <p:tmPct val="10000"/>
                                  </p:iterate>
                                  <p:childTnLst>
                                    <p:anim calcmode="lin" valueType="num">
                                      <p:cBhvr>
                                        <p:cTn id="187" dur="500"/>
                                        <p:tgtEl>
                                          <p:spTgt spid="9"/>
                                        </p:tgtEl>
                                        <p:attrNameLst>
                                          <p:attrName>ppt_w</p:attrName>
                                        </p:attrNameLst>
                                      </p:cBhvr>
                                      <p:tavLst>
                                        <p:tav tm="0">
                                          <p:val>
                                            <p:strVal val="ppt_w"/>
                                          </p:val>
                                        </p:tav>
                                        <p:tav tm="100000">
                                          <p:val>
                                            <p:strVal val="4*ppt_w"/>
                                          </p:val>
                                        </p:tav>
                                      </p:tavLst>
                                    </p:anim>
                                    <p:anim calcmode="lin" valueType="num">
                                      <p:cBhvr>
                                        <p:cTn id="188" dur="500"/>
                                        <p:tgtEl>
                                          <p:spTgt spid="9"/>
                                        </p:tgtEl>
                                        <p:attrNameLst>
                                          <p:attrName>ppt_h</p:attrName>
                                        </p:attrNameLst>
                                      </p:cBhvr>
                                      <p:tavLst>
                                        <p:tav tm="0">
                                          <p:val>
                                            <p:strVal val="ppt_h"/>
                                          </p:val>
                                        </p:tav>
                                        <p:tav tm="100000">
                                          <p:val>
                                            <p:strVal val="4*ppt_h"/>
                                          </p:val>
                                        </p:tav>
                                      </p:tavLst>
                                    </p:anim>
                                    <p:set>
                                      <p:cBhvr>
                                        <p:cTn id="189" dur="1" fill="hold">
                                          <p:stCondLst>
                                            <p:cond delay="499"/>
                                          </p:stCondLst>
                                        </p:cTn>
                                        <p:tgtEl>
                                          <p:spTgt spid="9"/>
                                        </p:tgtEl>
                                        <p:attrNameLst>
                                          <p:attrName>style.visibility</p:attrName>
                                        </p:attrNameLst>
                                      </p:cBhvr>
                                      <p:to>
                                        <p:strVal val="hidden"/>
                                      </p:to>
                                    </p:set>
                                  </p:childTnLst>
                                </p:cTn>
                              </p:par>
                              <p:par>
                                <p:cTn id="190" presetID="23" presetClass="exit" presetSubtype="16" fill="hold" grpId="2" nodeType="withEffect">
                                  <p:stCondLst>
                                    <p:cond delay="0"/>
                                  </p:stCondLst>
                                  <p:iterate type="lt">
                                    <p:tmPct val="10000"/>
                                  </p:iterate>
                                  <p:childTnLst>
                                    <p:anim calcmode="lin" valueType="num">
                                      <p:cBhvr>
                                        <p:cTn id="191" dur="500"/>
                                        <p:tgtEl>
                                          <p:spTgt spid="10"/>
                                        </p:tgtEl>
                                        <p:attrNameLst>
                                          <p:attrName>ppt_w</p:attrName>
                                        </p:attrNameLst>
                                      </p:cBhvr>
                                      <p:tavLst>
                                        <p:tav tm="0">
                                          <p:val>
                                            <p:strVal val="ppt_w"/>
                                          </p:val>
                                        </p:tav>
                                        <p:tav tm="100000">
                                          <p:val>
                                            <p:strVal val="4*ppt_w"/>
                                          </p:val>
                                        </p:tav>
                                      </p:tavLst>
                                    </p:anim>
                                    <p:anim calcmode="lin" valueType="num">
                                      <p:cBhvr>
                                        <p:cTn id="192" dur="500"/>
                                        <p:tgtEl>
                                          <p:spTgt spid="10"/>
                                        </p:tgtEl>
                                        <p:attrNameLst>
                                          <p:attrName>ppt_h</p:attrName>
                                        </p:attrNameLst>
                                      </p:cBhvr>
                                      <p:tavLst>
                                        <p:tav tm="0">
                                          <p:val>
                                            <p:strVal val="ppt_h"/>
                                          </p:val>
                                        </p:tav>
                                        <p:tav tm="100000">
                                          <p:val>
                                            <p:strVal val="4*ppt_h"/>
                                          </p:val>
                                        </p:tav>
                                      </p:tavLst>
                                    </p:anim>
                                    <p:set>
                                      <p:cBhvr>
                                        <p:cTn id="193" dur="1" fill="hold">
                                          <p:stCondLst>
                                            <p:cond delay="499"/>
                                          </p:stCondLst>
                                        </p:cTn>
                                        <p:tgtEl>
                                          <p:spTgt spid="10"/>
                                        </p:tgtEl>
                                        <p:attrNameLst>
                                          <p:attrName>style.visibility</p:attrName>
                                        </p:attrNameLst>
                                      </p:cBhvr>
                                      <p:to>
                                        <p:strVal val="hidden"/>
                                      </p:to>
                                    </p:set>
                                  </p:childTnLst>
                                </p:cTn>
                              </p:par>
                              <p:par>
                                <p:cTn id="194" presetID="23" presetClass="exit" presetSubtype="16" fill="hold" grpId="2" nodeType="withEffect">
                                  <p:stCondLst>
                                    <p:cond delay="0"/>
                                  </p:stCondLst>
                                  <p:iterate type="lt">
                                    <p:tmPct val="10000"/>
                                  </p:iterate>
                                  <p:childTnLst>
                                    <p:anim calcmode="lin" valueType="num">
                                      <p:cBhvr>
                                        <p:cTn id="195" dur="500"/>
                                        <p:tgtEl>
                                          <p:spTgt spid="13"/>
                                        </p:tgtEl>
                                        <p:attrNameLst>
                                          <p:attrName>ppt_w</p:attrName>
                                        </p:attrNameLst>
                                      </p:cBhvr>
                                      <p:tavLst>
                                        <p:tav tm="0">
                                          <p:val>
                                            <p:strVal val="ppt_w"/>
                                          </p:val>
                                        </p:tav>
                                        <p:tav tm="100000">
                                          <p:val>
                                            <p:strVal val="4*ppt_w"/>
                                          </p:val>
                                        </p:tav>
                                      </p:tavLst>
                                    </p:anim>
                                    <p:anim calcmode="lin" valueType="num">
                                      <p:cBhvr>
                                        <p:cTn id="196" dur="500"/>
                                        <p:tgtEl>
                                          <p:spTgt spid="13"/>
                                        </p:tgtEl>
                                        <p:attrNameLst>
                                          <p:attrName>ppt_h</p:attrName>
                                        </p:attrNameLst>
                                      </p:cBhvr>
                                      <p:tavLst>
                                        <p:tav tm="0">
                                          <p:val>
                                            <p:strVal val="ppt_h"/>
                                          </p:val>
                                        </p:tav>
                                        <p:tav tm="100000">
                                          <p:val>
                                            <p:strVal val="4*ppt_h"/>
                                          </p:val>
                                        </p:tav>
                                      </p:tavLst>
                                    </p:anim>
                                    <p:set>
                                      <p:cBhvr>
                                        <p:cTn id="197" dur="1" fill="hold">
                                          <p:stCondLst>
                                            <p:cond delay="499"/>
                                          </p:stCondLst>
                                        </p:cTn>
                                        <p:tgtEl>
                                          <p:spTgt spid="13"/>
                                        </p:tgtEl>
                                        <p:attrNameLst>
                                          <p:attrName>style.visibility</p:attrName>
                                        </p:attrNameLst>
                                      </p:cBhvr>
                                      <p:to>
                                        <p:strVal val="hidden"/>
                                      </p:to>
                                    </p:set>
                                  </p:childTnLst>
                                </p:cTn>
                              </p:par>
                              <p:par>
                                <p:cTn id="198" presetID="23" presetClass="exit" presetSubtype="16" fill="hold" grpId="2" nodeType="withEffect">
                                  <p:stCondLst>
                                    <p:cond delay="0"/>
                                  </p:stCondLst>
                                  <p:iterate type="lt">
                                    <p:tmPct val="10000"/>
                                  </p:iterate>
                                  <p:childTnLst>
                                    <p:anim calcmode="lin" valueType="num">
                                      <p:cBhvr>
                                        <p:cTn id="199" dur="500"/>
                                        <p:tgtEl>
                                          <p:spTgt spid="12"/>
                                        </p:tgtEl>
                                        <p:attrNameLst>
                                          <p:attrName>ppt_w</p:attrName>
                                        </p:attrNameLst>
                                      </p:cBhvr>
                                      <p:tavLst>
                                        <p:tav tm="0">
                                          <p:val>
                                            <p:strVal val="ppt_w"/>
                                          </p:val>
                                        </p:tav>
                                        <p:tav tm="100000">
                                          <p:val>
                                            <p:strVal val="4*ppt_w"/>
                                          </p:val>
                                        </p:tav>
                                      </p:tavLst>
                                    </p:anim>
                                    <p:anim calcmode="lin" valueType="num">
                                      <p:cBhvr>
                                        <p:cTn id="200" dur="500"/>
                                        <p:tgtEl>
                                          <p:spTgt spid="12"/>
                                        </p:tgtEl>
                                        <p:attrNameLst>
                                          <p:attrName>ppt_h</p:attrName>
                                        </p:attrNameLst>
                                      </p:cBhvr>
                                      <p:tavLst>
                                        <p:tav tm="0">
                                          <p:val>
                                            <p:strVal val="ppt_h"/>
                                          </p:val>
                                        </p:tav>
                                        <p:tav tm="100000">
                                          <p:val>
                                            <p:strVal val="4*ppt_h"/>
                                          </p:val>
                                        </p:tav>
                                      </p:tavLst>
                                    </p:anim>
                                    <p:set>
                                      <p:cBhvr>
                                        <p:cTn id="201" dur="1" fill="hold">
                                          <p:stCondLst>
                                            <p:cond delay="499"/>
                                          </p:stCondLst>
                                        </p:cTn>
                                        <p:tgtEl>
                                          <p:spTgt spid="12"/>
                                        </p:tgtEl>
                                        <p:attrNameLst>
                                          <p:attrName>style.visibility</p:attrName>
                                        </p:attrNameLst>
                                      </p:cBhvr>
                                      <p:to>
                                        <p:strVal val="hidden"/>
                                      </p:to>
                                    </p:set>
                                  </p:childTnLst>
                                </p:cTn>
                              </p:par>
                              <p:par>
                                <p:cTn id="202" presetID="23" presetClass="exit" presetSubtype="16" fill="hold" grpId="2" nodeType="withEffect">
                                  <p:stCondLst>
                                    <p:cond delay="0"/>
                                  </p:stCondLst>
                                  <p:iterate type="lt">
                                    <p:tmPct val="10000"/>
                                  </p:iterate>
                                  <p:childTnLst>
                                    <p:anim calcmode="lin" valueType="num">
                                      <p:cBhvr>
                                        <p:cTn id="203" dur="500"/>
                                        <p:tgtEl>
                                          <p:spTgt spid="8"/>
                                        </p:tgtEl>
                                        <p:attrNameLst>
                                          <p:attrName>ppt_w</p:attrName>
                                        </p:attrNameLst>
                                      </p:cBhvr>
                                      <p:tavLst>
                                        <p:tav tm="0">
                                          <p:val>
                                            <p:strVal val="ppt_w"/>
                                          </p:val>
                                        </p:tav>
                                        <p:tav tm="100000">
                                          <p:val>
                                            <p:strVal val="4*ppt_w"/>
                                          </p:val>
                                        </p:tav>
                                      </p:tavLst>
                                    </p:anim>
                                    <p:anim calcmode="lin" valueType="num">
                                      <p:cBhvr>
                                        <p:cTn id="204" dur="500"/>
                                        <p:tgtEl>
                                          <p:spTgt spid="8"/>
                                        </p:tgtEl>
                                        <p:attrNameLst>
                                          <p:attrName>ppt_h</p:attrName>
                                        </p:attrNameLst>
                                      </p:cBhvr>
                                      <p:tavLst>
                                        <p:tav tm="0">
                                          <p:val>
                                            <p:strVal val="ppt_h"/>
                                          </p:val>
                                        </p:tav>
                                        <p:tav tm="100000">
                                          <p:val>
                                            <p:strVal val="4*ppt_h"/>
                                          </p:val>
                                        </p:tav>
                                      </p:tavLst>
                                    </p:anim>
                                    <p:set>
                                      <p:cBhvr>
                                        <p:cTn id="205" dur="1" fill="hold">
                                          <p:stCondLst>
                                            <p:cond delay="499"/>
                                          </p:stCondLst>
                                        </p:cTn>
                                        <p:tgtEl>
                                          <p:spTgt spid="8"/>
                                        </p:tgtEl>
                                        <p:attrNameLst>
                                          <p:attrName>style.visibility</p:attrName>
                                        </p:attrNameLst>
                                      </p:cBhvr>
                                      <p:to>
                                        <p:strVal val="hidden"/>
                                      </p:to>
                                    </p:set>
                                  </p:childTnLst>
                                </p:cTn>
                              </p:par>
                              <p:par>
                                <p:cTn id="206" presetID="23" presetClass="exit" presetSubtype="16" fill="hold" grpId="2" nodeType="withEffect">
                                  <p:stCondLst>
                                    <p:cond delay="0"/>
                                  </p:stCondLst>
                                  <p:iterate type="lt">
                                    <p:tmPct val="10000"/>
                                  </p:iterate>
                                  <p:childTnLst>
                                    <p:anim calcmode="lin" valueType="num">
                                      <p:cBhvr>
                                        <p:cTn id="207" dur="500"/>
                                        <p:tgtEl>
                                          <p:spTgt spid="15"/>
                                        </p:tgtEl>
                                        <p:attrNameLst>
                                          <p:attrName>ppt_w</p:attrName>
                                        </p:attrNameLst>
                                      </p:cBhvr>
                                      <p:tavLst>
                                        <p:tav tm="0">
                                          <p:val>
                                            <p:strVal val="ppt_w"/>
                                          </p:val>
                                        </p:tav>
                                        <p:tav tm="100000">
                                          <p:val>
                                            <p:strVal val="4*ppt_w"/>
                                          </p:val>
                                        </p:tav>
                                      </p:tavLst>
                                    </p:anim>
                                    <p:anim calcmode="lin" valueType="num">
                                      <p:cBhvr>
                                        <p:cTn id="208" dur="500"/>
                                        <p:tgtEl>
                                          <p:spTgt spid="15"/>
                                        </p:tgtEl>
                                        <p:attrNameLst>
                                          <p:attrName>ppt_h</p:attrName>
                                        </p:attrNameLst>
                                      </p:cBhvr>
                                      <p:tavLst>
                                        <p:tav tm="0">
                                          <p:val>
                                            <p:strVal val="ppt_h"/>
                                          </p:val>
                                        </p:tav>
                                        <p:tav tm="100000">
                                          <p:val>
                                            <p:strVal val="4*ppt_h"/>
                                          </p:val>
                                        </p:tav>
                                      </p:tavLst>
                                    </p:anim>
                                    <p:set>
                                      <p:cBhvr>
                                        <p:cTn id="209" dur="1" fill="hold">
                                          <p:stCondLst>
                                            <p:cond delay="499"/>
                                          </p:stCondLst>
                                        </p:cTn>
                                        <p:tgtEl>
                                          <p:spTgt spid="15"/>
                                        </p:tgtEl>
                                        <p:attrNameLst>
                                          <p:attrName>style.visibility</p:attrName>
                                        </p:attrNameLst>
                                      </p:cBhvr>
                                      <p:to>
                                        <p:strVal val="hidden"/>
                                      </p:to>
                                    </p:set>
                                  </p:childTnLst>
                                </p:cTn>
                              </p:par>
                              <p:par>
                                <p:cTn id="210" presetID="23" presetClass="exit" presetSubtype="16" fill="hold" grpId="3" nodeType="withEffect">
                                  <p:stCondLst>
                                    <p:cond delay="0"/>
                                  </p:stCondLst>
                                  <p:iterate type="lt">
                                    <p:tmPct val="10000"/>
                                  </p:iterate>
                                  <p:childTnLst>
                                    <p:anim calcmode="lin" valueType="num">
                                      <p:cBhvr>
                                        <p:cTn id="211" dur="500"/>
                                        <p:tgtEl>
                                          <p:spTgt spid="17"/>
                                        </p:tgtEl>
                                        <p:attrNameLst>
                                          <p:attrName>ppt_w</p:attrName>
                                        </p:attrNameLst>
                                      </p:cBhvr>
                                      <p:tavLst>
                                        <p:tav tm="0">
                                          <p:val>
                                            <p:strVal val="ppt_w"/>
                                          </p:val>
                                        </p:tav>
                                        <p:tav tm="100000">
                                          <p:val>
                                            <p:strVal val="4*ppt_w"/>
                                          </p:val>
                                        </p:tav>
                                      </p:tavLst>
                                    </p:anim>
                                    <p:anim calcmode="lin" valueType="num">
                                      <p:cBhvr>
                                        <p:cTn id="212" dur="500"/>
                                        <p:tgtEl>
                                          <p:spTgt spid="17"/>
                                        </p:tgtEl>
                                        <p:attrNameLst>
                                          <p:attrName>ppt_h</p:attrName>
                                        </p:attrNameLst>
                                      </p:cBhvr>
                                      <p:tavLst>
                                        <p:tav tm="0">
                                          <p:val>
                                            <p:strVal val="ppt_h"/>
                                          </p:val>
                                        </p:tav>
                                        <p:tav tm="100000">
                                          <p:val>
                                            <p:strVal val="4*ppt_h"/>
                                          </p:val>
                                        </p:tav>
                                      </p:tavLst>
                                    </p:anim>
                                    <p:set>
                                      <p:cBhvr>
                                        <p:cTn id="213" dur="1" fill="hold">
                                          <p:stCondLst>
                                            <p:cond delay="499"/>
                                          </p:stCondLst>
                                        </p:cTn>
                                        <p:tgtEl>
                                          <p:spTgt spid="17"/>
                                        </p:tgtEl>
                                        <p:attrNameLst>
                                          <p:attrName>style.visibility</p:attrName>
                                        </p:attrNameLst>
                                      </p:cBhvr>
                                      <p:to>
                                        <p:strVal val="hidden"/>
                                      </p:to>
                                    </p:set>
                                  </p:childTnLst>
                                </p:cTn>
                              </p:par>
                              <p:par>
                                <p:cTn id="214" presetID="23" presetClass="exit" presetSubtype="16" fill="hold" grpId="2" nodeType="withEffect">
                                  <p:stCondLst>
                                    <p:cond delay="0"/>
                                  </p:stCondLst>
                                  <p:iterate type="lt">
                                    <p:tmPct val="10000"/>
                                  </p:iterate>
                                  <p:childTnLst>
                                    <p:anim calcmode="lin" valueType="num">
                                      <p:cBhvr>
                                        <p:cTn id="215" dur="500"/>
                                        <p:tgtEl>
                                          <p:spTgt spid="16"/>
                                        </p:tgtEl>
                                        <p:attrNameLst>
                                          <p:attrName>ppt_w</p:attrName>
                                        </p:attrNameLst>
                                      </p:cBhvr>
                                      <p:tavLst>
                                        <p:tav tm="0">
                                          <p:val>
                                            <p:strVal val="ppt_w"/>
                                          </p:val>
                                        </p:tav>
                                        <p:tav tm="100000">
                                          <p:val>
                                            <p:strVal val="4*ppt_w"/>
                                          </p:val>
                                        </p:tav>
                                      </p:tavLst>
                                    </p:anim>
                                    <p:anim calcmode="lin" valueType="num">
                                      <p:cBhvr>
                                        <p:cTn id="216" dur="500"/>
                                        <p:tgtEl>
                                          <p:spTgt spid="16"/>
                                        </p:tgtEl>
                                        <p:attrNameLst>
                                          <p:attrName>ppt_h</p:attrName>
                                        </p:attrNameLst>
                                      </p:cBhvr>
                                      <p:tavLst>
                                        <p:tav tm="0">
                                          <p:val>
                                            <p:strVal val="ppt_h"/>
                                          </p:val>
                                        </p:tav>
                                        <p:tav tm="100000">
                                          <p:val>
                                            <p:strVal val="4*ppt_h"/>
                                          </p:val>
                                        </p:tav>
                                      </p:tavLst>
                                    </p:anim>
                                    <p:set>
                                      <p:cBhvr>
                                        <p:cTn id="217" dur="1" fill="hold">
                                          <p:stCondLst>
                                            <p:cond delay="499"/>
                                          </p:stCondLst>
                                        </p:cTn>
                                        <p:tgtEl>
                                          <p:spTgt spid="16"/>
                                        </p:tgtEl>
                                        <p:attrNameLst>
                                          <p:attrName>style.visibility</p:attrName>
                                        </p:attrNameLst>
                                      </p:cBhvr>
                                      <p:to>
                                        <p:strVal val="hidden"/>
                                      </p:to>
                                    </p:set>
                                  </p:childTnLst>
                                </p:cTn>
                              </p:par>
                              <p:par>
                                <p:cTn id="218" presetID="10" presetClass="exit" presetSubtype="0" fill="hold" grpId="3" nodeType="withEffect">
                                  <p:stCondLst>
                                    <p:cond delay="0"/>
                                  </p:stCondLst>
                                  <p:iterate type="lt">
                                    <p:tmPct val="0"/>
                                  </p:iterate>
                                  <p:childTnLst>
                                    <p:animEffect transition="out" filter="fade">
                                      <p:cBhvr>
                                        <p:cTn id="219" dur="500"/>
                                        <p:tgtEl>
                                          <p:spTgt spid="14"/>
                                        </p:tgtEl>
                                      </p:cBhvr>
                                    </p:animEffect>
                                    <p:set>
                                      <p:cBhvr>
                                        <p:cTn id="220" dur="1" fill="hold">
                                          <p:stCondLst>
                                            <p:cond delay="499"/>
                                          </p:stCondLst>
                                        </p:cTn>
                                        <p:tgtEl>
                                          <p:spTgt spid="14"/>
                                        </p:tgtEl>
                                        <p:attrNameLst>
                                          <p:attrName>style.visibility</p:attrName>
                                        </p:attrNameLst>
                                      </p:cBhvr>
                                      <p:to>
                                        <p:strVal val="hidden"/>
                                      </p:to>
                                    </p:set>
                                  </p:childTnLst>
                                </p:cTn>
                              </p:par>
                              <p:par>
                                <p:cTn id="221" presetID="10" presetClass="exit" presetSubtype="0" fill="hold" grpId="3" nodeType="withEffect">
                                  <p:stCondLst>
                                    <p:cond delay="0"/>
                                  </p:stCondLst>
                                  <p:iterate type="lt">
                                    <p:tmPct val="0"/>
                                  </p:iterate>
                                  <p:childTnLst>
                                    <p:animEffect transition="out" filter="fade">
                                      <p:cBhvr>
                                        <p:cTn id="222" dur="500"/>
                                        <p:tgtEl>
                                          <p:spTgt spid="9"/>
                                        </p:tgtEl>
                                      </p:cBhvr>
                                    </p:animEffect>
                                    <p:set>
                                      <p:cBhvr>
                                        <p:cTn id="223" dur="1" fill="hold">
                                          <p:stCondLst>
                                            <p:cond delay="499"/>
                                          </p:stCondLst>
                                        </p:cTn>
                                        <p:tgtEl>
                                          <p:spTgt spid="9"/>
                                        </p:tgtEl>
                                        <p:attrNameLst>
                                          <p:attrName>style.visibility</p:attrName>
                                        </p:attrNameLst>
                                      </p:cBhvr>
                                      <p:to>
                                        <p:strVal val="hidden"/>
                                      </p:to>
                                    </p:set>
                                  </p:childTnLst>
                                </p:cTn>
                              </p:par>
                              <p:par>
                                <p:cTn id="224" presetID="10" presetClass="exit" presetSubtype="0" fill="hold" grpId="3" nodeType="withEffect">
                                  <p:stCondLst>
                                    <p:cond delay="0"/>
                                  </p:stCondLst>
                                  <p:iterate type="lt">
                                    <p:tmPct val="0"/>
                                  </p:iterate>
                                  <p:childTnLst>
                                    <p:animEffect transition="out" filter="fade">
                                      <p:cBhvr>
                                        <p:cTn id="225" dur="500"/>
                                        <p:tgtEl>
                                          <p:spTgt spid="10"/>
                                        </p:tgtEl>
                                      </p:cBhvr>
                                    </p:animEffect>
                                    <p:set>
                                      <p:cBhvr>
                                        <p:cTn id="226" dur="1" fill="hold">
                                          <p:stCondLst>
                                            <p:cond delay="499"/>
                                          </p:stCondLst>
                                        </p:cTn>
                                        <p:tgtEl>
                                          <p:spTgt spid="10"/>
                                        </p:tgtEl>
                                        <p:attrNameLst>
                                          <p:attrName>style.visibility</p:attrName>
                                        </p:attrNameLst>
                                      </p:cBhvr>
                                      <p:to>
                                        <p:strVal val="hidden"/>
                                      </p:to>
                                    </p:set>
                                  </p:childTnLst>
                                </p:cTn>
                              </p:par>
                              <p:par>
                                <p:cTn id="227" presetID="10" presetClass="exit" presetSubtype="0" fill="hold" grpId="3" nodeType="withEffect">
                                  <p:stCondLst>
                                    <p:cond delay="0"/>
                                  </p:stCondLst>
                                  <p:iterate type="lt">
                                    <p:tmPct val="0"/>
                                  </p:iterate>
                                  <p:childTnLst>
                                    <p:animEffect transition="out" filter="fade">
                                      <p:cBhvr>
                                        <p:cTn id="228" dur="500"/>
                                        <p:tgtEl>
                                          <p:spTgt spid="13"/>
                                        </p:tgtEl>
                                      </p:cBhvr>
                                    </p:animEffect>
                                    <p:set>
                                      <p:cBhvr>
                                        <p:cTn id="229" dur="1" fill="hold">
                                          <p:stCondLst>
                                            <p:cond delay="499"/>
                                          </p:stCondLst>
                                        </p:cTn>
                                        <p:tgtEl>
                                          <p:spTgt spid="13"/>
                                        </p:tgtEl>
                                        <p:attrNameLst>
                                          <p:attrName>style.visibility</p:attrName>
                                        </p:attrNameLst>
                                      </p:cBhvr>
                                      <p:to>
                                        <p:strVal val="hidden"/>
                                      </p:to>
                                    </p:set>
                                  </p:childTnLst>
                                </p:cTn>
                              </p:par>
                              <p:par>
                                <p:cTn id="230" presetID="10" presetClass="exit" presetSubtype="0" fill="hold" grpId="3" nodeType="withEffect">
                                  <p:stCondLst>
                                    <p:cond delay="0"/>
                                  </p:stCondLst>
                                  <p:iterate type="lt">
                                    <p:tmPct val="0"/>
                                  </p:iterate>
                                  <p:childTnLst>
                                    <p:animEffect transition="out" filter="fade">
                                      <p:cBhvr>
                                        <p:cTn id="231" dur="500"/>
                                        <p:tgtEl>
                                          <p:spTgt spid="12"/>
                                        </p:tgtEl>
                                      </p:cBhvr>
                                    </p:animEffect>
                                    <p:set>
                                      <p:cBhvr>
                                        <p:cTn id="232" dur="1" fill="hold">
                                          <p:stCondLst>
                                            <p:cond delay="499"/>
                                          </p:stCondLst>
                                        </p:cTn>
                                        <p:tgtEl>
                                          <p:spTgt spid="12"/>
                                        </p:tgtEl>
                                        <p:attrNameLst>
                                          <p:attrName>style.visibility</p:attrName>
                                        </p:attrNameLst>
                                      </p:cBhvr>
                                      <p:to>
                                        <p:strVal val="hidden"/>
                                      </p:to>
                                    </p:set>
                                  </p:childTnLst>
                                </p:cTn>
                              </p:par>
                              <p:par>
                                <p:cTn id="233" presetID="10" presetClass="exit" presetSubtype="0" fill="hold" grpId="3" nodeType="withEffect">
                                  <p:stCondLst>
                                    <p:cond delay="0"/>
                                  </p:stCondLst>
                                  <p:iterate type="lt">
                                    <p:tmPct val="0"/>
                                  </p:iterate>
                                  <p:childTnLst>
                                    <p:animEffect transition="out" filter="fade">
                                      <p:cBhvr>
                                        <p:cTn id="234" dur="500"/>
                                        <p:tgtEl>
                                          <p:spTgt spid="8"/>
                                        </p:tgtEl>
                                      </p:cBhvr>
                                    </p:animEffect>
                                    <p:set>
                                      <p:cBhvr>
                                        <p:cTn id="235" dur="1" fill="hold">
                                          <p:stCondLst>
                                            <p:cond delay="499"/>
                                          </p:stCondLst>
                                        </p:cTn>
                                        <p:tgtEl>
                                          <p:spTgt spid="8"/>
                                        </p:tgtEl>
                                        <p:attrNameLst>
                                          <p:attrName>style.visibility</p:attrName>
                                        </p:attrNameLst>
                                      </p:cBhvr>
                                      <p:to>
                                        <p:strVal val="hidden"/>
                                      </p:to>
                                    </p:set>
                                  </p:childTnLst>
                                </p:cTn>
                              </p:par>
                              <p:par>
                                <p:cTn id="236" presetID="10" presetClass="exit" presetSubtype="0" fill="hold" grpId="3" nodeType="withEffect">
                                  <p:stCondLst>
                                    <p:cond delay="0"/>
                                  </p:stCondLst>
                                  <p:iterate type="lt">
                                    <p:tmPct val="0"/>
                                  </p:iterate>
                                  <p:childTnLst>
                                    <p:animEffect transition="out" filter="fade">
                                      <p:cBhvr>
                                        <p:cTn id="237" dur="500"/>
                                        <p:tgtEl>
                                          <p:spTgt spid="15"/>
                                        </p:tgtEl>
                                      </p:cBhvr>
                                    </p:animEffect>
                                    <p:set>
                                      <p:cBhvr>
                                        <p:cTn id="238" dur="1" fill="hold">
                                          <p:stCondLst>
                                            <p:cond delay="499"/>
                                          </p:stCondLst>
                                        </p:cTn>
                                        <p:tgtEl>
                                          <p:spTgt spid="15"/>
                                        </p:tgtEl>
                                        <p:attrNameLst>
                                          <p:attrName>style.visibility</p:attrName>
                                        </p:attrNameLst>
                                      </p:cBhvr>
                                      <p:to>
                                        <p:strVal val="hidden"/>
                                      </p:to>
                                    </p:set>
                                  </p:childTnLst>
                                </p:cTn>
                              </p:par>
                              <p:par>
                                <p:cTn id="239" presetID="10" presetClass="exit" presetSubtype="0" fill="hold" grpId="2" nodeType="withEffect">
                                  <p:stCondLst>
                                    <p:cond delay="0"/>
                                  </p:stCondLst>
                                  <p:iterate type="lt">
                                    <p:tmPct val="0"/>
                                  </p:iterate>
                                  <p:childTnLst>
                                    <p:animEffect transition="out" filter="fade">
                                      <p:cBhvr>
                                        <p:cTn id="240" dur="500"/>
                                        <p:tgtEl>
                                          <p:spTgt spid="17"/>
                                        </p:tgtEl>
                                      </p:cBhvr>
                                    </p:animEffect>
                                    <p:set>
                                      <p:cBhvr>
                                        <p:cTn id="241" dur="1" fill="hold">
                                          <p:stCondLst>
                                            <p:cond delay="499"/>
                                          </p:stCondLst>
                                        </p:cTn>
                                        <p:tgtEl>
                                          <p:spTgt spid="17"/>
                                        </p:tgtEl>
                                        <p:attrNameLst>
                                          <p:attrName>style.visibility</p:attrName>
                                        </p:attrNameLst>
                                      </p:cBhvr>
                                      <p:to>
                                        <p:strVal val="hidden"/>
                                      </p:to>
                                    </p:set>
                                  </p:childTnLst>
                                </p:cTn>
                              </p:par>
                              <p:par>
                                <p:cTn id="242" presetID="10" presetClass="exit" presetSubtype="0" fill="hold" grpId="3" nodeType="withEffect">
                                  <p:stCondLst>
                                    <p:cond delay="0"/>
                                  </p:stCondLst>
                                  <p:iterate type="lt">
                                    <p:tmPct val="0"/>
                                  </p:iterate>
                                  <p:childTnLst>
                                    <p:animEffect transition="out" filter="fade">
                                      <p:cBhvr>
                                        <p:cTn id="243" dur="500"/>
                                        <p:tgtEl>
                                          <p:spTgt spid="16"/>
                                        </p:tgtEl>
                                      </p:cBhvr>
                                    </p:animEffect>
                                    <p:set>
                                      <p:cBhvr>
                                        <p:cTn id="244" dur="1" fill="hold">
                                          <p:stCondLst>
                                            <p:cond delay="499"/>
                                          </p:stCondLst>
                                        </p:cTn>
                                        <p:tgtEl>
                                          <p:spTgt spid="16"/>
                                        </p:tgtEl>
                                        <p:attrNameLst>
                                          <p:attrName>style.visibility</p:attrName>
                                        </p:attrNameLst>
                                      </p:cBhvr>
                                      <p:to>
                                        <p:strVal val="hidden"/>
                                      </p:to>
                                    </p:set>
                                  </p:childTnLst>
                                </p:cTn>
                              </p:par>
                              <p:par>
                                <p:cTn id="245" presetID="10" presetClass="exit" presetSubtype="0" fill="hold" grpId="4" nodeType="withEffect">
                                  <p:stCondLst>
                                    <p:cond delay="0"/>
                                  </p:stCondLst>
                                  <p:iterate type="lt">
                                    <p:tmPct val="0"/>
                                  </p:iterate>
                                  <p:childTnLst>
                                    <p:animEffect transition="out" filter="fade">
                                      <p:cBhvr>
                                        <p:cTn id="246" dur="500"/>
                                        <p:tgtEl>
                                          <p:spTgt spid="22"/>
                                        </p:tgtEl>
                                      </p:cBhvr>
                                    </p:animEffect>
                                    <p:set>
                                      <p:cBhvr>
                                        <p:cTn id="247" dur="1" fill="hold">
                                          <p:stCondLst>
                                            <p:cond delay="499"/>
                                          </p:stCondLst>
                                        </p:cTn>
                                        <p:tgtEl>
                                          <p:spTgt spid="22"/>
                                        </p:tgtEl>
                                        <p:attrNameLst>
                                          <p:attrName>style.visibility</p:attrName>
                                        </p:attrNameLst>
                                      </p:cBhvr>
                                      <p:to>
                                        <p:strVal val="hidden"/>
                                      </p:to>
                                    </p:set>
                                  </p:childTnLst>
                                </p:cTn>
                              </p:par>
                              <p:par>
                                <p:cTn id="248" presetID="10" presetClass="exit" presetSubtype="0" fill="hold" grpId="5" nodeType="withEffect">
                                  <p:stCondLst>
                                    <p:cond delay="0"/>
                                  </p:stCondLst>
                                  <p:childTnLst>
                                    <p:animEffect transition="out" filter="fade">
                                      <p:cBhvr>
                                        <p:cTn id="249" dur="500"/>
                                        <p:tgtEl>
                                          <p:spTgt spid="19">
                                            <p:txEl>
                                              <p:pRg st="0" end="0"/>
                                            </p:txEl>
                                          </p:spTgt>
                                        </p:tgtEl>
                                      </p:cBhvr>
                                    </p:animEffect>
                                    <p:set>
                                      <p:cBhvr>
                                        <p:cTn id="250" dur="1" fill="hold">
                                          <p:stCondLst>
                                            <p:cond delay="499"/>
                                          </p:stCondLst>
                                        </p:cTn>
                                        <p:tgtEl>
                                          <p:spTgt spid="19">
                                            <p:txEl>
                                              <p:pRg st="0" end="0"/>
                                            </p:txEl>
                                          </p:spTgt>
                                        </p:tgtEl>
                                        <p:attrNameLst>
                                          <p:attrName>style.visibility</p:attrName>
                                        </p:attrNameLst>
                                      </p:cBhvr>
                                      <p:to>
                                        <p:strVal val="hidden"/>
                                      </p:to>
                                    </p:set>
                                  </p:childTnLst>
                                </p:cTn>
                              </p:par>
                              <p:par>
                                <p:cTn id="251" presetID="10" presetClass="exit" presetSubtype="0" fill="hold" grpId="4" nodeType="withEffect">
                                  <p:stCondLst>
                                    <p:cond delay="0"/>
                                  </p:stCondLst>
                                  <p:iterate type="lt">
                                    <p:tmPct val="0"/>
                                  </p:iterate>
                                  <p:childTnLst>
                                    <p:animEffect transition="out" filter="fade">
                                      <p:cBhvr>
                                        <p:cTn id="252" dur="500"/>
                                        <p:tgtEl>
                                          <p:spTgt spid="21"/>
                                        </p:tgtEl>
                                      </p:cBhvr>
                                    </p:animEffect>
                                    <p:set>
                                      <p:cBhvr>
                                        <p:cTn id="253" dur="1" fill="hold">
                                          <p:stCondLst>
                                            <p:cond delay="499"/>
                                          </p:stCondLst>
                                        </p:cTn>
                                        <p:tgtEl>
                                          <p:spTgt spid="21"/>
                                        </p:tgtEl>
                                        <p:attrNameLst>
                                          <p:attrName>style.visibility</p:attrName>
                                        </p:attrNameLst>
                                      </p:cBhvr>
                                      <p:to>
                                        <p:strVal val="hidden"/>
                                      </p:to>
                                    </p:set>
                                  </p:childTnLst>
                                </p:cTn>
                              </p:par>
                              <p:par>
                                <p:cTn id="254" presetID="10" presetClass="exit" presetSubtype="0" fill="hold" grpId="4" nodeType="withEffect">
                                  <p:stCondLst>
                                    <p:cond delay="0"/>
                                  </p:stCondLst>
                                  <p:iterate type="lt">
                                    <p:tmPct val="0"/>
                                  </p:iterate>
                                  <p:childTnLst>
                                    <p:animEffect transition="out" filter="fade">
                                      <p:cBhvr>
                                        <p:cTn id="255" dur="500"/>
                                        <p:tgtEl>
                                          <p:spTgt spid="34"/>
                                        </p:tgtEl>
                                      </p:cBhvr>
                                    </p:animEffect>
                                    <p:set>
                                      <p:cBhvr>
                                        <p:cTn id="256" dur="1" fill="hold">
                                          <p:stCondLst>
                                            <p:cond delay="499"/>
                                          </p:stCondLst>
                                        </p:cTn>
                                        <p:tgtEl>
                                          <p:spTgt spid="34"/>
                                        </p:tgtEl>
                                        <p:attrNameLst>
                                          <p:attrName>style.visibility</p:attrName>
                                        </p:attrNameLst>
                                      </p:cBhvr>
                                      <p:to>
                                        <p:strVal val="hidden"/>
                                      </p:to>
                                    </p:set>
                                  </p:childTnLst>
                                </p:cTn>
                              </p:par>
                              <p:par>
                                <p:cTn id="257" presetID="23" presetClass="exit" presetSubtype="16" fill="hold" grpId="5" nodeType="withEffect">
                                  <p:stCondLst>
                                    <p:cond delay="0"/>
                                  </p:stCondLst>
                                  <p:iterate type="lt">
                                    <p:tmPct val="0"/>
                                  </p:iterate>
                                  <p:childTnLst>
                                    <p:anim calcmode="lin" valueType="num">
                                      <p:cBhvr>
                                        <p:cTn id="258" dur="500"/>
                                        <p:tgtEl>
                                          <p:spTgt spid="22"/>
                                        </p:tgtEl>
                                        <p:attrNameLst>
                                          <p:attrName>ppt_w</p:attrName>
                                        </p:attrNameLst>
                                      </p:cBhvr>
                                      <p:tavLst>
                                        <p:tav tm="0">
                                          <p:val>
                                            <p:strVal val="ppt_w"/>
                                          </p:val>
                                        </p:tav>
                                        <p:tav tm="100000">
                                          <p:val>
                                            <p:strVal val="4*ppt_w"/>
                                          </p:val>
                                        </p:tav>
                                      </p:tavLst>
                                    </p:anim>
                                    <p:anim calcmode="lin" valueType="num">
                                      <p:cBhvr>
                                        <p:cTn id="259" dur="500"/>
                                        <p:tgtEl>
                                          <p:spTgt spid="22"/>
                                        </p:tgtEl>
                                        <p:attrNameLst>
                                          <p:attrName>ppt_h</p:attrName>
                                        </p:attrNameLst>
                                      </p:cBhvr>
                                      <p:tavLst>
                                        <p:tav tm="0">
                                          <p:val>
                                            <p:strVal val="ppt_h"/>
                                          </p:val>
                                        </p:tav>
                                        <p:tav tm="100000">
                                          <p:val>
                                            <p:strVal val="4*ppt_h"/>
                                          </p:val>
                                        </p:tav>
                                      </p:tavLst>
                                    </p:anim>
                                    <p:set>
                                      <p:cBhvr>
                                        <p:cTn id="260" dur="1" fill="hold">
                                          <p:stCondLst>
                                            <p:cond delay="499"/>
                                          </p:stCondLst>
                                        </p:cTn>
                                        <p:tgtEl>
                                          <p:spTgt spid="22"/>
                                        </p:tgtEl>
                                        <p:attrNameLst>
                                          <p:attrName>style.visibility</p:attrName>
                                        </p:attrNameLst>
                                      </p:cBhvr>
                                      <p:to>
                                        <p:strVal val="hidden"/>
                                      </p:to>
                                    </p:set>
                                  </p:childTnLst>
                                </p:cTn>
                              </p:par>
                              <p:par>
                                <p:cTn id="261" presetID="23" presetClass="exit" presetSubtype="16" fill="hold" grpId="6" nodeType="withEffect">
                                  <p:stCondLst>
                                    <p:cond delay="0"/>
                                  </p:stCondLst>
                                  <p:childTnLst>
                                    <p:anim calcmode="lin" valueType="num">
                                      <p:cBhvr>
                                        <p:cTn id="262" dur="500"/>
                                        <p:tgtEl>
                                          <p:spTgt spid="19">
                                            <p:txEl>
                                              <p:pRg st="0" end="0"/>
                                            </p:txEl>
                                          </p:spTgt>
                                        </p:tgtEl>
                                        <p:attrNameLst>
                                          <p:attrName>ppt_w</p:attrName>
                                        </p:attrNameLst>
                                      </p:cBhvr>
                                      <p:tavLst>
                                        <p:tav tm="0">
                                          <p:val>
                                            <p:strVal val="ppt_w"/>
                                          </p:val>
                                        </p:tav>
                                        <p:tav tm="100000">
                                          <p:val>
                                            <p:strVal val="4*ppt_w"/>
                                          </p:val>
                                        </p:tav>
                                      </p:tavLst>
                                    </p:anim>
                                    <p:anim calcmode="lin" valueType="num">
                                      <p:cBhvr>
                                        <p:cTn id="263" dur="500"/>
                                        <p:tgtEl>
                                          <p:spTgt spid="19">
                                            <p:txEl>
                                              <p:pRg st="0" end="0"/>
                                            </p:txEl>
                                          </p:spTgt>
                                        </p:tgtEl>
                                        <p:attrNameLst>
                                          <p:attrName>ppt_h</p:attrName>
                                        </p:attrNameLst>
                                      </p:cBhvr>
                                      <p:tavLst>
                                        <p:tav tm="0">
                                          <p:val>
                                            <p:strVal val="ppt_h"/>
                                          </p:val>
                                        </p:tav>
                                        <p:tav tm="100000">
                                          <p:val>
                                            <p:strVal val="4*ppt_h"/>
                                          </p:val>
                                        </p:tav>
                                      </p:tavLst>
                                    </p:anim>
                                    <p:set>
                                      <p:cBhvr>
                                        <p:cTn id="264" dur="1" fill="hold">
                                          <p:stCondLst>
                                            <p:cond delay="499"/>
                                          </p:stCondLst>
                                        </p:cTn>
                                        <p:tgtEl>
                                          <p:spTgt spid="19">
                                            <p:txEl>
                                              <p:pRg st="0" end="0"/>
                                            </p:txEl>
                                          </p:spTgt>
                                        </p:tgtEl>
                                        <p:attrNameLst>
                                          <p:attrName>style.visibility</p:attrName>
                                        </p:attrNameLst>
                                      </p:cBhvr>
                                      <p:to>
                                        <p:strVal val="hidden"/>
                                      </p:to>
                                    </p:set>
                                  </p:childTnLst>
                                </p:cTn>
                              </p:par>
                              <p:par>
                                <p:cTn id="265" presetID="23" presetClass="exit" presetSubtype="16" fill="hold" grpId="5" nodeType="withEffect">
                                  <p:stCondLst>
                                    <p:cond delay="0"/>
                                  </p:stCondLst>
                                  <p:iterate type="lt">
                                    <p:tmPct val="0"/>
                                  </p:iterate>
                                  <p:childTnLst>
                                    <p:anim calcmode="lin" valueType="num">
                                      <p:cBhvr>
                                        <p:cTn id="266" dur="500"/>
                                        <p:tgtEl>
                                          <p:spTgt spid="21"/>
                                        </p:tgtEl>
                                        <p:attrNameLst>
                                          <p:attrName>ppt_w</p:attrName>
                                        </p:attrNameLst>
                                      </p:cBhvr>
                                      <p:tavLst>
                                        <p:tav tm="0">
                                          <p:val>
                                            <p:strVal val="ppt_w"/>
                                          </p:val>
                                        </p:tav>
                                        <p:tav tm="100000">
                                          <p:val>
                                            <p:strVal val="4*ppt_w"/>
                                          </p:val>
                                        </p:tav>
                                      </p:tavLst>
                                    </p:anim>
                                    <p:anim calcmode="lin" valueType="num">
                                      <p:cBhvr>
                                        <p:cTn id="267" dur="500"/>
                                        <p:tgtEl>
                                          <p:spTgt spid="21"/>
                                        </p:tgtEl>
                                        <p:attrNameLst>
                                          <p:attrName>ppt_h</p:attrName>
                                        </p:attrNameLst>
                                      </p:cBhvr>
                                      <p:tavLst>
                                        <p:tav tm="0">
                                          <p:val>
                                            <p:strVal val="ppt_h"/>
                                          </p:val>
                                        </p:tav>
                                        <p:tav tm="100000">
                                          <p:val>
                                            <p:strVal val="4*ppt_h"/>
                                          </p:val>
                                        </p:tav>
                                      </p:tavLst>
                                    </p:anim>
                                    <p:set>
                                      <p:cBhvr>
                                        <p:cTn id="268" dur="1" fill="hold">
                                          <p:stCondLst>
                                            <p:cond delay="499"/>
                                          </p:stCondLst>
                                        </p:cTn>
                                        <p:tgtEl>
                                          <p:spTgt spid="21"/>
                                        </p:tgtEl>
                                        <p:attrNameLst>
                                          <p:attrName>style.visibility</p:attrName>
                                        </p:attrNameLst>
                                      </p:cBhvr>
                                      <p:to>
                                        <p:strVal val="hidden"/>
                                      </p:to>
                                    </p:set>
                                  </p:childTnLst>
                                </p:cTn>
                              </p:par>
                              <p:par>
                                <p:cTn id="269" presetID="0" presetClass="path" presetSubtype="0" accel="50000" decel="50000" fill="hold" grpId="4" nodeType="withEffect">
                                  <p:stCondLst>
                                    <p:cond delay="0"/>
                                  </p:stCondLst>
                                  <p:iterate type="lt">
                                    <p:tmPct val="0"/>
                                  </p:iterate>
                                  <p:childTnLst>
                                    <p:animMotion origin="layout" path="M 3.33333E-6 4.81481E-6 L 0.2335 0.08819 " pathEditMode="relative" rAng="0" ptsTypes="AA">
                                      <p:cBhvr>
                                        <p:cTn id="270" dur="500" fill="hold"/>
                                        <p:tgtEl>
                                          <p:spTgt spid="8"/>
                                        </p:tgtEl>
                                        <p:attrNameLst>
                                          <p:attrName>ppt_x</p:attrName>
                                          <p:attrName>ppt_y</p:attrName>
                                        </p:attrNameLst>
                                      </p:cBhvr>
                                      <p:rCtr x="11667" y="4398"/>
                                    </p:animMotion>
                                  </p:childTnLst>
                                </p:cTn>
                              </p:par>
                              <p:par>
                                <p:cTn id="271" presetID="0" presetClass="path" presetSubtype="0" accel="50000" decel="50000" fill="hold" grpId="4" nodeType="withEffect">
                                  <p:stCondLst>
                                    <p:cond delay="0"/>
                                  </p:stCondLst>
                                  <p:iterate type="lt">
                                    <p:tmPct val="0"/>
                                  </p:iterate>
                                  <p:childTnLst>
                                    <p:animMotion origin="layout" path="M 0 3.33333E-6 L 0.24375 0.30625 " pathEditMode="relative" rAng="0" ptsTypes="AA">
                                      <p:cBhvr>
                                        <p:cTn id="272" dur="500" fill="hold"/>
                                        <p:tgtEl>
                                          <p:spTgt spid="14"/>
                                        </p:tgtEl>
                                        <p:attrNameLst>
                                          <p:attrName>ppt_x</p:attrName>
                                          <p:attrName>ppt_y</p:attrName>
                                        </p:attrNameLst>
                                      </p:cBhvr>
                                      <p:rCtr x="12188" y="15301"/>
                                    </p:animMotion>
                                  </p:childTnLst>
                                </p:cTn>
                              </p:par>
                              <p:par>
                                <p:cTn id="273" presetID="0" presetClass="path" presetSubtype="0" accel="50000" decel="50000" fill="hold" grpId="4" nodeType="withEffect">
                                  <p:stCondLst>
                                    <p:cond delay="0"/>
                                  </p:stCondLst>
                                  <p:iterate type="lt">
                                    <p:tmPct val="0"/>
                                  </p:iterate>
                                  <p:childTnLst>
                                    <p:animMotion origin="layout" path="M 0 -2.59259E-6 L -0.00625 0.28056 " pathEditMode="relative" rAng="0" ptsTypes="AA">
                                      <p:cBhvr>
                                        <p:cTn id="274" dur="500" fill="hold"/>
                                        <p:tgtEl>
                                          <p:spTgt spid="9"/>
                                        </p:tgtEl>
                                        <p:attrNameLst>
                                          <p:attrName>ppt_x</p:attrName>
                                          <p:attrName>ppt_y</p:attrName>
                                        </p:attrNameLst>
                                      </p:cBhvr>
                                      <p:rCtr x="-313" y="14028"/>
                                    </p:animMotion>
                                  </p:childTnLst>
                                </p:cTn>
                              </p:par>
                              <p:par>
                                <p:cTn id="275" presetID="0" presetClass="path" presetSubtype="0" accel="50000" decel="50000" fill="hold" grpId="4" nodeType="withEffect">
                                  <p:stCondLst>
                                    <p:cond delay="0"/>
                                  </p:stCondLst>
                                  <p:iterate type="lt">
                                    <p:tmPct val="0"/>
                                  </p:iterate>
                                  <p:childTnLst>
                                    <p:animMotion origin="layout" path="M -3.33333E-6 -3.7037E-7 L -0.16475 0.30301 " pathEditMode="relative" rAng="0" ptsTypes="AA">
                                      <p:cBhvr>
                                        <p:cTn id="276" dur="500" fill="hold"/>
                                        <p:tgtEl>
                                          <p:spTgt spid="15"/>
                                        </p:tgtEl>
                                        <p:attrNameLst>
                                          <p:attrName>ppt_x</p:attrName>
                                          <p:attrName>ppt_y</p:attrName>
                                        </p:attrNameLst>
                                      </p:cBhvr>
                                      <p:rCtr x="-8247" y="15139"/>
                                    </p:animMotion>
                                  </p:childTnLst>
                                </p:cTn>
                              </p:par>
                              <p:par>
                                <p:cTn id="277" presetID="0" presetClass="path" presetSubtype="0" accel="50000" decel="50000" fill="hold" grpId="4" nodeType="withEffect">
                                  <p:stCondLst>
                                    <p:cond delay="0"/>
                                  </p:stCondLst>
                                  <p:iterate type="lt">
                                    <p:tmPct val="0"/>
                                  </p:iterate>
                                  <p:childTnLst>
                                    <p:animMotion origin="layout" path="M -3.33333E-6 -7.40741E-7 L -0.16475 0.03264 " pathEditMode="relative" rAng="0" ptsTypes="AA">
                                      <p:cBhvr>
                                        <p:cTn id="278" dur="500" fill="hold"/>
                                        <p:tgtEl>
                                          <p:spTgt spid="17"/>
                                        </p:tgtEl>
                                        <p:attrNameLst>
                                          <p:attrName>ppt_x</p:attrName>
                                          <p:attrName>ppt_y</p:attrName>
                                        </p:attrNameLst>
                                      </p:cBhvr>
                                      <p:rCtr x="-8247" y="1620"/>
                                    </p:animMotion>
                                  </p:childTnLst>
                                </p:cTn>
                              </p:par>
                              <p:par>
                                <p:cTn id="279" presetID="0" presetClass="path" presetSubtype="0" accel="50000" decel="50000" fill="hold" grpId="4" nodeType="withEffect">
                                  <p:stCondLst>
                                    <p:cond delay="0"/>
                                  </p:stCondLst>
                                  <p:iterate type="lt">
                                    <p:tmPct val="0"/>
                                  </p:iterate>
                                  <p:childTnLst>
                                    <p:animMotion origin="layout" path="M -3.33333E-6 -4.81481E-6 L -0.16458 -0.14814 " pathEditMode="relative" rAng="0" ptsTypes="AA">
                                      <p:cBhvr>
                                        <p:cTn id="280" dur="500" fill="hold"/>
                                        <p:tgtEl>
                                          <p:spTgt spid="16"/>
                                        </p:tgtEl>
                                        <p:attrNameLst>
                                          <p:attrName>ppt_x</p:attrName>
                                          <p:attrName>ppt_y</p:attrName>
                                        </p:attrNameLst>
                                      </p:cBhvr>
                                      <p:rCtr x="-8229" y="-7407"/>
                                    </p:animMotion>
                                  </p:childTnLst>
                                </p:cTn>
                              </p:par>
                              <p:par>
                                <p:cTn id="281" presetID="0" presetClass="path" presetSubtype="0" accel="50000" decel="50000" fill="hold" grpId="4" nodeType="withEffect">
                                  <p:stCondLst>
                                    <p:cond delay="0"/>
                                  </p:stCondLst>
                                  <p:iterate type="lt">
                                    <p:tmPct val="0"/>
                                  </p:iterate>
                                  <p:childTnLst>
                                    <p:animMotion origin="layout" path="M 5.55556E-7 -3.33333E-6 L -0.25399 0.08357 " pathEditMode="relative" rAng="0" ptsTypes="AA">
                                      <p:cBhvr>
                                        <p:cTn id="282" dur="500" fill="hold"/>
                                        <p:tgtEl>
                                          <p:spTgt spid="13"/>
                                        </p:tgtEl>
                                        <p:attrNameLst>
                                          <p:attrName>ppt_x</p:attrName>
                                          <p:attrName>ppt_y</p:attrName>
                                        </p:attrNameLst>
                                      </p:cBhvr>
                                      <p:rCtr x="-12708" y="4167"/>
                                    </p:animMotion>
                                  </p:childTnLst>
                                </p:cTn>
                              </p:par>
                              <p:par>
                                <p:cTn id="283" presetID="0" presetClass="path" presetSubtype="0" accel="50000" decel="50000" fill="hold" grpId="4" nodeType="withEffect">
                                  <p:stCondLst>
                                    <p:cond delay="0"/>
                                  </p:stCondLst>
                                  <p:iterate type="lt">
                                    <p:tmPct val="0"/>
                                  </p:iterate>
                                  <p:childTnLst>
                                    <p:animMotion origin="layout" path="M 0 4.07407E-6 L -0.25625 -0.17778 " pathEditMode="relative" rAng="0" ptsTypes="AA">
                                      <p:cBhvr>
                                        <p:cTn id="284" dur="500" fill="hold"/>
                                        <p:tgtEl>
                                          <p:spTgt spid="10"/>
                                        </p:tgtEl>
                                        <p:attrNameLst>
                                          <p:attrName>ppt_x</p:attrName>
                                          <p:attrName>ppt_y</p:attrName>
                                        </p:attrNameLst>
                                      </p:cBhvr>
                                      <p:rCtr x="-12812" y="-8889"/>
                                    </p:animMotion>
                                  </p:childTnLst>
                                </p:cTn>
                              </p:par>
                              <p:par>
                                <p:cTn id="285" presetID="0" presetClass="path" presetSubtype="0" accel="50000" decel="50000" fill="hold" grpId="3" nodeType="withEffect">
                                  <p:stCondLst>
                                    <p:cond delay="0"/>
                                  </p:stCondLst>
                                  <p:iterate type="lt">
                                    <p:tmPct val="0"/>
                                  </p:iterate>
                                  <p:childTnLst>
                                    <p:animMotion origin="layout" path="M -1.66667E-6 -3.9778E-7 L 0.32709 -0.18848 " pathEditMode="relative" rAng="0" ptsTypes="AA">
                                      <p:cBhvr>
                                        <p:cTn id="286" dur="500" fill="hold"/>
                                        <p:tgtEl>
                                          <p:spTgt spid="22"/>
                                        </p:tgtEl>
                                        <p:attrNameLst>
                                          <p:attrName>ppt_x</p:attrName>
                                          <p:attrName>ppt_y</p:attrName>
                                        </p:attrNameLst>
                                      </p:cBhvr>
                                      <p:rCtr x="16354" y="-9436"/>
                                    </p:animMotion>
                                  </p:childTnLst>
                                </p:cTn>
                              </p:par>
                              <p:par>
                                <p:cTn id="287" presetID="0" presetClass="path" presetSubtype="0" accel="50000" decel="50000" fill="hold" grpId="4" nodeType="withEffect">
                                  <p:stCondLst>
                                    <p:cond delay="0"/>
                                  </p:stCondLst>
                                  <p:childTnLst>
                                    <p:animMotion origin="layout" path="M -0.00034 0.24283 L 0.15539 0.02567 " pathEditMode="relative" rAng="0" ptsTypes="AA">
                                      <p:cBhvr>
                                        <p:cTn id="288" dur="500" fill="hold"/>
                                        <p:tgtEl>
                                          <p:spTgt spid="19">
                                            <p:txEl>
                                              <p:pRg st="0" end="0"/>
                                            </p:txEl>
                                          </p:spTgt>
                                        </p:tgtEl>
                                        <p:attrNameLst>
                                          <p:attrName>ppt_x</p:attrName>
                                          <p:attrName>ppt_y</p:attrName>
                                        </p:attrNameLst>
                                      </p:cBhvr>
                                      <p:rCtr x="7778" y="-10870"/>
                                    </p:animMotion>
                                  </p:childTnLst>
                                </p:cTn>
                              </p:par>
                              <p:par>
                                <p:cTn id="289" presetID="0" presetClass="path" presetSubtype="0" accel="50000" decel="50000" fill="hold" grpId="3" nodeType="withEffect">
                                  <p:stCondLst>
                                    <p:cond delay="0"/>
                                  </p:stCondLst>
                                  <p:iterate type="lt">
                                    <p:tmPct val="0"/>
                                  </p:iterate>
                                  <p:childTnLst>
                                    <p:animMotion origin="layout" path="M -3.33333E-6 4.39408E-6 L 0.03212 -0.19311 " pathEditMode="relative" rAng="0" ptsTypes="AA">
                                      <p:cBhvr>
                                        <p:cTn id="290" dur="500" fill="hold"/>
                                        <p:tgtEl>
                                          <p:spTgt spid="21"/>
                                        </p:tgtEl>
                                        <p:attrNameLst>
                                          <p:attrName>ppt_x</p:attrName>
                                          <p:attrName>ppt_y</p:attrName>
                                        </p:attrNameLst>
                                      </p:cBhvr>
                                      <p:rCtr x="1597" y="-9667"/>
                                    </p:animMotion>
                                  </p:childTnLst>
                                </p:cTn>
                              </p:par>
                              <p:par>
                                <p:cTn id="291" presetID="0" presetClass="path" presetSubtype="0" accel="50000" decel="50000" fill="hold" grpId="3" nodeType="withEffect">
                                  <p:stCondLst>
                                    <p:cond delay="0"/>
                                  </p:stCondLst>
                                  <p:iterate type="lt">
                                    <p:tmPct val="0"/>
                                  </p:iterate>
                                  <p:childTnLst>
                                    <p:animMotion origin="layout" path="M 0 3.7037E-6 L 0.01667 0.09328 " pathEditMode="relative" rAng="0" ptsTypes="AA">
                                      <p:cBhvr>
                                        <p:cTn id="292" dur="500" fill="hold"/>
                                        <p:tgtEl>
                                          <p:spTgt spid="34"/>
                                        </p:tgtEl>
                                        <p:attrNameLst>
                                          <p:attrName>ppt_x</p:attrName>
                                          <p:attrName>ppt_y</p:attrName>
                                        </p:attrNameLst>
                                      </p:cBhvr>
                                      <p:rCtr x="833" y="4653"/>
                                    </p:animMotion>
                                  </p:childTnLst>
                                </p:cTn>
                              </p:par>
                              <p:par>
                                <p:cTn id="293" presetID="1" presetClass="entr" presetSubtype="0" fill="hold" grpId="0" nodeType="withEffect">
                                  <p:stCondLst>
                                    <p:cond delay="0"/>
                                  </p:stCondLst>
                                  <p:iterate type="lt">
                                    <p:tmAbs val="0"/>
                                  </p:iterate>
                                  <p:childTnLst>
                                    <p:set>
                                      <p:cBhvr>
                                        <p:cTn id="294" dur="1" fill="hold">
                                          <p:stCondLst>
                                            <p:cond delay="0"/>
                                          </p:stCondLst>
                                        </p:cTn>
                                        <p:tgtEl>
                                          <p:spTgt spid="23"/>
                                        </p:tgtEl>
                                        <p:attrNameLst>
                                          <p:attrName>style.visibility</p:attrName>
                                        </p:attrNameLst>
                                      </p:cBhvr>
                                      <p:to>
                                        <p:strVal val="visible"/>
                                      </p:to>
                                    </p:set>
                                  </p:childTnLst>
                                </p:cTn>
                              </p:par>
                              <p:par>
                                <p:cTn id="295" presetID="34" presetClass="emph" presetSubtype="0" fill="hold" grpId="1" nodeType="withEffect">
                                  <p:stCondLst>
                                    <p:cond delay="0"/>
                                  </p:stCondLst>
                                  <p:iterate type="lt">
                                    <p:tmPct val="10000"/>
                                  </p:iterate>
                                  <p:childTnLst>
                                    <p:animMotion origin="layout" path="M 1.25E-6 4.07407E-6 L 0.4306 -0.00625 " pathEditMode="relative" rAng="0" ptsTypes="AA">
                                      <p:cBhvr>
                                        <p:cTn id="296" dur="500" accel="50000" decel="50000" autoRev="1" fill="hold">
                                          <p:stCondLst>
                                            <p:cond delay="0"/>
                                          </p:stCondLst>
                                        </p:cTn>
                                        <p:tgtEl>
                                          <p:spTgt spid="23"/>
                                        </p:tgtEl>
                                        <p:attrNameLst>
                                          <p:attrName>ppt_x</p:attrName>
                                          <p:attrName>ppt_y</p:attrName>
                                        </p:attrNameLst>
                                      </p:cBhvr>
                                      <p:rCtr x="21523" y="-324"/>
                                    </p:animMotion>
                                    <p:animRot by="1500000">
                                      <p:cBhvr>
                                        <p:cTn id="297" dur="250" fill="hold">
                                          <p:stCondLst>
                                            <p:cond delay="0"/>
                                          </p:stCondLst>
                                        </p:cTn>
                                        <p:tgtEl>
                                          <p:spTgt spid="23"/>
                                        </p:tgtEl>
                                        <p:attrNameLst>
                                          <p:attrName>r</p:attrName>
                                        </p:attrNameLst>
                                      </p:cBhvr>
                                    </p:animRot>
                                    <p:animRot by="-1500000">
                                      <p:cBhvr>
                                        <p:cTn id="298" dur="250" fill="hold">
                                          <p:stCondLst>
                                            <p:cond delay="250"/>
                                          </p:stCondLst>
                                        </p:cTn>
                                        <p:tgtEl>
                                          <p:spTgt spid="23"/>
                                        </p:tgtEl>
                                        <p:attrNameLst>
                                          <p:attrName>r</p:attrName>
                                        </p:attrNameLst>
                                      </p:cBhvr>
                                    </p:animRot>
                                    <p:animRot by="-1500000">
                                      <p:cBhvr>
                                        <p:cTn id="299" dur="250" fill="hold">
                                          <p:stCondLst>
                                            <p:cond delay="500"/>
                                          </p:stCondLst>
                                        </p:cTn>
                                        <p:tgtEl>
                                          <p:spTgt spid="23"/>
                                        </p:tgtEl>
                                        <p:attrNameLst>
                                          <p:attrName>r</p:attrName>
                                        </p:attrNameLst>
                                      </p:cBhvr>
                                    </p:animRot>
                                    <p:animRot by="1500000">
                                      <p:cBhvr>
                                        <p:cTn id="300" dur="250" fill="hold">
                                          <p:stCondLst>
                                            <p:cond delay="750"/>
                                          </p:stCondLst>
                                        </p:cTn>
                                        <p:tgtEl>
                                          <p:spTgt spid="23"/>
                                        </p:tgtEl>
                                        <p:attrNameLst>
                                          <p:attrName>r</p:attrName>
                                        </p:attrNameLst>
                                      </p:cBhvr>
                                    </p:animRot>
                                  </p:childTnLst>
                                </p:cTn>
                              </p:par>
                              <p:par>
                                <p:cTn id="301" presetID="3" presetClass="emph" presetSubtype="10" fill="remove" grpId="2" nodeType="withEffect">
                                  <p:stCondLst>
                                    <p:cond delay="0"/>
                                  </p:stCondLst>
                                  <p:iterate type="lt">
                                    <p:tmPct val="0"/>
                                  </p:iterate>
                                  <p:childTnLst>
                                    <p:animClr clrSpc="hsl" dir="ccw">
                                      <p:cBhvr override="childStyle">
                                        <p:cTn id="302" dur="2000" fill="hold"/>
                                        <p:tgtEl>
                                          <p:spTgt spid="23"/>
                                        </p:tgtEl>
                                        <p:attrNameLst>
                                          <p:attrName>style.color</p:attrName>
                                        </p:attrNameLst>
                                      </p:cBhvr>
                                      <p:to>
                                        <a:srgbClr val="FA3824"/>
                                      </p:to>
                                    </p:animClr>
                                  </p:childTnLst>
                                </p:cTn>
                              </p:par>
                              <p:par>
                                <p:cTn id="303" presetID="22" presetClass="exit" presetSubtype="8" fill="hold" grpId="4" nodeType="withEffect">
                                  <p:stCondLst>
                                    <p:cond delay="300"/>
                                  </p:stCondLst>
                                  <p:iterate type="lt">
                                    <p:tmPct val="0"/>
                                  </p:iterate>
                                  <p:childTnLst>
                                    <p:animEffect transition="out" filter="wipe(left)">
                                      <p:cBhvr>
                                        <p:cTn id="304" dur="500"/>
                                        <p:tgtEl>
                                          <p:spTgt spid="5"/>
                                        </p:tgtEl>
                                      </p:cBhvr>
                                    </p:animEffect>
                                    <p:set>
                                      <p:cBhvr>
                                        <p:cTn id="305" dur="1" fill="hold">
                                          <p:stCondLst>
                                            <p:cond delay="499"/>
                                          </p:stCondLst>
                                        </p:cTn>
                                        <p:tgtEl>
                                          <p:spTgt spid="5"/>
                                        </p:tgtEl>
                                        <p:attrNameLst>
                                          <p:attrName>style.visibility</p:attrName>
                                        </p:attrNameLst>
                                      </p:cBhvr>
                                      <p:to>
                                        <p:strVal val="hidden"/>
                                      </p:to>
                                    </p:set>
                                  </p:childTnLst>
                                </p:cTn>
                              </p:par>
                            </p:childTnLst>
                          </p:cTn>
                        </p:par>
                      </p:childTnLst>
                    </p:cTn>
                  </p:par>
                  <p:par>
                    <p:cTn id="306" fill="hold">
                      <p:stCondLst>
                        <p:cond delay="indefinite"/>
                      </p:stCondLst>
                      <p:childTnLst>
                        <p:par>
                          <p:cTn id="307" fill="hold">
                            <p:stCondLst>
                              <p:cond delay="0"/>
                            </p:stCondLst>
                            <p:childTnLst>
                              <p:par>
                                <p:cTn id="308" presetID="1" presetClass="entr" presetSubtype="0" fill="hold" grpId="1" nodeType="clickEffect">
                                  <p:stCondLst>
                                    <p:cond delay="0"/>
                                  </p:stCondLst>
                                  <p:iterate type="lt">
                                    <p:tmAbs val="0"/>
                                  </p:iterate>
                                  <p:childTnLst>
                                    <p:set>
                                      <p:cBhvr>
                                        <p:cTn id="309" dur="1" fill="hold">
                                          <p:stCondLst>
                                            <p:cond delay="0"/>
                                          </p:stCondLst>
                                        </p:cTn>
                                        <p:tgtEl>
                                          <p:spTgt spid="24"/>
                                        </p:tgtEl>
                                        <p:attrNameLst>
                                          <p:attrName>style.visibility</p:attrName>
                                        </p:attrNameLst>
                                      </p:cBhvr>
                                      <p:to>
                                        <p:strVal val="visible"/>
                                      </p:to>
                                    </p:set>
                                  </p:childTnLst>
                                </p:cTn>
                              </p:par>
                              <p:par>
                                <p:cTn id="310" presetID="34" presetClass="emph" presetSubtype="0" fill="hold" grpId="0" nodeType="withEffect">
                                  <p:stCondLst>
                                    <p:cond delay="0"/>
                                  </p:stCondLst>
                                  <p:iterate type="lt">
                                    <p:tmPct val="10000"/>
                                  </p:iterate>
                                  <p:childTnLst>
                                    <p:animMotion origin="layout" path="M 0 -3.72803E-6 L 0 0.10546 " pathEditMode="relative" rAng="0" ptsTypes="AA">
                                      <p:cBhvr>
                                        <p:cTn id="311" dur="250" accel="50000" decel="50000" autoRev="1" fill="hold">
                                          <p:stCondLst>
                                            <p:cond delay="0"/>
                                          </p:stCondLst>
                                        </p:cTn>
                                        <p:tgtEl>
                                          <p:spTgt spid="24"/>
                                        </p:tgtEl>
                                        <p:attrNameLst>
                                          <p:attrName>ppt_x</p:attrName>
                                          <p:attrName>ppt_y</p:attrName>
                                        </p:attrNameLst>
                                      </p:cBhvr>
                                      <p:rCtr x="0" y="5273"/>
                                    </p:animMotion>
                                    <p:animRot by="1500000">
                                      <p:cBhvr>
                                        <p:cTn id="312" dur="125" fill="hold">
                                          <p:stCondLst>
                                            <p:cond delay="0"/>
                                          </p:stCondLst>
                                        </p:cTn>
                                        <p:tgtEl>
                                          <p:spTgt spid="24"/>
                                        </p:tgtEl>
                                        <p:attrNameLst>
                                          <p:attrName>r</p:attrName>
                                        </p:attrNameLst>
                                      </p:cBhvr>
                                    </p:animRot>
                                    <p:animRot by="-1500000">
                                      <p:cBhvr>
                                        <p:cTn id="313" dur="125" fill="hold">
                                          <p:stCondLst>
                                            <p:cond delay="125"/>
                                          </p:stCondLst>
                                        </p:cTn>
                                        <p:tgtEl>
                                          <p:spTgt spid="24"/>
                                        </p:tgtEl>
                                        <p:attrNameLst>
                                          <p:attrName>r</p:attrName>
                                        </p:attrNameLst>
                                      </p:cBhvr>
                                    </p:animRot>
                                    <p:animRot by="-1500000">
                                      <p:cBhvr>
                                        <p:cTn id="314" dur="125" fill="hold">
                                          <p:stCondLst>
                                            <p:cond delay="250"/>
                                          </p:stCondLst>
                                        </p:cTn>
                                        <p:tgtEl>
                                          <p:spTgt spid="24"/>
                                        </p:tgtEl>
                                        <p:attrNameLst>
                                          <p:attrName>r</p:attrName>
                                        </p:attrNameLst>
                                      </p:cBhvr>
                                    </p:animRot>
                                    <p:animRot by="1500000">
                                      <p:cBhvr>
                                        <p:cTn id="315" dur="125" fill="hold">
                                          <p:stCondLst>
                                            <p:cond delay="375"/>
                                          </p:stCondLst>
                                        </p:cTn>
                                        <p:tgtEl>
                                          <p:spTgt spid="24"/>
                                        </p:tgtEl>
                                        <p:attrNameLst>
                                          <p:attrName>r</p:attrName>
                                        </p:attrNameLst>
                                      </p:cBhvr>
                                    </p:animRot>
                                  </p:childTnLst>
                                </p:cTn>
                              </p:par>
                              <p:par>
                                <p:cTn id="316" presetID="22" presetClass="entr" presetSubtype="1" fill="hold" grpId="0" nodeType="withEffect">
                                  <p:stCondLst>
                                    <p:cond delay="100"/>
                                  </p:stCondLst>
                                  <p:iterate type="lt">
                                    <p:tmPct val="0"/>
                                  </p:iterate>
                                  <p:childTnLst>
                                    <p:set>
                                      <p:cBhvr>
                                        <p:cTn id="317" dur="1" fill="hold">
                                          <p:stCondLst>
                                            <p:cond delay="0"/>
                                          </p:stCondLst>
                                        </p:cTn>
                                        <p:tgtEl>
                                          <p:spTgt spid="25"/>
                                        </p:tgtEl>
                                        <p:attrNameLst>
                                          <p:attrName>style.visibility</p:attrName>
                                        </p:attrNameLst>
                                      </p:cBhvr>
                                      <p:to>
                                        <p:strVal val="visible"/>
                                      </p:to>
                                    </p:set>
                                    <p:animEffect transition="in" filter="wipe(up)">
                                      <p:cBhvr>
                                        <p:cTn id="318" dur="500"/>
                                        <p:tgtEl>
                                          <p:spTgt spid="25"/>
                                        </p:tgtEl>
                                      </p:cBhvr>
                                    </p:animEffect>
                                  </p:childTnLst>
                                </p:cTn>
                              </p:par>
                              <p:par>
                                <p:cTn id="319" presetID="34" presetClass="emph" presetSubtype="0" fill="hold" grpId="1" nodeType="withEffect">
                                  <p:stCondLst>
                                    <p:cond delay="100"/>
                                  </p:stCondLst>
                                  <p:iterate type="lt">
                                    <p:tmPct val="10000"/>
                                  </p:iterate>
                                  <p:childTnLst>
                                    <p:animMotion origin="layout" path="M 0 2.59259E-6 L -0.00035 0.06319 " pathEditMode="relative" rAng="0" ptsTypes="AA">
                                      <p:cBhvr>
                                        <p:cTn id="320" dur="250" accel="50000" decel="50000" autoRev="1" fill="hold">
                                          <p:stCondLst>
                                            <p:cond delay="0"/>
                                          </p:stCondLst>
                                        </p:cTn>
                                        <p:tgtEl>
                                          <p:spTgt spid="25"/>
                                        </p:tgtEl>
                                        <p:attrNameLst>
                                          <p:attrName>ppt_x</p:attrName>
                                          <p:attrName>ppt_y</p:attrName>
                                        </p:attrNameLst>
                                      </p:cBhvr>
                                      <p:rCtr x="-17" y="3148"/>
                                    </p:animMotion>
                                    <p:animRot by="1500000">
                                      <p:cBhvr>
                                        <p:cTn id="321" dur="125" fill="hold">
                                          <p:stCondLst>
                                            <p:cond delay="0"/>
                                          </p:stCondLst>
                                        </p:cTn>
                                        <p:tgtEl>
                                          <p:spTgt spid="25"/>
                                        </p:tgtEl>
                                        <p:attrNameLst>
                                          <p:attrName>r</p:attrName>
                                        </p:attrNameLst>
                                      </p:cBhvr>
                                    </p:animRot>
                                    <p:animRot by="-1500000">
                                      <p:cBhvr>
                                        <p:cTn id="322" dur="125" fill="hold">
                                          <p:stCondLst>
                                            <p:cond delay="125"/>
                                          </p:stCondLst>
                                        </p:cTn>
                                        <p:tgtEl>
                                          <p:spTgt spid="25"/>
                                        </p:tgtEl>
                                        <p:attrNameLst>
                                          <p:attrName>r</p:attrName>
                                        </p:attrNameLst>
                                      </p:cBhvr>
                                    </p:animRot>
                                    <p:animRot by="-1500000">
                                      <p:cBhvr>
                                        <p:cTn id="323" dur="125" fill="hold">
                                          <p:stCondLst>
                                            <p:cond delay="250"/>
                                          </p:stCondLst>
                                        </p:cTn>
                                        <p:tgtEl>
                                          <p:spTgt spid="25"/>
                                        </p:tgtEl>
                                        <p:attrNameLst>
                                          <p:attrName>r</p:attrName>
                                        </p:attrNameLst>
                                      </p:cBhvr>
                                    </p:animRot>
                                    <p:animRot by="1500000">
                                      <p:cBhvr>
                                        <p:cTn id="324" dur="125" fill="hold">
                                          <p:stCondLst>
                                            <p:cond delay="375"/>
                                          </p:stCondLst>
                                        </p:cTn>
                                        <p:tgtEl>
                                          <p:spTgt spid="25"/>
                                        </p:tgtEl>
                                        <p:attrNameLst>
                                          <p:attrName>r</p:attrName>
                                        </p:attrNameLst>
                                      </p:cBhvr>
                                    </p:animRot>
                                  </p:childTnLst>
                                </p:cTn>
                              </p:par>
                              <p:par>
                                <p:cTn id="325" presetID="1" presetClass="entr" presetSubtype="0" fill="hold" grpId="1" nodeType="withEffect">
                                  <p:stCondLst>
                                    <p:cond delay="300"/>
                                  </p:stCondLst>
                                  <p:iterate type="lt">
                                    <p:tmAbs val="0"/>
                                  </p:iterate>
                                  <p:childTnLst>
                                    <p:set>
                                      <p:cBhvr>
                                        <p:cTn id="326" dur="1" fill="hold">
                                          <p:stCondLst>
                                            <p:cond delay="0"/>
                                          </p:stCondLst>
                                        </p:cTn>
                                        <p:tgtEl>
                                          <p:spTgt spid="26"/>
                                        </p:tgtEl>
                                        <p:attrNameLst>
                                          <p:attrName>style.visibility</p:attrName>
                                        </p:attrNameLst>
                                      </p:cBhvr>
                                      <p:to>
                                        <p:strVal val="visible"/>
                                      </p:to>
                                    </p:set>
                                  </p:childTnLst>
                                </p:cTn>
                              </p:par>
                              <p:par>
                                <p:cTn id="327" presetID="34" presetClass="emph" presetSubtype="0" fill="hold" grpId="0" nodeType="withEffect">
                                  <p:stCondLst>
                                    <p:cond delay="300"/>
                                  </p:stCondLst>
                                  <p:iterate type="lt">
                                    <p:tmPct val="10000"/>
                                  </p:iterate>
                                  <p:childTnLst>
                                    <p:animMotion origin="layout" path="M 0 -8.14061E-7 L 0 0.08834 " pathEditMode="relative" rAng="0" ptsTypes="AA">
                                      <p:cBhvr>
                                        <p:cTn id="328" dur="250" accel="50000" decel="50000" autoRev="1" fill="hold">
                                          <p:stCondLst>
                                            <p:cond delay="0"/>
                                          </p:stCondLst>
                                        </p:cTn>
                                        <p:tgtEl>
                                          <p:spTgt spid="26"/>
                                        </p:tgtEl>
                                        <p:attrNameLst>
                                          <p:attrName>ppt_x</p:attrName>
                                          <p:attrName>ppt_y</p:attrName>
                                        </p:attrNameLst>
                                      </p:cBhvr>
                                      <p:rCtr x="0" y="4417"/>
                                    </p:animMotion>
                                    <p:animRot by="1500000">
                                      <p:cBhvr>
                                        <p:cTn id="329" dur="125" fill="hold">
                                          <p:stCondLst>
                                            <p:cond delay="0"/>
                                          </p:stCondLst>
                                        </p:cTn>
                                        <p:tgtEl>
                                          <p:spTgt spid="26"/>
                                        </p:tgtEl>
                                        <p:attrNameLst>
                                          <p:attrName>r</p:attrName>
                                        </p:attrNameLst>
                                      </p:cBhvr>
                                    </p:animRot>
                                    <p:animRot by="-1500000">
                                      <p:cBhvr>
                                        <p:cTn id="330" dur="125" fill="hold">
                                          <p:stCondLst>
                                            <p:cond delay="125"/>
                                          </p:stCondLst>
                                        </p:cTn>
                                        <p:tgtEl>
                                          <p:spTgt spid="26"/>
                                        </p:tgtEl>
                                        <p:attrNameLst>
                                          <p:attrName>r</p:attrName>
                                        </p:attrNameLst>
                                      </p:cBhvr>
                                    </p:animRot>
                                    <p:animRot by="-1500000">
                                      <p:cBhvr>
                                        <p:cTn id="331" dur="125" fill="hold">
                                          <p:stCondLst>
                                            <p:cond delay="250"/>
                                          </p:stCondLst>
                                        </p:cTn>
                                        <p:tgtEl>
                                          <p:spTgt spid="26"/>
                                        </p:tgtEl>
                                        <p:attrNameLst>
                                          <p:attrName>r</p:attrName>
                                        </p:attrNameLst>
                                      </p:cBhvr>
                                    </p:animRot>
                                    <p:animRot by="1500000">
                                      <p:cBhvr>
                                        <p:cTn id="332" dur="125" fill="hold">
                                          <p:stCondLst>
                                            <p:cond delay="375"/>
                                          </p:stCondLst>
                                        </p:cTn>
                                        <p:tgtEl>
                                          <p:spTgt spid="26"/>
                                        </p:tgtEl>
                                        <p:attrNameLst>
                                          <p:attrName>r</p:attrName>
                                        </p:attrNameLst>
                                      </p:cBhvr>
                                    </p:animRot>
                                  </p:childTnLst>
                                </p:cTn>
                              </p:par>
                            </p:childTnLst>
                          </p:cTn>
                        </p:par>
                      </p:childTnLst>
                    </p:cTn>
                  </p:par>
                  <p:par>
                    <p:cTn id="333" fill="hold">
                      <p:stCondLst>
                        <p:cond delay="indefinite"/>
                      </p:stCondLst>
                      <p:childTnLst>
                        <p:par>
                          <p:cTn id="334" fill="hold">
                            <p:stCondLst>
                              <p:cond delay="0"/>
                            </p:stCondLst>
                            <p:childTnLst>
                              <p:par>
                                <p:cTn id="335" presetID="1" presetClass="entr" presetSubtype="0" fill="hold" grpId="0" nodeType="clickEffect">
                                  <p:stCondLst>
                                    <p:cond delay="0"/>
                                  </p:stCondLst>
                                  <p:iterate type="lt">
                                    <p:tmAbs val="0"/>
                                  </p:iterate>
                                  <p:childTnLst>
                                    <p:set>
                                      <p:cBhvr>
                                        <p:cTn id="336" dur="1" fill="hold">
                                          <p:stCondLst>
                                            <p:cond delay="0"/>
                                          </p:stCondLst>
                                        </p:cTn>
                                        <p:tgtEl>
                                          <p:spTgt spid="30"/>
                                        </p:tgtEl>
                                        <p:attrNameLst>
                                          <p:attrName>style.visibility</p:attrName>
                                        </p:attrNameLst>
                                      </p:cBhvr>
                                      <p:to>
                                        <p:strVal val="visible"/>
                                      </p:to>
                                    </p:set>
                                  </p:childTnLst>
                                </p:cTn>
                              </p:par>
                              <p:par>
                                <p:cTn id="337" presetID="34" presetClass="emph" presetSubtype="0" fill="hold" grpId="1" nodeType="withEffect">
                                  <p:stCondLst>
                                    <p:cond delay="0"/>
                                  </p:stCondLst>
                                  <p:iterate type="lt">
                                    <p:tmPct val="10000"/>
                                  </p:iterate>
                                  <p:childTnLst>
                                    <p:animMotion origin="layout" path="M 0 2.59259E-6 L -0.00035 0.06319 " pathEditMode="relative" rAng="0" ptsTypes="AA">
                                      <p:cBhvr>
                                        <p:cTn id="338" dur="250" accel="50000" decel="50000" autoRev="1" fill="hold">
                                          <p:stCondLst>
                                            <p:cond delay="0"/>
                                          </p:stCondLst>
                                        </p:cTn>
                                        <p:tgtEl>
                                          <p:spTgt spid="30"/>
                                        </p:tgtEl>
                                        <p:attrNameLst>
                                          <p:attrName>ppt_x</p:attrName>
                                          <p:attrName>ppt_y</p:attrName>
                                        </p:attrNameLst>
                                      </p:cBhvr>
                                      <p:rCtr x="-17" y="3148"/>
                                    </p:animMotion>
                                    <p:animRot by="1500000">
                                      <p:cBhvr>
                                        <p:cTn id="339" dur="125" fill="hold">
                                          <p:stCondLst>
                                            <p:cond delay="0"/>
                                          </p:stCondLst>
                                        </p:cTn>
                                        <p:tgtEl>
                                          <p:spTgt spid="30"/>
                                        </p:tgtEl>
                                        <p:attrNameLst>
                                          <p:attrName>r</p:attrName>
                                        </p:attrNameLst>
                                      </p:cBhvr>
                                    </p:animRot>
                                    <p:animRot by="-1500000">
                                      <p:cBhvr>
                                        <p:cTn id="340" dur="125" fill="hold">
                                          <p:stCondLst>
                                            <p:cond delay="125"/>
                                          </p:stCondLst>
                                        </p:cTn>
                                        <p:tgtEl>
                                          <p:spTgt spid="30"/>
                                        </p:tgtEl>
                                        <p:attrNameLst>
                                          <p:attrName>r</p:attrName>
                                        </p:attrNameLst>
                                      </p:cBhvr>
                                    </p:animRot>
                                    <p:animRot by="-1500000">
                                      <p:cBhvr>
                                        <p:cTn id="341" dur="125" fill="hold">
                                          <p:stCondLst>
                                            <p:cond delay="250"/>
                                          </p:stCondLst>
                                        </p:cTn>
                                        <p:tgtEl>
                                          <p:spTgt spid="30"/>
                                        </p:tgtEl>
                                        <p:attrNameLst>
                                          <p:attrName>r</p:attrName>
                                        </p:attrNameLst>
                                      </p:cBhvr>
                                    </p:animRot>
                                    <p:animRot by="1500000">
                                      <p:cBhvr>
                                        <p:cTn id="342" dur="125" fill="hold">
                                          <p:stCondLst>
                                            <p:cond delay="375"/>
                                          </p:stCondLst>
                                        </p:cTn>
                                        <p:tgtEl>
                                          <p:spTgt spid="30"/>
                                        </p:tgtEl>
                                        <p:attrNameLst>
                                          <p:attrName>r</p:attrName>
                                        </p:attrNameLst>
                                      </p:cBhvr>
                                    </p:animRot>
                                  </p:childTnLst>
                                </p:cTn>
                              </p:par>
                              <p:par>
                                <p:cTn id="343" presetID="1" presetClass="entr" presetSubtype="0" fill="hold" grpId="1" nodeType="withEffect">
                                  <p:stCondLst>
                                    <p:cond delay="300"/>
                                  </p:stCondLst>
                                  <p:iterate type="lt">
                                    <p:tmAbs val="0"/>
                                  </p:iterate>
                                  <p:childTnLst>
                                    <p:set>
                                      <p:cBhvr>
                                        <p:cTn id="344" dur="1" fill="hold">
                                          <p:stCondLst>
                                            <p:cond delay="0"/>
                                          </p:stCondLst>
                                        </p:cTn>
                                        <p:tgtEl>
                                          <p:spTgt spid="29"/>
                                        </p:tgtEl>
                                        <p:attrNameLst>
                                          <p:attrName>style.visibility</p:attrName>
                                        </p:attrNameLst>
                                      </p:cBhvr>
                                      <p:to>
                                        <p:strVal val="visible"/>
                                      </p:to>
                                    </p:set>
                                  </p:childTnLst>
                                </p:cTn>
                              </p:par>
                              <p:par>
                                <p:cTn id="345" presetID="34" presetClass="emph" presetSubtype="0" fill="hold" grpId="0" nodeType="withEffect">
                                  <p:stCondLst>
                                    <p:cond delay="300"/>
                                  </p:stCondLst>
                                  <p:iterate type="lt">
                                    <p:tmPct val="10000"/>
                                  </p:iterate>
                                  <p:childTnLst>
                                    <p:animMotion origin="layout" path="M 0 -8.14061E-7 L 0 0.08834 " pathEditMode="relative" rAng="0" ptsTypes="AA">
                                      <p:cBhvr>
                                        <p:cTn id="346" dur="250" accel="50000" decel="50000" autoRev="1" fill="hold">
                                          <p:stCondLst>
                                            <p:cond delay="0"/>
                                          </p:stCondLst>
                                        </p:cTn>
                                        <p:tgtEl>
                                          <p:spTgt spid="29"/>
                                        </p:tgtEl>
                                        <p:attrNameLst>
                                          <p:attrName>ppt_x</p:attrName>
                                          <p:attrName>ppt_y</p:attrName>
                                        </p:attrNameLst>
                                      </p:cBhvr>
                                      <p:rCtr x="0" y="4417"/>
                                    </p:animMotion>
                                    <p:animRot by="1500000">
                                      <p:cBhvr>
                                        <p:cTn id="347" dur="125" fill="hold">
                                          <p:stCondLst>
                                            <p:cond delay="0"/>
                                          </p:stCondLst>
                                        </p:cTn>
                                        <p:tgtEl>
                                          <p:spTgt spid="29"/>
                                        </p:tgtEl>
                                        <p:attrNameLst>
                                          <p:attrName>r</p:attrName>
                                        </p:attrNameLst>
                                      </p:cBhvr>
                                    </p:animRot>
                                    <p:animRot by="-1500000">
                                      <p:cBhvr>
                                        <p:cTn id="348" dur="125" fill="hold">
                                          <p:stCondLst>
                                            <p:cond delay="125"/>
                                          </p:stCondLst>
                                        </p:cTn>
                                        <p:tgtEl>
                                          <p:spTgt spid="29"/>
                                        </p:tgtEl>
                                        <p:attrNameLst>
                                          <p:attrName>r</p:attrName>
                                        </p:attrNameLst>
                                      </p:cBhvr>
                                    </p:animRot>
                                    <p:animRot by="-1500000">
                                      <p:cBhvr>
                                        <p:cTn id="349" dur="125" fill="hold">
                                          <p:stCondLst>
                                            <p:cond delay="250"/>
                                          </p:stCondLst>
                                        </p:cTn>
                                        <p:tgtEl>
                                          <p:spTgt spid="29"/>
                                        </p:tgtEl>
                                        <p:attrNameLst>
                                          <p:attrName>r</p:attrName>
                                        </p:attrNameLst>
                                      </p:cBhvr>
                                    </p:animRot>
                                    <p:animRot by="1500000">
                                      <p:cBhvr>
                                        <p:cTn id="350" dur="125" fill="hold">
                                          <p:stCondLst>
                                            <p:cond delay="375"/>
                                          </p:stCondLst>
                                        </p:cTn>
                                        <p:tgtEl>
                                          <p:spTgt spid="29"/>
                                        </p:tgtEl>
                                        <p:attrNameLst>
                                          <p:attrName>r</p:attrName>
                                        </p:attrNameLst>
                                      </p:cBhvr>
                                    </p:animRot>
                                  </p:childTnLst>
                                </p:cTn>
                              </p:par>
                            </p:childTnLst>
                          </p:cTn>
                        </p:par>
                      </p:childTnLst>
                    </p:cTn>
                  </p:par>
                  <p:par>
                    <p:cTn id="351" fill="hold">
                      <p:stCondLst>
                        <p:cond delay="indefinite"/>
                      </p:stCondLst>
                      <p:childTnLst>
                        <p:par>
                          <p:cTn id="352" fill="hold">
                            <p:stCondLst>
                              <p:cond delay="0"/>
                            </p:stCondLst>
                            <p:childTnLst>
                              <p:par>
                                <p:cTn id="353" presetID="1" presetClass="entr" presetSubtype="0" fill="hold" grpId="0" nodeType="clickEffect">
                                  <p:stCondLst>
                                    <p:cond delay="0"/>
                                  </p:stCondLst>
                                  <p:childTnLst>
                                    <p:set>
                                      <p:cBhvr>
                                        <p:cTn id="354" dur="1" fill="hold">
                                          <p:stCondLst>
                                            <p:cond delay="0"/>
                                          </p:stCondLst>
                                        </p:cTn>
                                        <p:tgtEl>
                                          <p:spTgt spid="28"/>
                                        </p:tgtEl>
                                        <p:attrNameLst>
                                          <p:attrName>style.visibility</p:attrName>
                                        </p:attrNameLst>
                                      </p:cBhvr>
                                      <p:to>
                                        <p:strVal val="visible"/>
                                      </p:to>
                                    </p:set>
                                  </p:childTnLst>
                                </p:cTn>
                              </p:par>
                              <p:par>
                                <p:cTn id="355" presetID="1" presetClass="entr" presetSubtype="0" fill="hold" grpId="0" nodeType="withEffect">
                                  <p:stCondLst>
                                    <p:cond delay="0"/>
                                  </p:stCondLst>
                                  <p:iterate type="lt">
                                    <p:tmAbs val="0"/>
                                  </p:iterate>
                                  <p:childTnLst>
                                    <p:set>
                                      <p:cBhvr>
                                        <p:cTn id="356" dur="1" fill="hold">
                                          <p:stCondLst>
                                            <p:cond delay="0"/>
                                          </p:stCondLst>
                                        </p:cTn>
                                        <p:tgtEl>
                                          <p:spTgt spid="27"/>
                                        </p:tgtEl>
                                        <p:attrNameLst>
                                          <p:attrName>style.visibility</p:attrName>
                                        </p:attrNameLst>
                                      </p:cBhvr>
                                      <p:to>
                                        <p:strVal val="visible"/>
                                      </p:to>
                                    </p:set>
                                  </p:childTnLst>
                                </p:cTn>
                              </p:par>
                              <p:par>
                                <p:cTn id="357" presetID="34" presetClass="emph" presetSubtype="0" fill="hold" grpId="1" nodeType="withEffect">
                                  <p:stCondLst>
                                    <p:cond delay="0"/>
                                  </p:stCondLst>
                                  <p:iterate type="lt">
                                    <p:tmPct val="10000"/>
                                  </p:iterate>
                                  <p:childTnLst>
                                    <p:animMotion origin="layout" path="M 1.25E-6 4.07407E-6 L 0.4306 -0.00625 " pathEditMode="relative" rAng="0" ptsTypes="AA">
                                      <p:cBhvr>
                                        <p:cTn id="358" dur="500" accel="50000" decel="50000" autoRev="1" fill="hold">
                                          <p:stCondLst>
                                            <p:cond delay="0"/>
                                          </p:stCondLst>
                                        </p:cTn>
                                        <p:tgtEl>
                                          <p:spTgt spid="27"/>
                                        </p:tgtEl>
                                        <p:attrNameLst>
                                          <p:attrName>ppt_x</p:attrName>
                                          <p:attrName>ppt_y</p:attrName>
                                        </p:attrNameLst>
                                      </p:cBhvr>
                                      <p:rCtr x="21523" y="-324"/>
                                    </p:animMotion>
                                    <p:animRot by="1500000">
                                      <p:cBhvr>
                                        <p:cTn id="359" dur="250" fill="hold">
                                          <p:stCondLst>
                                            <p:cond delay="0"/>
                                          </p:stCondLst>
                                        </p:cTn>
                                        <p:tgtEl>
                                          <p:spTgt spid="27"/>
                                        </p:tgtEl>
                                        <p:attrNameLst>
                                          <p:attrName>r</p:attrName>
                                        </p:attrNameLst>
                                      </p:cBhvr>
                                    </p:animRot>
                                    <p:animRot by="-1500000">
                                      <p:cBhvr>
                                        <p:cTn id="360" dur="250" fill="hold">
                                          <p:stCondLst>
                                            <p:cond delay="250"/>
                                          </p:stCondLst>
                                        </p:cTn>
                                        <p:tgtEl>
                                          <p:spTgt spid="27"/>
                                        </p:tgtEl>
                                        <p:attrNameLst>
                                          <p:attrName>r</p:attrName>
                                        </p:attrNameLst>
                                      </p:cBhvr>
                                    </p:animRot>
                                    <p:animRot by="-1500000">
                                      <p:cBhvr>
                                        <p:cTn id="361" dur="250" fill="hold">
                                          <p:stCondLst>
                                            <p:cond delay="500"/>
                                          </p:stCondLst>
                                        </p:cTn>
                                        <p:tgtEl>
                                          <p:spTgt spid="27"/>
                                        </p:tgtEl>
                                        <p:attrNameLst>
                                          <p:attrName>r</p:attrName>
                                        </p:attrNameLst>
                                      </p:cBhvr>
                                    </p:animRot>
                                    <p:animRot by="1500000">
                                      <p:cBhvr>
                                        <p:cTn id="362" dur="250" fill="hold">
                                          <p:stCondLst>
                                            <p:cond delay="750"/>
                                          </p:stCondLst>
                                        </p:cTn>
                                        <p:tgtEl>
                                          <p:spTgt spid="27"/>
                                        </p:tgtEl>
                                        <p:attrNameLst>
                                          <p:attrName>r</p:attrName>
                                        </p:attrNameLst>
                                      </p:cBhvr>
                                    </p:animRot>
                                  </p:childTnLst>
                                </p:cTn>
                              </p:par>
                              <p:par>
                                <p:cTn id="363" presetID="3" presetClass="emph" presetSubtype="10" fill="remove" grpId="2" nodeType="withEffect">
                                  <p:stCondLst>
                                    <p:cond delay="0"/>
                                  </p:stCondLst>
                                  <p:iterate type="lt">
                                    <p:tmPct val="0"/>
                                  </p:iterate>
                                  <p:childTnLst>
                                    <p:animClr clrSpc="hsl" dir="ccw">
                                      <p:cBhvr override="childStyle">
                                        <p:cTn id="364" dur="2000" fill="hold"/>
                                        <p:tgtEl>
                                          <p:spTgt spid="27"/>
                                        </p:tgtEl>
                                        <p:attrNameLst>
                                          <p:attrName>style.color</p:attrName>
                                        </p:attrNameLst>
                                      </p:cBhvr>
                                      <p:to>
                                        <a:srgbClr val="FA3824"/>
                                      </p:to>
                                    </p:animClr>
                                  </p:childTnLst>
                                </p:cTn>
                              </p:par>
                              <p:par>
                                <p:cTn id="365" presetID="22" presetClass="exit" presetSubtype="8" fill="hold" grpId="3" nodeType="withEffect">
                                  <p:stCondLst>
                                    <p:cond delay="300"/>
                                  </p:stCondLst>
                                  <p:iterate type="lt">
                                    <p:tmPct val="0"/>
                                  </p:iterate>
                                  <p:childTnLst>
                                    <p:animEffect transition="out" filter="wipe(left)">
                                      <p:cBhvr>
                                        <p:cTn id="366" dur="500"/>
                                        <p:tgtEl>
                                          <p:spTgt spid="23"/>
                                        </p:tgtEl>
                                      </p:cBhvr>
                                    </p:animEffect>
                                    <p:set>
                                      <p:cBhvr>
                                        <p:cTn id="367" dur="1" fill="hold">
                                          <p:stCondLst>
                                            <p:cond delay="499"/>
                                          </p:stCondLst>
                                        </p:cTn>
                                        <p:tgtEl>
                                          <p:spTgt spid="23"/>
                                        </p:tgtEl>
                                        <p:attrNameLst>
                                          <p:attrName>style.visibility</p:attrName>
                                        </p:attrNameLst>
                                      </p:cBhvr>
                                      <p:to>
                                        <p:strVal val="hidden"/>
                                      </p:to>
                                    </p:set>
                                  </p:childTnLst>
                                </p:cTn>
                              </p:par>
                              <p:par>
                                <p:cTn id="368" presetID="10" presetClass="exit" presetSubtype="0" fill="hold" grpId="2" nodeType="withEffect">
                                  <p:stCondLst>
                                    <p:cond delay="0"/>
                                  </p:stCondLst>
                                  <p:iterate type="lt">
                                    <p:tmPct val="0"/>
                                  </p:iterate>
                                  <p:childTnLst>
                                    <p:animEffect transition="out" filter="fade">
                                      <p:cBhvr>
                                        <p:cTn id="369" dur="500"/>
                                        <p:tgtEl>
                                          <p:spTgt spid="30"/>
                                        </p:tgtEl>
                                      </p:cBhvr>
                                    </p:animEffect>
                                    <p:set>
                                      <p:cBhvr>
                                        <p:cTn id="370" dur="1" fill="hold">
                                          <p:stCondLst>
                                            <p:cond delay="499"/>
                                          </p:stCondLst>
                                        </p:cTn>
                                        <p:tgtEl>
                                          <p:spTgt spid="30"/>
                                        </p:tgtEl>
                                        <p:attrNameLst>
                                          <p:attrName>style.visibility</p:attrName>
                                        </p:attrNameLst>
                                      </p:cBhvr>
                                      <p:to>
                                        <p:strVal val="hidden"/>
                                      </p:to>
                                    </p:set>
                                  </p:childTnLst>
                                </p:cTn>
                              </p:par>
                              <p:par>
                                <p:cTn id="371" presetID="10" presetClass="exit" presetSubtype="0" fill="hold" grpId="2" nodeType="withEffect">
                                  <p:stCondLst>
                                    <p:cond delay="0"/>
                                  </p:stCondLst>
                                  <p:iterate type="lt">
                                    <p:tmPct val="0"/>
                                  </p:iterate>
                                  <p:childTnLst>
                                    <p:animEffect transition="out" filter="fade">
                                      <p:cBhvr>
                                        <p:cTn id="372" dur="500"/>
                                        <p:tgtEl>
                                          <p:spTgt spid="29"/>
                                        </p:tgtEl>
                                      </p:cBhvr>
                                    </p:animEffect>
                                    <p:set>
                                      <p:cBhvr>
                                        <p:cTn id="373" dur="1" fill="hold">
                                          <p:stCondLst>
                                            <p:cond delay="499"/>
                                          </p:stCondLst>
                                        </p:cTn>
                                        <p:tgtEl>
                                          <p:spTgt spid="29"/>
                                        </p:tgtEl>
                                        <p:attrNameLst>
                                          <p:attrName>style.visibility</p:attrName>
                                        </p:attrNameLst>
                                      </p:cBhvr>
                                      <p:to>
                                        <p:strVal val="hidden"/>
                                      </p:to>
                                    </p:set>
                                  </p:childTnLst>
                                </p:cTn>
                              </p:par>
                              <p:par>
                                <p:cTn id="374" presetID="23" presetClass="exit" presetSubtype="16" fill="hold" grpId="3" nodeType="withEffect">
                                  <p:stCondLst>
                                    <p:cond delay="0"/>
                                  </p:stCondLst>
                                  <p:iterate type="lt">
                                    <p:tmPct val="0"/>
                                  </p:iterate>
                                  <p:childTnLst>
                                    <p:anim calcmode="lin" valueType="num">
                                      <p:cBhvr>
                                        <p:cTn id="375" dur="500"/>
                                        <p:tgtEl>
                                          <p:spTgt spid="30"/>
                                        </p:tgtEl>
                                        <p:attrNameLst>
                                          <p:attrName>ppt_w</p:attrName>
                                        </p:attrNameLst>
                                      </p:cBhvr>
                                      <p:tavLst>
                                        <p:tav tm="0">
                                          <p:val>
                                            <p:strVal val="ppt_w"/>
                                          </p:val>
                                        </p:tav>
                                        <p:tav tm="100000">
                                          <p:val>
                                            <p:strVal val="4*ppt_w"/>
                                          </p:val>
                                        </p:tav>
                                      </p:tavLst>
                                    </p:anim>
                                    <p:anim calcmode="lin" valueType="num">
                                      <p:cBhvr>
                                        <p:cTn id="376" dur="500"/>
                                        <p:tgtEl>
                                          <p:spTgt spid="30"/>
                                        </p:tgtEl>
                                        <p:attrNameLst>
                                          <p:attrName>ppt_h</p:attrName>
                                        </p:attrNameLst>
                                      </p:cBhvr>
                                      <p:tavLst>
                                        <p:tav tm="0">
                                          <p:val>
                                            <p:strVal val="ppt_h"/>
                                          </p:val>
                                        </p:tav>
                                        <p:tav tm="100000">
                                          <p:val>
                                            <p:strVal val="4*ppt_h"/>
                                          </p:val>
                                        </p:tav>
                                      </p:tavLst>
                                    </p:anim>
                                    <p:set>
                                      <p:cBhvr>
                                        <p:cTn id="377" dur="1" fill="hold">
                                          <p:stCondLst>
                                            <p:cond delay="499"/>
                                          </p:stCondLst>
                                        </p:cTn>
                                        <p:tgtEl>
                                          <p:spTgt spid="30"/>
                                        </p:tgtEl>
                                        <p:attrNameLst>
                                          <p:attrName>style.visibility</p:attrName>
                                        </p:attrNameLst>
                                      </p:cBhvr>
                                      <p:to>
                                        <p:strVal val="hidden"/>
                                      </p:to>
                                    </p:set>
                                  </p:childTnLst>
                                </p:cTn>
                              </p:par>
                              <p:par>
                                <p:cTn id="378" presetID="23" presetClass="exit" presetSubtype="16" fill="hold" grpId="3" nodeType="withEffect">
                                  <p:stCondLst>
                                    <p:cond delay="0"/>
                                  </p:stCondLst>
                                  <p:iterate type="lt">
                                    <p:tmPct val="0"/>
                                  </p:iterate>
                                  <p:childTnLst>
                                    <p:anim calcmode="lin" valueType="num">
                                      <p:cBhvr>
                                        <p:cTn id="379" dur="500"/>
                                        <p:tgtEl>
                                          <p:spTgt spid="29"/>
                                        </p:tgtEl>
                                        <p:attrNameLst>
                                          <p:attrName>ppt_w</p:attrName>
                                        </p:attrNameLst>
                                      </p:cBhvr>
                                      <p:tavLst>
                                        <p:tav tm="0">
                                          <p:val>
                                            <p:strVal val="ppt_w"/>
                                          </p:val>
                                        </p:tav>
                                        <p:tav tm="100000">
                                          <p:val>
                                            <p:strVal val="4*ppt_w"/>
                                          </p:val>
                                        </p:tav>
                                      </p:tavLst>
                                    </p:anim>
                                    <p:anim calcmode="lin" valueType="num">
                                      <p:cBhvr>
                                        <p:cTn id="380" dur="500"/>
                                        <p:tgtEl>
                                          <p:spTgt spid="29"/>
                                        </p:tgtEl>
                                        <p:attrNameLst>
                                          <p:attrName>ppt_h</p:attrName>
                                        </p:attrNameLst>
                                      </p:cBhvr>
                                      <p:tavLst>
                                        <p:tav tm="0">
                                          <p:val>
                                            <p:strVal val="ppt_h"/>
                                          </p:val>
                                        </p:tav>
                                        <p:tav tm="100000">
                                          <p:val>
                                            <p:strVal val="4*ppt_h"/>
                                          </p:val>
                                        </p:tav>
                                      </p:tavLst>
                                    </p:anim>
                                    <p:set>
                                      <p:cBhvr>
                                        <p:cTn id="381" dur="1" fill="hold">
                                          <p:stCondLst>
                                            <p:cond delay="499"/>
                                          </p:stCondLst>
                                        </p:cTn>
                                        <p:tgtEl>
                                          <p:spTgt spid="29"/>
                                        </p:tgtEl>
                                        <p:attrNameLst>
                                          <p:attrName>style.visibility</p:attrName>
                                        </p:attrNameLst>
                                      </p:cBhvr>
                                      <p:to>
                                        <p:strVal val="hidden"/>
                                      </p:to>
                                    </p:set>
                                  </p:childTnLst>
                                </p:cTn>
                              </p:par>
                              <p:par>
                                <p:cTn id="382" presetID="0" presetClass="path" presetSubtype="0" accel="50000" decel="50000" fill="hold" grpId="4" nodeType="withEffect">
                                  <p:stCondLst>
                                    <p:cond delay="0"/>
                                  </p:stCondLst>
                                  <p:iterate type="lt">
                                    <p:tmPct val="0"/>
                                  </p:iterate>
                                  <p:childTnLst>
                                    <p:animMotion origin="layout" path="M 5.55556E-7 4.07407E-6 L 0.04861 -0.00324 " pathEditMode="relative" rAng="0" ptsTypes="AA">
                                      <p:cBhvr>
                                        <p:cTn id="383" dur="500" fill="hold"/>
                                        <p:tgtEl>
                                          <p:spTgt spid="30"/>
                                        </p:tgtEl>
                                        <p:attrNameLst>
                                          <p:attrName>ppt_x</p:attrName>
                                          <p:attrName>ppt_y</p:attrName>
                                        </p:attrNameLst>
                                      </p:cBhvr>
                                      <p:rCtr x="2431" y="-162"/>
                                    </p:animMotion>
                                  </p:childTnLst>
                                </p:cTn>
                              </p:par>
                              <p:par>
                                <p:cTn id="384" presetID="0" presetClass="path" presetSubtype="0" accel="50000" decel="50000" fill="hold" grpId="4" nodeType="withEffect">
                                  <p:stCondLst>
                                    <p:cond delay="0"/>
                                  </p:stCondLst>
                                  <p:iterate type="lt">
                                    <p:tmPct val="0"/>
                                  </p:iterate>
                                  <p:childTnLst>
                                    <p:animMotion origin="layout" path="M -3.33333E-6 4.07407E-6 L 0.05174 -0.13612 " pathEditMode="relative" rAng="0" ptsTypes="AA">
                                      <p:cBhvr>
                                        <p:cTn id="385" dur="500" fill="hold"/>
                                        <p:tgtEl>
                                          <p:spTgt spid="29"/>
                                        </p:tgtEl>
                                        <p:attrNameLst>
                                          <p:attrName>ppt_x</p:attrName>
                                          <p:attrName>ppt_y</p:attrName>
                                        </p:attrNameLst>
                                      </p:cBhvr>
                                      <p:rCtr x="2587" y="-6806"/>
                                    </p:animMotion>
                                  </p:childTnLst>
                                </p:cTn>
                              </p:par>
                            </p:childTnLst>
                          </p:cTn>
                        </p:par>
                        <p:par>
                          <p:cTn id="386" fill="hold">
                            <p:stCondLst>
                              <p:cond delay="2000"/>
                            </p:stCondLst>
                            <p:childTnLst>
                              <p:par>
                                <p:cTn id="387" presetID="1" presetClass="exit" presetSubtype="0" fill="hold" grpId="1" nodeType="afterEffect">
                                  <p:stCondLst>
                                    <p:cond delay="0"/>
                                  </p:stCondLst>
                                  <p:childTnLst>
                                    <p:set>
                                      <p:cBhvr>
                                        <p:cTn id="388" dur="1" fill="hold">
                                          <p:stCondLst>
                                            <p:cond delay="0"/>
                                          </p:stCondLst>
                                        </p:cTn>
                                        <p:tgtEl>
                                          <p:spTgt spid="28"/>
                                        </p:tgtEl>
                                        <p:attrNameLst>
                                          <p:attrName>style.visibility</p:attrName>
                                        </p:attrNameLst>
                                      </p:cBhvr>
                                      <p:to>
                                        <p:strVal val="hidden"/>
                                      </p:to>
                                    </p:set>
                                  </p:childTnLst>
                                </p:cTn>
                              </p:par>
                              <p:par>
                                <p:cTn id="389" presetID="1" presetClass="exit" presetSubtype="0" fill="hold" grpId="2" nodeType="withEffect">
                                  <p:stCondLst>
                                    <p:cond delay="0"/>
                                  </p:stCondLst>
                                  <p:iterate type="lt">
                                    <p:tmAbs val="0"/>
                                  </p:iterate>
                                  <p:childTnLst>
                                    <p:set>
                                      <p:cBhvr>
                                        <p:cTn id="390" dur="1" fill="hold">
                                          <p:stCondLst>
                                            <p:cond delay="0"/>
                                          </p:stCondLst>
                                        </p:cTn>
                                        <p:tgtEl>
                                          <p:spTgt spid="24"/>
                                        </p:tgtEl>
                                        <p:attrNameLst>
                                          <p:attrName>style.visibility</p:attrName>
                                        </p:attrNameLst>
                                      </p:cBhvr>
                                      <p:to>
                                        <p:strVal val="hidden"/>
                                      </p:to>
                                    </p:set>
                                  </p:childTnLst>
                                </p:cTn>
                              </p:par>
                              <p:par>
                                <p:cTn id="391" presetID="1" presetClass="exit" presetSubtype="0" fill="hold" grpId="2" nodeType="withEffect">
                                  <p:stCondLst>
                                    <p:cond delay="0"/>
                                  </p:stCondLst>
                                  <p:iterate type="lt">
                                    <p:tmAbs val="0"/>
                                  </p:iterate>
                                  <p:childTnLst>
                                    <p:set>
                                      <p:cBhvr>
                                        <p:cTn id="392" dur="1" fill="hold">
                                          <p:stCondLst>
                                            <p:cond delay="0"/>
                                          </p:stCondLst>
                                        </p:cTn>
                                        <p:tgtEl>
                                          <p:spTgt spid="25"/>
                                        </p:tgtEl>
                                        <p:attrNameLst>
                                          <p:attrName>style.visibility</p:attrName>
                                        </p:attrNameLst>
                                      </p:cBhvr>
                                      <p:to>
                                        <p:strVal val="hidden"/>
                                      </p:to>
                                    </p:set>
                                  </p:childTnLst>
                                </p:cTn>
                              </p:par>
                              <p:par>
                                <p:cTn id="393" presetID="1" presetClass="exit" presetSubtype="0" fill="hold" grpId="2" nodeType="withEffect">
                                  <p:stCondLst>
                                    <p:cond delay="0"/>
                                  </p:stCondLst>
                                  <p:iterate type="lt">
                                    <p:tmAbs val="0"/>
                                  </p:iterate>
                                  <p:childTnLst>
                                    <p:set>
                                      <p:cBhvr>
                                        <p:cTn id="394" dur="1" fill="hold">
                                          <p:stCondLst>
                                            <p:cond delay="0"/>
                                          </p:stCondLst>
                                        </p:cTn>
                                        <p:tgtEl>
                                          <p:spTgt spid="26"/>
                                        </p:tgtEl>
                                        <p:attrNameLst>
                                          <p:attrName>style.visibility</p:attrName>
                                        </p:attrNameLst>
                                      </p:cBhvr>
                                      <p:to>
                                        <p:strVal val="hidden"/>
                                      </p:to>
                                    </p:set>
                                  </p:childTnLst>
                                </p:cTn>
                              </p:par>
                              <p:par>
                                <p:cTn id="395" presetID="1" presetClass="exit" presetSubtype="0" fill="hold" grpId="3" nodeType="withEffect">
                                  <p:stCondLst>
                                    <p:cond delay="0"/>
                                  </p:stCondLst>
                                  <p:iterate type="lt">
                                    <p:tmAbs val="0"/>
                                  </p:iterate>
                                  <p:childTnLst>
                                    <p:set>
                                      <p:cBhvr>
                                        <p:cTn id="396" dur="1" fill="hold">
                                          <p:stCondLst>
                                            <p:cond delay="0"/>
                                          </p:stCondLst>
                                        </p:cTn>
                                        <p:tgtEl>
                                          <p:spTgt spid="27"/>
                                        </p:tgtEl>
                                        <p:attrNameLst>
                                          <p:attrName>style.visibility</p:attrName>
                                        </p:attrNameLst>
                                      </p:cBhvr>
                                      <p:to>
                                        <p:strVal val="hidden"/>
                                      </p:to>
                                    </p:set>
                                  </p:childTnLst>
                                </p:cTn>
                              </p:par>
                              <p:par>
                                <p:cTn id="397" presetID="1" presetClass="entr" presetSubtype="0" fill="hold" nodeType="withEffect">
                                  <p:stCondLst>
                                    <p:cond delay="0"/>
                                  </p:stCondLst>
                                  <p:childTnLst>
                                    <p:set>
                                      <p:cBhvr>
                                        <p:cTn id="39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5" grpId="4"/>
      <p:bldP spid="8" grpId="0"/>
      <p:bldP spid="8" grpId="1"/>
      <p:bldP spid="8" grpId="2"/>
      <p:bldP spid="8" grpId="3"/>
      <p:bldP spid="8" grpId="4"/>
      <p:bldP spid="14" grpId="0"/>
      <p:bldP spid="14" grpId="1"/>
      <p:bldP spid="14" grpId="2"/>
      <p:bldP spid="14" grpId="3"/>
      <p:bldP spid="14" grpId="4"/>
      <p:bldP spid="14" grpId="5"/>
      <p:bldP spid="14" grpId="6"/>
      <p:bldP spid="9" grpId="0"/>
      <p:bldP spid="9" grpId="1"/>
      <p:bldP spid="9" grpId="2"/>
      <p:bldP spid="9" grpId="3"/>
      <p:bldP spid="9" grpId="4"/>
      <p:bldP spid="10" grpId="0"/>
      <p:bldP spid="10" grpId="1"/>
      <p:bldP spid="10" grpId="2"/>
      <p:bldP spid="10" grpId="3"/>
      <p:bldP spid="10" grpId="4"/>
      <p:bldP spid="12" grpId="0"/>
      <p:bldP spid="12" grpId="1"/>
      <p:bldP spid="12" grpId="2"/>
      <p:bldP spid="12" grpId="3"/>
      <p:bldP spid="13" grpId="0"/>
      <p:bldP spid="13" grpId="1"/>
      <p:bldP spid="13" grpId="2"/>
      <p:bldP spid="13" grpId="3"/>
      <p:bldP spid="13" grpId="4"/>
      <p:bldP spid="15" grpId="0"/>
      <p:bldP spid="15" grpId="1"/>
      <p:bldP spid="15" grpId="2"/>
      <p:bldP spid="15" grpId="3"/>
      <p:bldP spid="15" grpId="4"/>
      <p:bldP spid="16" grpId="0"/>
      <p:bldP spid="16" grpId="1"/>
      <p:bldP spid="16" grpId="2"/>
      <p:bldP spid="16" grpId="3"/>
      <p:bldP spid="16" grpId="4"/>
      <p:bldP spid="17" grpId="0"/>
      <p:bldP spid="17" grpId="1"/>
      <p:bldP spid="17" grpId="2"/>
      <p:bldP spid="17" grpId="3"/>
      <p:bldP spid="17" grpId="4"/>
      <p:bldP spid="18" grpId="0"/>
      <p:bldP spid="18" grpId="1"/>
      <p:bldP spid="18" grpId="2"/>
      <p:bldP spid="18" grpId="3"/>
      <p:bldP spid="18" grpId="4"/>
      <p:bldP spid="18" grpId="5"/>
      <p:bldP spid="19" grpId="0" build="allAtOnce"/>
      <p:bldP spid="19" grpId="1" build="allAtOnce"/>
      <p:bldP spid="19" grpId="2" build="allAtOnce"/>
      <p:bldP spid="19" grpId="3" build="allAtOnce"/>
      <p:bldP spid="19" grpId="4" build="allAtOnce"/>
      <p:bldP spid="19" grpId="5" build="allAtOnce"/>
      <p:bldP spid="19" grpId="6" build="allAtOnce"/>
      <p:bldP spid="20" grpId="0"/>
      <p:bldP spid="20" grpId="1"/>
      <p:bldP spid="21" grpId="0"/>
      <p:bldP spid="21" grpId="1"/>
      <p:bldP spid="21" grpId="2"/>
      <p:bldP spid="21" grpId="3"/>
      <p:bldP spid="21" grpId="4"/>
      <p:bldP spid="21" grpId="5"/>
      <p:bldP spid="22" grpId="0"/>
      <p:bldP spid="22" grpId="1"/>
      <p:bldP spid="22" grpId="2"/>
      <p:bldP spid="22" grpId="3"/>
      <p:bldP spid="22" grpId="4"/>
      <p:bldP spid="22" grpId="5"/>
      <p:bldP spid="23" grpId="0"/>
      <p:bldP spid="23" grpId="1"/>
      <p:bldP spid="23" grpId="2"/>
      <p:bldP spid="23" grpId="3"/>
      <p:bldP spid="24" grpId="0"/>
      <p:bldP spid="24" grpId="1"/>
      <p:bldP spid="24" grpId="2"/>
      <p:bldP spid="28" grpId="0"/>
      <p:bldP spid="28" grpId="1"/>
      <p:bldP spid="25" grpId="0"/>
      <p:bldP spid="25" grpId="1"/>
      <p:bldP spid="25" grpId="2"/>
      <p:bldP spid="26" grpId="0"/>
      <p:bldP spid="26" grpId="1"/>
      <p:bldP spid="26" grpId="2"/>
      <p:bldP spid="27" grpId="0"/>
      <p:bldP spid="27" grpId="1"/>
      <p:bldP spid="27" grpId="2"/>
      <p:bldP spid="27" grpId="3"/>
      <p:bldP spid="29" grpId="0"/>
      <p:bldP spid="29" grpId="1"/>
      <p:bldP spid="29" grpId="2"/>
      <p:bldP spid="29" grpId="3"/>
      <p:bldP spid="29" grpId="4"/>
      <p:bldP spid="30" grpId="0"/>
      <p:bldP spid="30" grpId="1"/>
      <p:bldP spid="30" grpId="2"/>
      <p:bldP spid="30" grpId="3"/>
      <p:bldP spid="30" grpId="4"/>
      <p:bldP spid="33" grpId="0"/>
      <p:bldP spid="33" grpId="3"/>
      <p:bldP spid="34" grpId="0"/>
      <p:bldP spid="34" grpId="1"/>
      <p:bldP spid="34" grpId="2"/>
      <p:bldP spid="34" grpId="3"/>
      <p:bldP spid="34" grpId="4"/>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A87677-B4FF-4FA3-8171-324F20B41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7C22244C-7A6A-4860-9FEE-C6B63AFC16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16" y="0"/>
            <a:ext cx="9177326" cy="6858000"/>
          </a:xfrm>
          <a:prstGeom prst="rect">
            <a:avLst/>
          </a:prstGeom>
        </p:spPr>
      </p:pic>
      <p:pic>
        <p:nvPicPr>
          <p:cNvPr id="6" name="Picture 5">
            <a:extLst>
              <a:ext uri="{FF2B5EF4-FFF2-40B4-BE49-F238E27FC236}">
                <a16:creationId xmlns:a16="http://schemas.microsoft.com/office/drawing/2014/main" id="{E1B71FCB-3A59-41C2-8A73-EE8F4E04876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657" y="32657"/>
            <a:ext cx="9144000" cy="6858000"/>
          </a:xfrm>
          <a:prstGeom prst="rect">
            <a:avLst/>
          </a:prstGeom>
        </p:spPr>
      </p:pic>
      <p:pic>
        <p:nvPicPr>
          <p:cNvPr id="8" name="Picture 7">
            <a:extLst>
              <a:ext uri="{FF2B5EF4-FFF2-40B4-BE49-F238E27FC236}">
                <a16:creationId xmlns:a16="http://schemas.microsoft.com/office/drawing/2014/main" id="{65A90AC9-DA5C-430C-8C79-8BE1B6DF1D8F}"/>
              </a:ext>
            </a:extLst>
          </p:cNvPr>
          <p:cNvPicPr>
            <a:picLocks noChangeAspect="1"/>
          </p:cNvPicPr>
          <p:nvPr/>
        </p:nvPicPr>
        <p:blipFill rotWithShape="1">
          <a:blip r:embed="rId6"/>
          <a:srcRect l="13076" r="13194"/>
          <a:stretch/>
        </p:blipFill>
        <p:spPr>
          <a:xfrm>
            <a:off x="32656" y="18143"/>
            <a:ext cx="9111343" cy="6858000"/>
          </a:xfrm>
          <a:prstGeom prst="rect">
            <a:avLst/>
          </a:prstGeom>
        </p:spPr>
      </p:pic>
      <p:pic>
        <p:nvPicPr>
          <p:cNvPr id="9" name="Picture 5">
            <a:extLst>
              <a:ext uri="{FF2B5EF4-FFF2-40B4-BE49-F238E27FC236}">
                <a16:creationId xmlns:a16="http://schemas.microsoft.com/office/drawing/2014/main" id="{106A2851-807C-433C-B939-BC2B7B2240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2">
            <a:extLst>
              <a:ext uri="{FF2B5EF4-FFF2-40B4-BE49-F238E27FC236}">
                <a16:creationId xmlns:a16="http://schemas.microsoft.com/office/drawing/2014/main" id="{120C544D-0CB0-4C52-9AE5-09F62E06CA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0886"/>
            <a:ext cx="9144000" cy="6858000"/>
          </a:xfrm>
          <a:prstGeom prst="rect">
            <a:avLst/>
          </a:prstGeom>
        </p:spPr>
      </p:pic>
      <p:pic>
        <p:nvPicPr>
          <p:cNvPr id="11" name="Picture 2">
            <a:extLst>
              <a:ext uri="{FF2B5EF4-FFF2-40B4-BE49-F238E27FC236}">
                <a16:creationId xmlns:a16="http://schemas.microsoft.com/office/drawing/2014/main" id="{A6C552B0-F555-44E5-9B4A-68687EE042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 y="0"/>
            <a:ext cx="9143999" cy="6858000"/>
          </a:xfrm>
          <a:prstGeom prst="rect">
            <a:avLst/>
          </a:prstGeom>
        </p:spPr>
      </p:pic>
      <p:pic>
        <p:nvPicPr>
          <p:cNvPr id="12" name="Picture 2">
            <a:extLst>
              <a:ext uri="{FF2B5EF4-FFF2-40B4-BE49-F238E27FC236}">
                <a16:creationId xmlns:a16="http://schemas.microsoft.com/office/drawing/2014/main" id="{73A63CE8-ECD2-480D-A421-1A4DEDCB4C0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1111"/>
          <a:stretch/>
        </p:blipFill>
        <p:spPr>
          <a:xfrm>
            <a:off x="-1" y="0"/>
            <a:ext cx="8817429" cy="6858000"/>
          </a:xfrm>
          <a:prstGeom prst="rect">
            <a:avLst/>
          </a:prstGeom>
        </p:spPr>
      </p:pic>
      <p:pic>
        <p:nvPicPr>
          <p:cNvPr id="13" name="Picture 5">
            <a:extLst>
              <a:ext uri="{FF2B5EF4-FFF2-40B4-BE49-F238E27FC236}">
                <a16:creationId xmlns:a16="http://schemas.microsoft.com/office/drawing/2014/main" id="{7CA5892E-5C80-4D80-B41D-7CA8E667171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882"/>
          <a:stretch/>
        </p:blipFill>
        <p:spPr>
          <a:xfrm>
            <a:off x="0" y="32657"/>
            <a:ext cx="9144000" cy="6858000"/>
          </a:xfrm>
          <a:prstGeom prst="rect">
            <a:avLst/>
          </a:prstGeom>
        </p:spPr>
      </p:pic>
      <p:pic>
        <p:nvPicPr>
          <p:cNvPr id="14" name="Picture 2">
            <a:extLst>
              <a:ext uri="{FF2B5EF4-FFF2-40B4-BE49-F238E27FC236}">
                <a16:creationId xmlns:a16="http://schemas.microsoft.com/office/drawing/2014/main" id="{B7E24724-EFC0-4D76-9417-6354F984CB20}"/>
              </a:ext>
            </a:extLst>
          </p:cNvPr>
          <p:cNvPicPr>
            <a:picLocks noChangeAspect="1"/>
          </p:cNvPicPr>
          <p:nvPr/>
        </p:nvPicPr>
        <p:blipFill rotWithShape="1">
          <a:blip r:embed="rId12">
            <a:extLst>
              <a:ext uri="{28A0092B-C50C-407E-A947-70E740481C1C}">
                <a14:useLocalDpi xmlns:a14="http://schemas.microsoft.com/office/drawing/2010/main" val="0"/>
              </a:ext>
            </a:extLst>
          </a:blip>
          <a:srcRect b="4101"/>
          <a:stretch/>
        </p:blipFill>
        <p:spPr>
          <a:xfrm>
            <a:off x="0" y="1"/>
            <a:ext cx="9220200" cy="6858000"/>
          </a:xfrm>
          <a:prstGeom prst="rect">
            <a:avLst/>
          </a:prstGeom>
        </p:spPr>
      </p:pic>
      <p:pic>
        <p:nvPicPr>
          <p:cNvPr id="15" name="Picture 2">
            <a:extLst>
              <a:ext uri="{FF2B5EF4-FFF2-40B4-BE49-F238E27FC236}">
                <a16:creationId xmlns:a16="http://schemas.microsoft.com/office/drawing/2014/main" id="{6959703A-BB9E-4E19-BA68-27DF6BE2A68B}"/>
              </a:ext>
            </a:extLst>
          </p:cNvPr>
          <p:cNvPicPr>
            <a:picLocks noChangeAspect="1"/>
          </p:cNvPicPr>
          <p:nvPr/>
        </p:nvPicPr>
        <p:blipFill rotWithShape="1">
          <a:blip r:embed="rId13">
            <a:extLst>
              <a:ext uri="{28A0092B-C50C-407E-A947-70E740481C1C}">
                <a14:useLocalDpi xmlns:a14="http://schemas.microsoft.com/office/drawing/2010/main" val="0"/>
              </a:ext>
            </a:extLst>
          </a:blip>
          <a:srcRect r="1488"/>
          <a:stretch/>
        </p:blipFill>
        <p:spPr>
          <a:xfrm>
            <a:off x="43543" y="0"/>
            <a:ext cx="9125857" cy="6858000"/>
          </a:xfrm>
          <a:prstGeom prst="rect">
            <a:avLst/>
          </a:prstGeom>
        </p:spPr>
      </p:pic>
      <p:pic>
        <p:nvPicPr>
          <p:cNvPr id="16" name="Picture 3">
            <a:extLst>
              <a:ext uri="{FF2B5EF4-FFF2-40B4-BE49-F238E27FC236}">
                <a16:creationId xmlns:a16="http://schemas.microsoft.com/office/drawing/2014/main" id="{E2D63ED9-2297-4FEB-AF7C-1A0F803043B5}"/>
              </a:ext>
            </a:extLst>
          </p:cNvPr>
          <p:cNvPicPr>
            <a:picLocks noChangeAspect="1"/>
          </p:cNvPicPr>
          <p:nvPr/>
        </p:nvPicPr>
        <p:blipFill rotWithShape="1">
          <a:blip r:embed="rId14">
            <a:extLst>
              <a:ext uri="{28A0092B-C50C-407E-A947-70E740481C1C}">
                <a14:useLocalDpi xmlns:a14="http://schemas.microsoft.com/office/drawing/2010/main" val="0"/>
              </a:ext>
            </a:extLst>
          </a:blip>
          <a:srcRect r="11269"/>
          <a:stretch/>
        </p:blipFill>
        <p:spPr>
          <a:xfrm>
            <a:off x="0" y="36286"/>
            <a:ext cx="9144000" cy="6858000"/>
          </a:xfrm>
          <a:prstGeom prst="rect">
            <a:avLst/>
          </a:prstGeom>
        </p:spPr>
      </p:pic>
      <p:pic>
        <p:nvPicPr>
          <p:cNvPr id="17" name="Picture 3">
            <a:extLst>
              <a:ext uri="{FF2B5EF4-FFF2-40B4-BE49-F238E27FC236}">
                <a16:creationId xmlns:a16="http://schemas.microsoft.com/office/drawing/2014/main" id="{501D819B-F4D7-45F2-BE57-BC49240FE5A2}"/>
              </a:ext>
            </a:extLst>
          </p:cNvPr>
          <p:cNvPicPr>
            <a:picLocks noChangeAspect="1"/>
          </p:cNvPicPr>
          <p:nvPr/>
        </p:nvPicPr>
        <p:blipFill rotWithShape="1">
          <a:blip r:embed="rId15">
            <a:extLst>
              <a:ext uri="{28A0092B-C50C-407E-A947-70E740481C1C}">
                <a14:useLocalDpi xmlns:a14="http://schemas.microsoft.com/office/drawing/2010/main" val="0"/>
              </a:ext>
            </a:extLst>
          </a:blip>
          <a:srcRect r="10550"/>
          <a:stretch/>
        </p:blipFill>
        <p:spPr>
          <a:xfrm>
            <a:off x="3629" y="0"/>
            <a:ext cx="9193416" cy="6858000"/>
          </a:xfrm>
          <a:prstGeom prst="rect">
            <a:avLst/>
          </a:prstGeom>
        </p:spPr>
      </p:pic>
      <p:pic>
        <p:nvPicPr>
          <p:cNvPr id="19" name="Picture 18">
            <a:extLst>
              <a:ext uri="{FF2B5EF4-FFF2-40B4-BE49-F238E27FC236}">
                <a16:creationId xmlns:a16="http://schemas.microsoft.com/office/drawing/2014/main" id="{B851A37C-49DF-4D5D-8A35-FBC77621D03E}"/>
              </a:ext>
            </a:extLst>
          </p:cNvPr>
          <p:cNvPicPr>
            <a:picLocks noChangeAspect="1"/>
          </p:cNvPicPr>
          <p:nvPr/>
        </p:nvPicPr>
        <p:blipFill rotWithShape="1">
          <a:blip r:embed="rId16"/>
          <a:srcRect l="12460" r="12619"/>
          <a:stretch/>
        </p:blipFill>
        <p:spPr>
          <a:xfrm>
            <a:off x="0" y="0"/>
            <a:ext cx="9144000" cy="6865264"/>
          </a:xfrm>
          <a:prstGeom prst="rect">
            <a:avLst/>
          </a:prstGeom>
        </p:spPr>
      </p:pic>
      <p:pic>
        <p:nvPicPr>
          <p:cNvPr id="23" name="Picture 2">
            <a:extLst>
              <a:ext uri="{FF2B5EF4-FFF2-40B4-BE49-F238E27FC236}">
                <a16:creationId xmlns:a16="http://schemas.microsoft.com/office/drawing/2014/main" id="{16F694F6-0371-4B6C-B671-E08EDD3E20BB}"/>
              </a:ext>
            </a:extLst>
          </p:cNvPr>
          <p:cNvPicPr>
            <a:picLocks noChangeAspect="1"/>
          </p:cNvPicPr>
          <p:nvPr/>
        </p:nvPicPr>
        <p:blipFill rotWithShape="1">
          <a:blip r:embed="rId17">
            <a:extLst>
              <a:ext uri="{28A0092B-C50C-407E-A947-70E740481C1C}">
                <a14:useLocalDpi xmlns:a14="http://schemas.microsoft.com/office/drawing/2010/main" val="0"/>
              </a:ext>
            </a:extLst>
          </a:blip>
          <a:srcRect r="11631"/>
          <a:stretch/>
        </p:blipFill>
        <p:spPr>
          <a:xfrm>
            <a:off x="1" y="0"/>
            <a:ext cx="9143999" cy="6858000"/>
          </a:xfrm>
          <a:prstGeom prst="rect">
            <a:avLst/>
          </a:prstGeom>
        </p:spPr>
      </p:pic>
      <p:pic>
        <p:nvPicPr>
          <p:cNvPr id="24" name="Picture 7">
            <a:extLst>
              <a:ext uri="{FF2B5EF4-FFF2-40B4-BE49-F238E27FC236}">
                <a16:creationId xmlns:a16="http://schemas.microsoft.com/office/drawing/2014/main" id="{6B58D6FF-C8CF-4BE4-94D5-F11B9137B5B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1" r="3020" b="32293"/>
          <a:stretch/>
        </p:blipFill>
        <p:spPr>
          <a:xfrm>
            <a:off x="21771" y="3629"/>
            <a:ext cx="9122229" cy="6854371"/>
          </a:xfrm>
          <a:prstGeom prst="rect">
            <a:avLst/>
          </a:prstGeom>
        </p:spPr>
      </p:pic>
      <p:pic>
        <p:nvPicPr>
          <p:cNvPr id="25" name="Picture 2">
            <a:extLst>
              <a:ext uri="{FF2B5EF4-FFF2-40B4-BE49-F238E27FC236}">
                <a16:creationId xmlns:a16="http://schemas.microsoft.com/office/drawing/2014/main" id="{F73B9DFF-0FBD-4D53-B1EB-1C8501D13883}"/>
              </a:ext>
            </a:extLst>
          </p:cNvPr>
          <p:cNvPicPr>
            <a:picLocks noChangeAspect="1"/>
          </p:cNvPicPr>
          <p:nvPr/>
        </p:nvPicPr>
        <p:blipFill rotWithShape="1">
          <a:blip r:embed="rId19">
            <a:extLst>
              <a:ext uri="{28A0092B-C50C-407E-A947-70E740481C1C}">
                <a14:useLocalDpi xmlns:a14="http://schemas.microsoft.com/office/drawing/2010/main" val="0"/>
              </a:ext>
            </a:extLst>
          </a:blip>
          <a:srcRect l="13148" r="9074"/>
          <a:stretch/>
        </p:blipFill>
        <p:spPr>
          <a:xfrm>
            <a:off x="18143" y="21771"/>
            <a:ext cx="9144000" cy="6858000"/>
          </a:xfrm>
          <a:prstGeom prst="rect">
            <a:avLst/>
          </a:prstGeom>
        </p:spPr>
      </p:pic>
      <p:pic>
        <p:nvPicPr>
          <p:cNvPr id="26" name="Picture 2">
            <a:extLst>
              <a:ext uri="{FF2B5EF4-FFF2-40B4-BE49-F238E27FC236}">
                <a16:creationId xmlns:a16="http://schemas.microsoft.com/office/drawing/2014/main" id="{4A4E05D6-4F31-4609-A01F-E6E5BA7FFD0A}"/>
              </a:ext>
            </a:extLst>
          </p:cNvPr>
          <p:cNvPicPr>
            <a:picLocks noChangeAspect="1"/>
          </p:cNvPicPr>
          <p:nvPr/>
        </p:nvPicPr>
        <p:blipFill rotWithShape="1">
          <a:blip r:embed="rId20">
            <a:extLst>
              <a:ext uri="{28A0092B-C50C-407E-A947-70E740481C1C}">
                <a14:useLocalDpi xmlns:a14="http://schemas.microsoft.com/office/drawing/2010/main" val="0"/>
              </a:ext>
            </a:extLst>
          </a:blip>
          <a:srcRect r="37266" b="15074"/>
          <a:stretch/>
        </p:blipFill>
        <p:spPr>
          <a:xfrm>
            <a:off x="0" y="1"/>
            <a:ext cx="9144000" cy="6857999"/>
          </a:xfrm>
          <a:prstGeom prst="rect">
            <a:avLst/>
          </a:prstGeom>
        </p:spPr>
      </p:pic>
      <p:pic>
        <p:nvPicPr>
          <p:cNvPr id="29" name="Picture 54">
            <a:extLst>
              <a:ext uri="{FF2B5EF4-FFF2-40B4-BE49-F238E27FC236}">
                <a16:creationId xmlns:a16="http://schemas.microsoft.com/office/drawing/2014/main" id="{B6A728CA-23EE-4016-A078-C7B99EA134F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33856" y="0"/>
            <a:ext cx="6875284" cy="6858000"/>
          </a:xfrm>
          <a:prstGeom prst="rect">
            <a:avLst/>
          </a:prstGeom>
        </p:spPr>
      </p:pic>
      <p:pic>
        <p:nvPicPr>
          <p:cNvPr id="31" name="Picture 3">
            <a:extLst>
              <a:ext uri="{FF2B5EF4-FFF2-40B4-BE49-F238E27FC236}">
                <a16:creationId xmlns:a16="http://schemas.microsoft.com/office/drawing/2014/main" id="{5D1897D2-6664-4C0F-BCCB-D72F28B341B2}"/>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212" r="-30"/>
          <a:stretch/>
        </p:blipFill>
        <p:spPr>
          <a:xfrm>
            <a:off x="0" y="1"/>
            <a:ext cx="9144000" cy="6887950"/>
          </a:xfrm>
          <a:prstGeom prst="rect">
            <a:avLst/>
          </a:prstGeom>
        </p:spPr>
      </p:pic>
      <p:pic>
        <p:nvPicPr>
          <p:cNvPr id="32" name="Picture 6">
            <a:extLst>
              <a:ext uri="{FF2B5EF4-FFF2-40B4-BE49-F238E27FC236}">
                <a16:creationId xmlns:a16="http://schemas.microsoft.com/office/drawing/2014/main" id="{68B50DF0-0E5B-44F0-95C8-707A4875766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36286"/>
            <a:ext cx="9144000" cy="6858000"/>
          </a:xfrm>
          <a:prstGeom prst="rect">
            <a:avLst/>
          </a:prstGeom>
        </p:spPr>
      </p:pic>
      <p:pic>
        <p:nvPicPr>
          <p:cNvPr id="34" name="Picture 2">
            <a:extLst>
              <a:ext uri="{FF2B5EF4-FFF2-40B4-BE49-F238E27FC236}">
                <a16:creationId xmlns:a16="http://schemas.microsoft.com/office/drawing/2014/main" id="{24BBDC5D-B66E-4366-89F8-2D5FF554919F}"/>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9910" r="4290"/>
          <a:stretch/>
        </p:blipFill>
        <p:spPr>
          <a:xfrm>
            <a:off x="3629" y="0"/>
            <a:ext cx="9144000" cy="6858000"/>
          </a:xfrm>
          <a:prstGeom prst="rect">
            <a:avLst/>
          </a:prstGeom>
        </p:spPr>
      </p:pic>
      <p:pic>
        <p:nvPicPr>
          <p:cNvPr id="35" name="Picture 5">
            <a:extLst>
              <a:ext uri="{FF2B5EF4-FFF2-40B4-BE49-F238E27FC236}">
                <a16:creationId xmlns:a16="http://schemas.microsoft.com/office/drawing/2014/main" id="{57005142-C1AF-49B1-8A02-A2E19AAFCBB4}"/>
              </a:ext>
            </a:extLst>
          </p:cNvPr>
          <p:cNvPicPr>
            <a:picLocks noChangeAspect="1"/>
          </p:cNvPicPr>
          <p:nvPr/>
        </p:nvPicPr>
        <p:blipFill rotWithShape="1">
          <a:blip r:embed="rId25">
            <a:extLst>
              <a:ext uri="{28A0092B-C50C-407E-A947-70E740481C1C}">
                <a14:useLocalDpi xmlns:a14="http://schemas.microsoft.com/office/drawing/2010/main" val="0"/>
              </a:ext>
            </a:extLst>
          </a:blip>
          <a:srcRect l="8283" r="5732"/>
          <a:stretch/>
        </p:blipFill>
        <p:spPr>
          <a:xfrm>
            <a:off x="0" y="0"/>
            <a:ext cx="9144000" cy="6861858"/>
          </a:xfrm>
          <a:prstGeom prst="rect">
            <a:avLst/>
          </a:prstGeom>
        </p:spPr>
      </p:pic>
      <p:pic>
        <p:nvPicPr>
          <p:cNvPr id="36" name="Picture 2">
            <a:extLst>
              <a:ext uri="{FF2B5EF4-FFF2-40B4-BE49-F238E27FC236}">
                <a16:creationId xmlns:a16="http://schemas.microsoft.com/office/drawing/2014/main" id="{99A55784-E730-449C-9D3D-8BCC877D2CA6}"/>
              </a:ext>
            </a:extLst>
          </p:cNvPr>
          <p:cNvPicPr>
            <a:picLocks noChangeAspect="1"/>
          </p:cNvPicPr>
          <p:nvPr/>
        </p:nvPicPr>
        <p:blipFill rotWithShape="1">
          <a:blip r:embed="rId26">
            <a:extLst>
              <a:ext uri="{28A0092B-C50C-407E-A947-70E740481C1C}">
                <a14:useLocalDpi xmlns:a14="http://schemas.microsoft.com/office/drawing/2010/main" val="0"/>
              </a:ext>
            </a:extLst>
          </a:blip>
          <a:srcRect l="21417"/>
          <a:stretch/>
        </p:blipFill>
        <p:spPr>
          <a:xfrm>
            <a:off x="0" y="0"/>
            <a:ext cx="9144000" cy="6858000"/>
          </a:xfrm>
          <a:prstGeom prst="rect">
            <a:avLst/>
          </a:prstGeom>
        </p:spPr>
      </p:pic>
      <p:pic>
        <p:nvPicPr>
          <p:cNvPr id="33" name="Picture 3">
            <a:extLst>
              <a:ext uri="{FF2B5EF4-FFF2-40B4-BE49-F238E27FC236}">
                <a16:creationId xmlns:a16="http://schemas.microsoft.com/office/drawing/2014/main" id="{750D04A7-E74F-49B1-A40C-77C3A7712A6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6199" y="-47255"/>
            <a:ext cx="9245242" cy="6905255"/>
          </a:xfrm>
          <a:prstGeom prst="rect">
            <a:avLst/>
          </a:prstGeom>
        </p:spPr>
      </p:pic>
      <p:pic>
        <p:nvPicPr>
          <p:cNvPr id="37" name="!!Picture 10">
            <a:extLst>
              <a:ext uri="{FF2B5EF4-FFF2-40B4-BE49-F238E27FC236}">
                <a16:creationId xmlns:a16="http://schemas.microsoft.com/office/drawing/2014/main" id="{E91513D4-D9D6-413C-81E2-F9EFBDBDDD8A}"/>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11911"/>
          <a:stretch/>
        </p:blipFill>
        <p:spPr>
          <a:xfrm>
            <a:off x="-18143" y="0"/>
            <a:ext cx="9144000" cy="6858000"/>
          </a:xfrm>
          <a:prstGeom prst="rect">
            <a:avLst/>
          </a:prstGeom>
        </p:spPr>
      </p:pic>
      <p:pic>
        <p:nvPicPr>
          <p:cNvPr id="28" name="Content Placeholder 3" descr="PowerPoint Slide Show - [TheRock]">
            <a:extLst>
              <a:ext uri="{FF2B5EF4-FFF2-40B4-BE49-F238E27FC236}">
                <a16:creationId xmlns:a16="http://schemas.microsoft.com/office/drawing/2014/main" id="{F64CC9BE-51A6-4C4C-B912-D930A02867D0}"/>
              </a:ext>
            </a:extLst>
          </p:cNvPr>
          <p:cNvPicPr>
            <a:picLocks noGrp="1" noChangeAspect="1"/>
          </p:cNvPicPr>
          <p:nvPr>
            <p:ph idx="1"/>
          </p:nvPr>
        </p:nvPicPr>
        <p:blipFill rotWithShape="1">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l="18064" t="19628" r="35327" b="12601"/>
          <a:stretch/>
        </p:blipFill>
        <p:spPr>
          <a:xfrm>
            <a:off x="676656" y="1344168"/>
            <a:ext cx="5687568" cy="4651870"/>
          </a:xfrm>
        </p:spPr>
      </p:pic>
      <p:pic>
        <p:nvPicPr>
          <p:cNvPr id="30" name="Picture 1">
            <a:extLst>
              <a:ext uri="{FF2B5EF4-FFF2-40B4-BE49-F238E27FC236}">
                <a16:creationId xmlns:a16="http://schemas.microsoft.com/office/drawing/2014/main" id="{567039DA-1D39-41B0-8AD5-0786AC375AD4}"/>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343400" y="457200"/>
            <a:ext cx="740331" cy="914459"/>
          </a:xfrm>
          <a:prstGeom prst="rect">
            <a:avLst/>
          </a:prstGeom>
        </p:spPr>
      </p:pic>
    </p:spTree>
    <p:extLst>
      <p:ext uri="{BB962C8B-B14F-4D97-AF65-F5344CB8AC3E}">
        <p14:creationId xmlns:p14="http://schemas.microsoft.com/office/powerpoint/2010/main" val="321768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6" presetClass="emph" presetSubtype="0" fill="hold" nodeType="withEffect">
                                  <p:stCondLst>
                                    <p:cond delay="100"/>
                                  </p:stCondLst>
                                  <p:childTnLst>
                                    <p:animScale>
                                      <p:cBhvr>
                                        <p:cTn id="10" dur="1250" fill="hold"/>
                                        <p:tgtEl>
                                          <p:spTgt spid="28"/>
                                        </p:tgtEl>
                                      </p:cBhvr>
                                      <p:by x="140000" y="140000"/>
                                    </p:animScale>
                                  </p:childTnLst>
                                </p:cTn>
                              </p:par>
                              <p:par>
                                <p:cTn id="11" presetID="0" presetClass="path" presetSubtype="0" accel="50000" decel="50000" fill="hold" nodeType="withEffect">
                                  <p:stCondLst>
                                    <p:cond delay="100"/>
                                  </p:stCondLst>
                                  <p:childTnLst>
                                    <p:animMotion origin="layout" path="M 4.16667E-6 -1.01758E-7 L 0.12274 -0.02382 " pathEditMode="relative" rAng="0" ptsTypes="AA">
                                      <p:cBhvr>
                                        <p:cTn id="12" dur="1250" fill="hold"/>
                                        <p:tgtEl>
                                          <p:spTgt spid="28"/>
                                        </p:tgtEl>
                                        <p:attrNameLst>
                                          <p:attrName>ppt_x</p:attrName>
                                          <p:attrName>ppt_y</p:attrName>
                                        </p:attrNameLst>
                                      </p:cBhvr>
                                      <p:rCtr x="6128" y="-1203"/>
                                    </p:animMotion>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28"/>
                                        </p:tgtEl>
                                      </p:cBhvr>
                                      <p:by x="15000" y="15000"/>
                                    </p:animScale>
                                  </p:childTnLst>
                                </p:cTn>
                              </p:par>
                              <p:par>
                                <p:cTn id="17" presetID="0" presetClass="path" presetSubtype="0" accel="50000" decel="50000" fill="hold" nodeType="withEffect">
                                  <p:stCondLst>
                                    <p:cond delay="0"/>
                                  </p:stCondLst>
                                  <p:childTnLst>
                                    <p:animMotion origin="layout" path="M 0.12274 -0.02382 L 0.15312 -0.39639 " pathEditMode="relative" rAng="0" ptsTypes="AA">
                                      <p:cBhvr>
                                        <p:cTn id="18" dur="2000" fill="hold"/>
                                        <p:tgtEl>
                                          <p:spTgt spid="28"/>
                                        </p:tgtEl>
                                        <p:attrNameLst>
                                          <p:attrName>ppt_x</p:attrName>
                                          <p:attrName>ppt_y</p:attrName>
                                        </p:attrNameLst>
                                      </p:cBhvr>
                                      <p:rCtr x="1510" y="-18640"/>
                                    </p:animMotion>
                                  </p:childTnLst>
                                </p:cTn>
                              </p:par>
                              <p:par>
                                <p:cTn id="19" presetID="47"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2250"/>
                                        <p:tgtEl>
                                          <p:spTgt spid="37"/>
                                        </p:tgtEl>
                                      </p:cBhvr>
                                    </p:animEffect>
                                    <p:anim calcmode="lin" valueType="num">
                                      <p:cBhvr>
                                        <p:cTn id="22" dur="2250" fill="hold"/>
                                        <p:tgtEl>
                                          <p:spTgt spid="37"/>
                                        </p:tgtEl>
                                        <p:attrNameLst>
                                          <p:attrName>ppt_x</p:attrName>
                                        </p:attrNameLst>
                                      </p:cBhvr>
                                      <p:tavLst>
                                        <p:tav tm="0">
                                          <p:val>
                                            <p:strVal val="#ppt_x"/>
                                          </p:val>
                                        </p:tav>
                                        <p:tav tm="100000">
                                          <p:val>
                                            <p:strVal val="#ppt_x"/>
                                          </p:val>
                                        </p:tav>
                                      </p:tavLst>
                                    </p:anim>
                                    <p:anim calcmode="lin" valueType="num">
                                      <p:cBhvr>
                                        <p:cTn id="23" dur="2250" fill="hold"/>
                                        <p:tgtEl>
                                          <p:spTgt spid="37"/>
                                        </p:tgtEl>
                                        <p:attrNameLst>
                                          <p:attrName>ppt_y</p:attrName>
                                        </p:attrNameLst>
                                      </p:cBhvr>
                                      <p:tavLst>
                                        <p:tav tm="0">
                                          <p:val>
                                            <p:strVal val="#ppt_y-.1"/>
                                          </p:val>
                                        </p:tav>
                                        <p:tav tm="100000">
                                          <p:val>
                                            <p:strVal val="#ppt_y"/>
                                          </p:val>
                                        </p:tav>
                                      </p:tavLst>
                                    </p:anim>
                                  </p:childTnLst>
                                </p:cTn>
                              </p:par>
                            </p:childTnLst>
                          </p:cTn>
                        </p:par>
                        <p:par>
                          <p:cTn id="24" fill="hold">
                            <p:stCondLst>
                              <p:cond delay="2250"/>
                            </p:stCondLst>
                            <p:childTnLst>
                              <p:par>
                                <p:cTn id="25" presetID="47"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par>
                          <p:cTn id="30" fill="hold">
                            <p:stCondLst>
                              <p:cond delay="3250"/>
                            </p:stCondLst>
                            <p:childTnLst>
                              <p:par>
                                <p:cTn id="31" presetID="10" presetClass="exit" presetSubtype="0" fill="hold" nodeType="afterEffect">
                                  <p:stCondLst>
                                    <p:cond delay="250"/>
                                  </p:stCondLst>
                                  <p:childTnLst>
                                    <p:animEffect transition="out" filter="fade">
                                      <p:cBhvr>
                                        <p:cTn id="32" dur="750"/>
                                        <p:tgtEl>
                                          <p:spTgt spid="28"/>
                                        </p:tgtEl>
                                      </p:cBhvr>
                                    </p:animEffect>
                                    <p:set>
                                      <p:cBhvr>
                                        <p:cTn id="33" dur="1" fill="hold">
                                          <p:stCondLst>
                                            <p:cond delay="749"/>
                                          </p:stCondLst>
                                        </p:cTn>
                                        <p:tgtEl>
                                          <p:spTgt spid="2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3" presetClass="exit" presetSubtype="16" fill="hold" nodeType="clickEffect">
                                  <p:stCondLst>
                                    <p:cond delay="0"/>
                                  </p:stCondLst>
                                  <p:childTnLst>
                                    <p:anim calcmode="lin" valueType="num">
                                      <p:cBhvr>
                                        <p:cTn id="37" dur="1000"/>
                                        <p:tgtEl>
                                          <p:spTgt spid="30"/>
                                        </p:tgtEl>
                                        <p:attrNameLst>
                                          <p:attrName>ppt_w</p:attrName>
                                        </p:attrNameLst>
                                      </p:cBhvr>
                                      <p:tavLst>
                                        <p:tav tm="0">
                                          <p:val>
                                            <p:strVal val="ppt_w"/>
                                          </p:val>
                                        </p:tav>
                                        <p:tav tm="100000">
                                          <p:val>
                                            <p:strVal val="4*ppt_w"/>
                                          </p:val>
                                        </p:tav>
                                      </p:tavLst>
                                    </p:anim>
                                    <p:anim calcmode="lin" valueType="num">
                                      <p:cBhvr>
                                        <p:cTn id="38" dur="1000"/>
                                        <p:tgtEl>
                                          <p:spTgt spid="30"/>
                                        </p:tgtEl>
                                        <p:attrNameLst>
                                          <p:attrName>ppt_h</p:attrName>
                                        </p:attrNameLst>
                                      </p:cBhvr>
                                      <p:tavLst>
                                        <p:tav tm="0">
                                          <p:val>
                                            <p:strVal val="ppt_h"/>
                                          </p:val>
                                        </p:tav>
                                        <p:tav tm="100000">
                                          <p:val>
                                            <p:strVal val="4*ppt_h"/>
                                          </p:val>
                                        </p:tav>
                                      </p:tavLst>
                                    </p:anim>
                                    <p:set>
                                      <p:cBhvr>
                                        <p:cTn id="39" dur="1" fill="hold">
                                          <p:stCondLst>
                                            <p:cond delay="999"/>
                                          </p:stCondLst>
                                        </p:cTn>
                                        <p:tgtEl>
                                          <p:spTgt spid="3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30"/>
                                        </p:tgtEl>
                                      </p:cBhvr>
                                    </p:animEffect>
                                    <p:set>
                                      <p:cBhvr>
                                        <p:cTn id="42" dur="1" fill="hold">
                                          <p:stCondLst>
                                            <p:cond delay="999"/>
                                          </p:stCondLst>
                                        </p:cTn>
                                        <p:tgtEl>
                                          <p:spTgt spid="30"/>
                                        </p:tgtEl>
                                        <p:attrNameLst>
                                          <p:attrName>style.visibility</p:attrName>
                                        </p:attrNameLst>
                                      </p:cBhvr>
                                      <p:to>
                                        <p:strVal val="hidden"/>
                                      </p:to>
                                    </p:set>
                                  </p:childTnLst>
                                </p:cTn>
                              </p:par>
                              <p:par>
                                <p:cTn id="43" presetID="6" presetClass="emph" presetSubtype="0" fill="hold" nodeType="withEffect">
                                  <p:stCondLst>
                                    <p:cond delay="0"/>
                                  </p:stCondLst>
                                  <p:childTnLst>
                                    <p:animScale>
                                      <p:cBhvr>
                                        <p:cTn id="44" dur="1000" fill="hold"/>
                                        <p:tgtEl>
                                          <p:spTgt spid="30"/>
                                        </p:tgtEl>
                                      </p:cBhvr>
                                      <p:by x="200000" y="200000"/>
                                    </p:animScale>
                                  </p:childTnLst>
                                </p:cTn>
                              </p:par>
                              <p:par>
                                <p:cTn id="45" presetID="0" presetClass="path" presetSubtype="0" accel="50000" decel="50000" fill="hold" nodeType="withEffect">
                                  <p:stCondLst>
                                    <p:cond delay="0"/>
                                  </p:stCondLst>
                                  <p:childTnLst>
                                    <p:animMotion origin="layout" path="M 4.72222E-6 9.25069E-9 L -0.05834 0.36633 " pathEditMode="relative" ptsTypes="AA">
                                      <p:cBhvr>
                                        <p:cTn id="46" dur="1000" fill="hold"/>
                                        <p:tgtEl>
                                          <p:spTgt spid="30"/>
                                        </p:tgtEl>
                                        <p:attrNameLst>
                                          <p:attrName>ppt_x</p:attrName>
                                          <p:attrName>ppt_y</p:attrName>
                                        </p:attrNameLst>
                                      </p:cBhvr>
                                    </p:animMotion>
                                  </p:childTnLst>
                                </p:cTn>
                              </p:par>
                            </p:childTnLst>
                          </p:cTn>
                        </p:par>
                        <p:par>
                          <p:cTn id="47" fill="hold">
                            <p:stCondLst>
                              <p:cond delay="1000"/>
                            </p:stCondLst>
                            <p:childTnLst>
                              <p:par>
                                <p:cTn id="48" presetID="1" presetClass="entr" presetSubtype="0"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3"/>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25"/>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2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29"/>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31"/>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32"/>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34"/>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35"/>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36"/>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8A8A5"/>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Content Placeholder 7"/>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7217"/>
          <a:stretch/>
        </p:blipFill>
        <p:spPr>
          <a:xfrm>
            <a:off x="-2859" y="0"/>
            <a:ext cx="9146859" cy="6858000"/>
          </a:xfrm>
        </p:spPr>
      </p:pic>
      <p:pic>
        <p:nvPicPr>
          <p:cNvPr id="4" name="Picture 3"/>
          <p:cNvPicPr>
            <a:picLocks noChangeAspect="1"/>
          </p:cNvPicPr>
          <p:nvPr/>
        </p:nvPicPr>
        <p:blipFill>
          <a:blip r:embed="rId5">
            <a:clrChange>
              <a:clrFrom>
                <a:srgbClr val="A6A8A7"/>
              </a:clrFrom>
              <a:clrTo>
                <a:srgbClr val="A6A8A7">
                  <a:alpha val="0"/>
                </a:srgbClr>
              </a:clrTo>
            </a:clrChange>
            <a:extLst>
              <a:ext uri="{28A0092B-C50C-407E-A947-70E740481C1C}">
                <a14:useLocalDpi xmlns:a14="http://schemas.microsoft.com/office/drawing/2010/main" val="0"/>
              </a:ext>
            </a:extLst>
          </a:blip>
          <a:stretch>
            <a:fillRect/>
          </a:stretch>
        </p:blipFill>
        <p:spPr>
          <a:xfrm>
            <a:off x="0" y="3886200"/>
            <a:ext cx="9144000" cy="2971800"/>
          </a:xfrm>
          <a:prstGeom prst="rect">
            <a:avLst/>
          </a:prstGeom>
        </p:spPr>
      </p:pic>
    </p:spTree>
    <p:extLst>
      <p:ext uri="{BB962C8B-B14F-4D97-AF65-F5344CB8AC3E}">
        <p14:creationId xmlns:p14="http://schemas.microsoft.com/office/powerpoint/2010/main" val="68734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2" presetClass="entr" presetSubtype="3" fill="hold" nodeType="withEffect">
                                  <p:stCondLst>
                                    <p:cond delay="1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1+#ppt_w/2"/>
                                          </p:val>
                                        </p:tav>
                                        <p:tav tm="100000">
                                          <p:val>
                                            <p:strVal val="#ppt_x"/>
                                          </p:val>
                                        </p:tav>
                                      </p:tavLst>
                                    </p:anim>
                                    <p:anim calcmode="lin" valueType="num">
                                      <p:cBhvr additive="base">
                                        <p:cTn id="17" dur="1000" fill="hold"/>
                                        <p:tgtEl>
                                          <p:spTgt spid="6"/>
                                        </p:tgtEl>
                                        <p:attrNameLst>
                                          <p:attrName>ppt_y</p:attrName>
                                        </p:attrNameLst>
                                      </p:cBhvr>
                                      <p:tavLst>
                                        <p:tav tm="0">
                                          <p:val>
                                            <p:strVal val="0-#ppt_h/2"/>
                                          </p:val>
                                        </p:tav>
                                        <p:tav tm="100000">
                                          <p:val>
                                            <p:strVal val="#ppt_y"/>
                                          </p:val>
                                        </p:tav>
                                      </p:tavLst>
                                    </p:anim>
                                  </p:childTnLst>
                                </p:cTn>
                              </p:par>
                              <p:par>
                                <p:cTn id="18" presetID="23" presetClass="entr" presetSubtype="16" fill="hold" nodeType="withEffect">
                                  <p:stCondLst>
                                    <p:cond delay="10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childTnLst>
                                </p:cTn>
                              </p:par>
                              <p:par>
                                <p:cTn id="22" presetID="9" presetClass="exit" presetSubtype="0" fill="hold" nodeType="withEffect">
                                  <p:stCondLst>
                                    <p:cond delay="1500"/>
                                  </p:stCondLst>
                                  <p:childTnLst>
                                    <p:animEffect transition="out" filter="dissolv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4D0BC88-0824-42A9-9290-A8707F74B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28800" cy="1453019"/>
          </a:xfrm>
          <a:prstGeom prst="rect">
            <a:avLst/>
          </a:prstGeom>
        </p:spPr>
      </p:pic>
      <p:pic>
        <p:nvPicPr>
          <p:cNvPr id="5" name="Picture 3">
            <a:extLst>
              <a:ext uri="{FF2B5EF4-FFF2-40B4-BE49-F238E27FC236}">
                <a16:creationId xmlns:a16="http://schemas.microsoft.com/office/drawing/2014/main" id="{A9E7068A-0DCB-41A1-A39A-65D6653B06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8800" y="-1"/>
            <a:ext cx="1835465" cy="1453019"/>
          </a:xfrm>
          <a:prstGeom prst="rect">
            <a:avLst/>
          </a:prstGeom>
        </p:spPr>
      </p:pic>
      <p:pic>
        <p:nvPicPr>
          <p:cNvPr id="6" name="Picture 5">
            <a:extLst>
              <a:ext uri="{FF2B5EF4-FFF2-40B4-BE49-F238E27FC236}">
                <a16:creationId xmlns:a16="http://schemas.microsoft.com/office/drawing/2014/main" id="{EA04243E-12F1-47C3-8F9D-7A21339BEB3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57600" y="-1"/>
            <a:ext cx="1828800" cy="1453019"/>
          </a:xfrm>
          <a:prstGeom prst="rect">
            <a:avLst/>
          </a:prstGeom>
        </p:spPr>
      </p:pic>
      <p:pic>
        <p:nvPicPr>
          <p:cNvPr id="8" name="Picture 7">
            <a:extLst>
              <a:ext uri="{FF2B5EF4-FFF2-40B4-BE49-F238E27FC236}">
                <a16:creationId xmlns:a16="http://schemas.microsoft.com/office/drawing/2014/main" id="{7527023F-6D83-47CF-861D-96368233C9C8}"/>
              </a:ext>
            </a:extLst>
          </p:cNvPr>
          <p:cNvPicPr>
            <a:picLocks noChangeAspect="1"/>
          </p:cNvPicPr>
          <p:nvPr/>
        </p:nvPicPr>
        <p:blipFill rotWithShape="1">
          <a:blip r:embed="rId5"/>
          <a:srcRect l="13076" r="13194"/>
          <a:stretch/>
        </p:blipFill>
        <p:spPr>
          <a:xfrm>
            <a:off x="5486400" y="-2088"/>
            <a:ext cx="1828800" cy="1448596"/>
          </a:xfrm>
          <a:prstGeom prst="rect">
            <a:avLst/>
          </a:prstGeom>
        </p:spPr>
      </p:pic>
      <p:pic>
        <p:nvPicPr>
          <p:cNvPr id="9" name="Picture 5">
            <a:extLst>
              <a:ext uri="{FF2B5EF4-FFF2-40B4-BE49-F238E27FC236}">
                <a16:creationId xmlns:a16="http://schemas.microsoft.com/office/drawing/2014/main" id="{EF39BBA8-3EE9-4347-87EC-EE8DE7E5A2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200" y="-1"/>
            <a:ext cx="1828800" cy="1453019"/>
          </a:xfrm>
          <a:prstGeom prst="rect">
            <a:avLst/>
          </a:prstGeom>
        </p:spPr>
      </p:pic>
      <p:pic>
        <p:nvPicPr>
          <p:cNvPr id="10" name="Picture 2">
            <a:extLst>
              <a:ext uri="{FF2B5EF4-FFF2-40B4-BE49-F238E27FC236}">
                <a16:creationId xmlns:a16="http://schemas.microsoft.com/office/drawing/2014/main" id="{5FDB4B95-A219-4F6A-AB2A-74F0DEBFE5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450931"/>
            <a:ext cx="1839933" cy="1447741"/>
          </a:xfrm>
          <a:prstGeom prst="rect">
            <a:avLst/>
          </a:prstGeom>
        </p:spPr>
      </p:pic>
      <p:pic>
        <p:nvPicPr>
          <p:cNvPr id="11" name="Picture 2">
            <a:extLst>
              <a:ext uri="{FF2B5EF4-FFF2-40B4-BE49-F238E27FC236}">
                <a16:creationId xmlns:a16="http://schemas.microsoft.com/office/drawing/2014/main" id="{FF09DFC0-10F0-48B5-A63F-8C63D1295F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8800" y="1449888"/>
            <a:ext cx="1841326" cy="1442707"/>
          </a:xfrm>
          <a:prstGeom prst="rect">
            <a:avLst/>
          </a:prstGeom>
        </p:spPr>
      </p:pic>
      <p:pic>
        <p:nvPicPr>
          <p:cNvPr id="12" name="Picture 2">
            <a:extLst>
              <a:ext uri="{FF2B5EF4-FFF2-40B4-BE49-F238E27FC236}">
                <a16:creationId xmlns:a16="http://schemas.microsoft.com/office/drawing/2014/main" id="{7329FC86-B254-43E5-B8C0-75C8652D126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3211"/>
          <a:stretch/>
        </p:blipFill>
        <p:spPr>
          <a:xfrm>
            <a:off x="3672874" y="1449887"/>
            <a:ext cx="1826052" cy="1454823"/>
          </a:xfrm>
          <a:prstGeom prst="rect">
            <a:avLst/>
          </a:prstGeom>
        </p:spPr>
      </p:pic>
      <p:pic>
        <p:nvPicPr>
          <p:cNvPr id="13" name="Picture 5">
            <a:extLst>
              <a:ext uri="{FF2B5EF4-FFF2-40B4-BE49-F238E27FC236}">
                <a16:creationId xmlns:a16="http://schemas.microsoft.com/office/drawing/2014/main" id="{D8D9985A-E8FD-4DBE-A39C-C2615A4BB8F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7381"/>
          <a:stretch/>
        </p:blipFill>
        <p:spPr>
          <a:xfrm>
            <a:off x="5499279" y="1449887"/>
            <a:ext cx="1803395" cy="1450435"/>
          </a:xfrm>
          <a:prstGeom prst="rect">
            <a:avLst/>
          </a:prstGeom>
        </p:spPr>
      </p:pic>
      <p:pic>
        <p:nvPicPr>
          <p:cNvPr id="14" name="Picture 2">
            <a:extLst>
              <a:ext uri="{FF2B5EF4-FFF2-40B4-BE49-F238E27FC236}">
                <a16:creationId xmlns:a16="http://schemas.microsoft.com/office/drawing/2014/main" id="{395115E8-50E8-4944-A152-3498EC2C5A9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4101"/>
          <a:stretch/>
        </p:blipFill>
        <p:spPr>
          <a:xfrm>
            <a:off x="7290148" y="1451975"/>
            <a:ext cx="1853852" cy="1446646"/>
          </a:xfrm>
          <a:prstGeom prst="rect">
            <a:avLst/>
          </a:prstGeom>
        </p:spPr>
      </p:pic>
      <p:pic>
        <p:nvPicPr>
          <p:cNvPr id="15" name="Picture 2">
            <a:extLst>
              <a:ext uri="{FF2B5EF4-FFF2-40B4-BE49-F238E27FC236}">
                <a16:creationId xmlns:a16="http://schemas.microsoft.com/office/drawing/2014/main" id="{23A41F8B-9BFE-41C5-BA6F-B289EE7AED5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488"/>
          <a:stretch/>
        </p:blipFill>
        <p:spPr>
          <a:xfrm>
            <a:off x="0" y="2896642"/>
            <a:ext cx="1590805" cy="1234901"/>
          </a:xfrm>
          <a:prstGeom prst="rect">
            <a:avLst/>
          </a:prstGeom>
        </p:spPr>
      </p:pic>
      <p:pic>
        <p:nvPicPr>
          <p:cNvPr id="16" name="Picture 3">
            <a:extLst>
              <a:ext uri="{FF2B5EF4-FFF2-40B4-BE49-F238E27FC236}">
                <a16:creationId xmlns:a16="http://schemas.microsoft.com/office/drawing/2014/main" id="{E9DC1546-92AD-45A7-B82F-82DA65D8F30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1269"/>
          <a:stretch/>
        </p:blipFill>
        <p:spPr>
          <a:xfrm>
            <a:off x="1593255" y="2892595"/>
            <a:ext cx="1535571" cy="1236372"/>
          </a:xfrm>
          <a:prstGeom prst="rect">
            <a:avLst/>
          </a:prstGeom>
        </p:spPr>
      </p:pic>
      <p:pic>
        <p:nvPicPr>
          <p:cNvPr id="17" name="Picture 3">
            <a:extLst>
              <a:ext uri="{FF2B5EF4-FFF2-40B4-BE49-F238E27FC236}">
                <a16:creationId xmlns:a16="http://schemas.microsoft.com/office/drawing/2014/main" id="{19445251-39F1-4777-9190-327475E8C55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10550"/>
          <a:stretch/>
        </p:blipFill>
        <p:spPr>
          <a:xfrm>
            <a:off x="3130503" y="2892596"/>
            <a:ext cx="1516653" cy="1232368"/>
          </a:xfrm>
          <a:prstGeom prst="rect">
            <a:avLst/>
          </a:prstGeom>
        </p:spPr>
      </p:pic>
      <p:pic>
        <p:nvPicPr>
          <p:cNvPr id="18" name="Picture 18">
            <a:extLst>
              <a:ext uri="{FF2B5EF4-FFF2-40B4-BE49-F238E27FC236}">
                <a16:creationId xmlns:a16="http://schemas.microsoft.com/office/drawing/2014/main" id="{02787B80-4BE9-4053-B1E4-6A2746CA2189}"/>
              </a:ext>
            </a:extLst>
          </p:cNvPr>
          <p:cNvPicPr>
            <a:picLocks noChangeAspect="1"/>
          </p:cNvPicPr>
          <p:nvPr/>
        </p:nvPicPr>
        <p:blipFill rotWithShape="1">
          <a:blip r:embed="rId15"/>
          <a:srcRect l="12460" r="12619"/>
          <a:stretch/>
        </p:blipFill>
        <p:spPr>
          <a:xfrm>
            <a:off x="4643563" y="2895171"/>
            <a:ext cx="1556821" cy="1232352"/>
          </a:xfrm>
          <a:prstGeom prst="rect">
            <a:avLst/>
          </a:prstGeom>
        </p:spPr>
      </p:pic>
      <p:pic>
        <p:nvPicPr>
          <p:cNvPr id="22" name="Picture 2">
            <a:extLst>
              <a:ext uri="{FF2B5EF4-FFF2-40B4-BE49-F238E27FC236}">
                <a16:creationId xmlns:a16="http://schemas.microsoft.com/office/drawing/2014/main" id="{86B1A3F6-178F-4F23-B1C6-992D7F04CF8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11631"/>
          <a:stretch/>
        </p:blipFill>
        <p:spPr>
          <a:xfrm>
            <a:off x="6188914" y="2893511"/>
            <a:ext cx="1527119" cy="1228365"/>
          </a:xfrm>
          <a:prstGeom prst="rect">
            <a:avLst/>
          </a:prstGeom>
        </p:spPr>
      </p:pic>
      <p:pic>
        <p:nvPicPr>
          <p:cNvPr id="23" name="Picture 7">
            <a:extLst>
              <a:ext uri="{FF2B5EF4-FFF2-40B4-BE49-F238E27FC236}">
                <a16:creationId xmlns:a16="http://schemas.microsoft.com/office/drawing/2014/main" id="{71B4360C-5CDE-421B-9DA2-4FB69646B5C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1" r="3020" b="32293"/>
          <a:stretch/>
        </p:blipFill>
        <p:spPr>
          <a:xfrm>
            <a:off x="0" y="4129414"/>
            <a:ext cx="2041742" cy="1346683"/>
          </a:xfrm>
          <a:prstGeom prst="rect">
            <a:avLst/>
          </a:prstGeom>
        </p:spPr>
      </p:pic>
      <p:pic>
        <p:nvPicPr>
          <p:cNvPr id="24" name="Picture 2">
            <a:extLst>
              <a:ext uri="{FF2B5EF4-FFF2-40B4-BE49-F238E27FC236}">
                <a16:creationId xmlns:a16="http://schemas.microsoft.com/office/drawing/2014/main" id="{7CBCDBA1-66BA-4128-BDD4-40EC9576546D}"/>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3148" r="9074"/>
          <a:stretch/>
        </p:blipFill>
        <p:spPr>
          <a:xfrm>
            <a:off x="2041741" y="4126681"/>
            <a:ext cx="1841326" cy="1341689"/>
          </a:xfrm>
          <a:prstGeom prst="rect">
            <a:avLst/>
          </a:prstGeom>
        </p:spPr>
      </p:pic>
      <p:pic>
        <p:nvPicPr>
          <p:cNvPr id="25" name="Picture 2">
            <a:extLst>
              <a:ext uri="{FF2B5EF4-FFF2-40B4-BE49-F238E27FC236}">
                <a16:creationId xmlns:a16="http://schemas.microsoft.com/office/drawing/2014/main" id="{CCE731E0-4CB6-4049-B0B1-F5E173F14AD1}"/>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37266" b="15074"/>
          <a:stretch/>
        </p:blipFill>
        <p:spPr>
          <a:xfrm>
            <a:off x="3883067" y="4126565"/>
            <a:ext cx="1866378" cy="1341806"/>
          </a:xfrm>
          <a:prstGeom prst="rect">
            <a:avLst/>
          </a:prstGeom>
        </p:spPr>
      </p:pic>
      <p:pic>
        <p:nvPicPr>
          <p:cNvPr id="27" name="Picture 54">
            <a:extLst>
              <a:ext uri="{FF2B5EF4-FFF2-40B4-BE49-F238E27FC236}">
                <a16:creationId xmlns:a16="http://schemas.microsoft.com/office/drawing/2014/main" id="{ACD5EAAD-2B8A-4DB7-A121-CD826BF51FF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749446" y="4123816"/>
            <a:ext cx="1482989" cy="1341978"/>
          </a:xfrm>
          <a:prstGeom prst="rect">
            <a:avLst/>
          </a:prstGeom>
        </p:spPr>
      </p:pic>
      <p:pic>
        <p:nvPicPr>
          <p:cNvPr id="28" name="Picture 3">
            <a:extLst>
              <a:ext uri="{FF2B5EF4-FFF2-40B4-BE49-F238E27FC236}">
                <a16:creationId xmlns:a16="http://schemas.microsoft.com/office/drawing/2014/main" id="{2E203093-31C8-4572-94B1-CC6A605D0170}"/>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2212" r="-30"/>
          <a:stretch/>
        </p:blipFill>
        <p:spPr>
          <a:xfrm>
            <a:off x="0" y="5476097"/>
            <a:ext cx="1816274" cy="1381903"/>
          </a:xfrm>
          <a:prstGeom prst="rect">
            <a:avLst/>
          </a:prstGeom>
        </p:spPr>
      </p:pic>
      <p:pic>
        <p:nvPicPr>
          <p:cNvPr id="29" name="Picture 6">
            <a:extLst>
              <a:ext uri="{FF2B5EF4-FFF2-40B4-BE49-F238E27FC236}">
                <a16:creationId xmlns:a16="http://schemas.microsoft.com/office/drawing/2014/main" id="{8685BF01-E3D7-485A-BC38-5A25050D523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711869" y="2895171"/>
            <a:ext cx="1432131" cy="1225892"/>
          </a:xfrm>
          <a:prstGeom prst="rect">
            <a:avLst/>
          </a:prstGeom>
        </p:spPr>
      </p:pic>
      <p:pic>
        <p:nvPicPr>
          <p:cNvPr id="31" name="Picture 2">
            <a:extLst>
              <a:ext uri="{FF2B5EF4-FFF2-40B4-BE49-F238E27FC236}">
                <a16:creationId xmlns:a16="http://schemas.microsoft.com/office/drawing/2014/main" id="{9446BC8C-50AF-4D76-B909-2B93421871D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9910" r="4290"/>
          <a:stretch/>
        </p:blipFill>
        <p:spPr>
          <a:xfrm>
            <a:off x="5452998" y="5460643"/>
            <a:ext cx="1826141" cy="1397358"/>
          </a:xfrm>
          <a:prstGeom prst="rect">
            <a:avLst/>
          </a:prstGeom>
        </p:spPr>
      </p:pic>
      <p:pic>
        <p:nvPicPr>
          <p:cNvPr id="32" name="Picture 5">
            <a:extLst>
              <a:ext uri="{FF2B5EF4-FFF2-40B4-BE49-F238E27FC236}">
                <a16:creationId xmlns:a16="http://schemas.microsoft.com/office/drawing/2014/main" id="{4AB7D9B7-0F12-429D-937F-4C2CD2778462}"/>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8283" r="5732"/>
          <a:stretch/>
        </p:blipFill>
        <p:spPr>
          <a:xfrm>
            <a:off x="7277622" y="5457430"/>
            <a:ext cx="1866378" cy="1400571"/>
          </a:xfrm>
          <a:prstGeom prst="rect">
            <a:avLst/>
          </a:prstGeom>
        </p:spPr>
      </p:pic>
      <p:pic>
        <p:nvPicPr>
          <p:cNvPr id="33" name="Picture 2">
            <a:extLst>
              <a:ext uri="{FF2B5EF4-FFF2-40B4-BE49-F238E27FC236}">
                <a16:creationId xmlns:a16="http://schemas.microsoft.com/office/drawing/2014/main" id="{CB2689F3-70CD-4AF1-B4BD-909873FF291E}"/>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21417"/>
          <a:stretch/>
        </p:blipFill>
        <p:spPr>
          <a:xfrm>
            <a:off x="7214991" y="4121240"/>
            <a:ext cx="1929008" cy="1344554"/>
          </a:xfrm>
          <a:prstGeom prst="rect">
            <a:avLst/>
          </a:prstGeom>
        </p:spPr>
      </p:pic>
      <p:pic>
        <p:nvPicPr>
          <p:cNvPr id="30" name="Picture 3">
            <a:extLst>
              <a:ext uri="{FF2B5EF4-FFF2-40B4-BE49-F238E27FC236}">
                <a16:creationId xmlns:a16="http://schemas.microsoft.com/office/drawing/2014/main" id="{5499481A-1B5F-49B5-99C0-545A8E2E54AF}"/>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815290" y="5470945"/>
            <a:ext cx="1829784" cy="1387056"/>
          </a:xfrm>
          <a:prstGeom prst="rect">
            <a:avLst/>
          </a:prstGeom>
        </p:spPr>
      </p:pic>
      <p:pic>
        <p:nvPicPr>
          <p:cNvPr id="34" name="!!Picture 10">
            <a:extLst>
              <a:ext uri="{FF2B5EF4-FFF2-40B4-BE49-F238E27FC236}">
                <a16:creationId xmlns:a16="http://schemas.microsoft.com/office/drawing/2014/main" id="{D793CD7F-7E31-404D-9D45-B67F599B463A}"/>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11911"/>
          <a:stretch/>
        </p:blipFill>
        <p:spPr>
          <a:xfrm>
            <a:off x="3657600" y="5465795"/>
            <a:ext cx="1791222" cy="1392206"/>
          </a:xfrm>
          <a:prstGeom prst="rect">
            <a:avLst/>
          </a:prstGeom>
        </p:spPr>
      </p:pic>
    </p:spTree>
    <p:extLst>
      <p:ext uri="{BB962C8B-B14F-4D97-AF65-F5344CB8AC3E}">
        <p14:creationId xmlns:p14="http://schemas.microsoft.com/office/powerpoint/2010/main" val="4240581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1911"/>
          <a:stretch/>
        </p:blipFill>
        <p:spPr>
          <a:xfrm>
            <a:off x="0" y="0"/>
            <a:ext cx="9144000" cy="6858000"/>
          </a:xfrm>
          <a:prstGeom prst="rect">
            <a:avLst/>
          </a:prstGeom>
        </p:spPr>
      </p:pic>
      <p:sp>
        <p:nvSpPr>
          <p:cNvPr id="4" name="Content Placeholder 2"/>
          <p:cNvSpPr txBox="1">
            <a:spLocks/>
          </p:cNvSpPr>
          <p:nvPr/>
        </p:nvSpPr>
        <p:spPr>
          <a:xfrm>
            <a:off x="228600" y="2194719"/>
            <a:ext cx="8763000" cy="329168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rPr>
              <a:t>→ </a:t>
            </a:r>
            <a:r>
              <a:rPr lang="en-US" sz="3600" b="1" dirty="0">
                <a:ln w="3175">
                  <a:solidFill>
                    <a:srgbClr val="FF0000"/>
                  </a:solidFill>
                </a:ln>
                <a:solidFill>
                  <a:srgbClr val="FFFF00"/>
                </a:solidFill>
                <a:effectLst>
                  <a:glow rad="88900">
                    <a:schemeClr val="tx1">
                      <a:alpha val="80000"/>
                    </a:schemeClr>
                  </a:glow>
                </a:effectLst>
              </a:rPr>
              <a:t>God Himself is an instrument of truth</a:t>
            </a:r>
          </a:p>
          <a:p>
            <a:pPr algn="l"/>
            <a:r>
              <a:rPr lang="en-US" b="1" dirty="0">
                <a:ln w="3175">
                  <a:solidFill>
                    <a:srgbClr val="FF0000"/>
                  </a:solidFill>
                </a:ln>
                <a:solidFill>
                  <a:srgbClr val="FFFF00"/>
                </a:solidFill>
                <a:effectLst>
                  <a:glow rad="88900">
                    <a:schemeClr val="tx1">
                      <a:alpha val="80000"/>
                    </a:schemeClr>
                  </a:glow>
                </a:effectLst>
              </a:rPr>
              <a:t>→ </a:t>
            </a:r>
            <a:r>
              <a:rPr lang="en-US" sz="3600" b="1" dirty="0">
                <a:ln w="3175">
                  <a:solidFill>
                    <a:srgbClr val="FF0000"/>
                  </a:solidFill>
                </a:ln>
                <a:solidFill>
                  <a:srgbClr val="FFFF00"/>
                </a:solidFill>
                <a:effectLst>
                  <a:glow rad="88900">
                    <a:schemeClr val="tx1">
                      <a:alpha val="80000"/>
                    </a:schemeClr>
                  </a:glow>
                </a:effectLst>
              </a:rPr>
              <a:t>The Word of God is an instrument of truth</a:t>
            </a:r>
          </a:p>
          <a:p>
            <a:pPr algn="l"/>
            <a:r>
              <a:rPr lang="en-US" b="1" dirty="0">
                <a:ln w="3175">
                  <a:solidFill>
                    <a:srgbClr val="FF0000"/>
                  </a:solidFill>
                </a:ln>
                <a:solidFill>
                  <a:srgbClr val="FFFF00"/>
                </a:solidFill>
                <a:effectLst>
                  <a:glow rad="88900">
                    <a:schemeClr val="tx1">
                      <a:alpha val="80000"/>
                    </a:schemeClr>
                  </a:glow>
                </a:effectLst>
              </a:rPr>
              <a:t>→ </a:t>
            </a:r>
            <a:r>
              <a:rPr lang="en-US" sz="3600" b="1" dirty="0">
                <a:ln w="3175">
                  <a:solidFill>
                    <a:srgbClr val="FF0000"/>
                  </a:solidFill>
                </a:ln>
                <a:solidFill>
                  <a:srgbClr val="FFFF00"/>
                </a:solidFill>
                <a:effectLst>
                  <a:glow rad="88900">
                    <a:schemeClr val="tx1">
                      <a:alpha val="80000"/>
                    </a:schemeClr>
                  </a:glow>
                </a:effectLst>
              </a:rPr>
              <a:t>Jesus Christ is an instrument of truth</a:t>
            </a:r>
          </a:p>
          <a:p>
            <a:pPr algn="l"/>
            <a:r>
              <a:rPr lang="en-US" b="1" dirty="0">
                <a:ln w="3175">
                  <a:solidFill>
                    <a:srgbClr val="FF0000"/>
                  </a:solidFill>
                </a:ln>
                <a:solidFill>
                  <a:srgbClr val="FFFF00"/>
                </a:solidFill>
                <a:effectLst>
                  <a:glow rad="88900">
                    <a:schemeClr val="tx1">
                      <a:alpha val="80000"/>
                    </a:schemeClr>
                  </a:glow>
                </a:effectLst>
              </a:rPr>
              <a:t>→ </a:t>
            </a:r>
            <a:r>
              <a:rPr lang="en-US" sz="3600" b="1" dirty="0">
                <a:ln w="3175">
                  <a:solidFill>
                    <a:srgbClr val="FF0000"/>
                  </a:solidFill>
                </a:ln>
                <a:solidFill>
                  <a:srgbClr val="FFFF00"/>
                </a:solidFill>
                <a:effectLst>
                  <a:glow rad="88900">
                    <a:schemeClr val="tx1">
                      <a:alpha val="80000"/>
                    </a:schemeClr>
                  </a:glow>
                </a:effectLst>
              </a:rPr>
              <a:t>The Spirit is an instrument of truth</a:t>
            </a:r>
          </a:p>
          <a:p>
            <a:pPr algn="l"/>
            <a:r>
              <a:rPr lang="en-US" b="1" dirty="0">
                <a:ln w="3175">
                  <a:solidFill>
                    <a:srgbClr val="FF0000"/>
                  </a:solidFill>
                </a:ln>
                <a:solidFill>
                  <a:srgbClr val="FFFF00"/>
                </a:solidFill>
                <a:effectLst>
                  <a:glow rad="88900">
                    <a:schemeClr val="tx1">
                      <a:alpha val="80000"/>
                    </a:schemeClr>
                  </a:glow>
                </a:effectLst>
              </a:rPr>
              <a:t>→ </a:t>
            </a:r>
            <a:r>
              <a:rPr lang="en-US" sz="3600" b="1" dirty="0">
                <a:ln w="3175">
                  <a:solidFill>
                    <a:srgbClr val="FF0000"/>
                  </a:solidFill>
                </a:ln>
                <a:solidFill>
                  <a:srgbClr val="FFFF00"/>
                </a:solidFill>
                <a:effectLst>
                  <a:glow rad="88900">
                    <a:schemeClr val="tx1">
                      <a:alpha val="80000"/>
                    </a:schemeClr>
                  </a:glow>
                </a:effectLst>
              </a:rPr>
              <a:t>We are instruments of truth</a:t>
            </a:r>
          </a:p>
          <a:p>
            <a:pPr algn="l"/>
            <a:endParaRPr lang="en-US" dirty="0">
              <a:solidFill>
                <a:srgbClr val="000000">
                  <a:tint val="75000"/>
                </a:srgbClr>
              </a:solidFill>
            </a:endParaRPr>
          </a:p>
          <a:p>
            <a:pPr algn="l"/>
            <a:endParaRPr lang="en-US" dirty="0">
              <a:solidFill>
                <a:srgbClr val="000000">
                  <a:tint val="75000"/>
                </a:srgbClr>
              </a:solidFill>
            </a:endParaRPr>
          </a:p>
          <a:p>
            <a:pPr algn="l"/>
            <a:endParaRPr lang="en-US" dirty="0">
              <a:solidFill>
                <a:srgbClr val="000000">
                  <a:tint val="75000"/>
                </a:srgbClr>
              </a:solidFill>
            </a:endParaRPr>
          </a:p>
        </p:txBody>
      </p:sp>
      <p:sp>
        <p:nvSpPr>
          <p:cNvPr id="5" name="Rectangle 4"/>
          <p:cNvSpPr>
            <a:spLocks noChangeArrowheads="1"/>
          </p:cNvSpPr>
          <p:nvPr/>
        </p:nvSpPr>
        <p:spPr bwMode="auto">
          <a:xfrm rot="21109845">
            <a:off x="456412" y="1023689"/>
            <a:ext cx="8077866" cy="513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morning" dir="tl"/>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noFill/>
                </a:ln>
                <a:solidFill>
                  <a:srgbClr val="AC504D"/>
                </a:solidFill>
                <a:effectLst>
                  <a:glow rad="101600">
                    <a:srgbClr val="C00000">
                      <a:alpha val="80000"/>
                    </a:srgbClr>
                  </a:glow>
                  <a:outerShdw blurRad="38100" dist="38100" dir="2700000" algn="tl">
                    <a:srgbClr val="000000">
                      <a:alpha val="43137"/>
                    </a:srgbClr>
                  </a:outerShdw>
                </a:effectLst>
                <a:latin typeface="+mj-lt"/>
              </a:rPr>
              <a:t>The Spirit           of Truth is           in our Hearts</a:t>
            </a:r>
            <a:endParaRPr lang="en-US" sz="9600" b="1" i="1" spc="50" dirty="0">
              <a:ln w="11430">
                <a:noFill/>
              </a:ln>
              <a:solidFill>
                <a:srgbClr val="AC504D"/>
              </a:solidFill>
              <a:effectLst>
                <a:glow rad="101600">
                  <a:srgbClr val="C00000">
                    <a:alpha val="80000"/>
                  </a:srgbClr>
                </a:glow>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75591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dissolve">
                                      <p:cBhvr>
                                        <p:cTn id="40" dur="600">
                                          <p:stCondLst>
                                            <p:cond delay="0"/>
                                          </p:stCondLst>
                                        </p:cTn>
                                        <p:tgtEl>
                                          <p:spTgt spid="5"/>
                                        </p:tgtEl>
                                      </p:cBhvr>
                                    </p:animEffect>
                                    <p:anim to="" calcmode="lin" valueType="num">
                                      <p:cBhvr>
                                        <p:cTn id="41" dur="6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42" dur="6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43" presetID="3" presetClass="emph" presetSubtype="2" fill="hold" nodeType="withEffect">
                                  <p:stCondLst>
                                    <p:cond delay="0"/>
                                  </p:stCondLst>
                                  <p:childTnLst>
                                    <p:animClr clrSpc="rgb" dir="cw">
                                      <p:cBhvr override="childStyle">
                                        <p:cTn id="44" dur="500" fill="hold"/>
                                        <p:tgtEl>
                                          <p:spTgt spid="4">
                                            <p:txEl>
                                              <p:pRg st="4" end="4"/>
                                            </p:txEl>
                                          </p:spTgt>
                                        </p:tgtEl>
                                        <p:attrNameLst>
                                          <p:attrName>style.color</p:attrName>
                                        </p:attrNameLst>
                                      </p:cBhvr>
                                      <p:to>
                                        <a:srgbClr val="E6CDFF"/>
                                      </p:to>
                                    </p:animClr>
                                  </p:childTnLst>
                                </p:cTn>
                              </p:par>
                              <p:par>
                                <p:cTn id="45" presetID="9" presetClass="emph" presetSubtype="0" nodeType="withEffect">
                                  <p:stCondLst>
                                    <p:cond delay="200"/>
                                  </p:stCondLst>
                                  <p:endCondLst>
                                    <p:cond evt="onNext" delay="0">
                                      <p:tgtEl>
                                        <p:sldTgt/>
                                      </p:tgtEl>
                                    </p:cond>
                                  </p:endCondLst>
                                  <p:childTnLst>
                                    <p:set>
                                      <p:cBhvr rctx="PPT">
                                        <p:cTn id="46" dur="indefinite"/>
                                        <p:tgtEl>
                                          <p:spTgt spid="4">
                                            <p:txEl>
                                              <p:pRg st="0" end="0"/>
                                            </p:txEl>
                                          </p:spTgt>
                                        </p:tgtEl>
                                        <p:attrNameLst>
                                          <p:attrName>style.opacity</p:attrName>
                                        </p:attrNameLst>
                                      </p:cBhvr>
                                      <p:to>
                                        <p:strVal val="0.5"/>
                                      </p:to>
                                    </p:set>
                                    <p:animEffect filter="image" prLst="opacity: 0.5">
                                      <p:cBhvr rctx="IE">
                                        <p:cTn id="47" dur="indefinite"/>
                                        <p:tgtEl>
                                          <p:spTgt spid="4">
                                            <p:txEl>
                                              <p:pRg st="0" end="0"/>
                                            </p:txEl>
                                          </p:spTgt>
                                        </p:tgtEl>
                                      </p:cBhvr>
                                    </p:animEffect>
                                  </p:childTnLst>
                                </p:cTn>
                              </p:par>
                              <p:par>
                                <p:cTn id="48" presetID="9" presetClass="emph" presetSubtype="0" nodeType="withEffect">
                                  <p:stCondLst>
                                    <p:cond delay="200"/>
                                  </p:stCondLst>
                                  <p:endCondLst>
                                    <p:cond evt="onNext" delay="0">
                                      <p:tgtEl>
                                        <p:sldTgt/>
                                      </p:tgtEl>
                                    </p:cond>
                                  </p:endCondLst>
                                  <p:childTnLst>
                                    <p:set>
                                      <p:cBhvr rctx="PPT">
                                        <p:cTn id="49" dur="indefinite"/>
                                        <p:tgtEl>
                                          <p:spTgt spid="4">
                                            <p:txEl>
                                              <p:pRg st="1" end="1"/>
                                            </p:txEl>
                                          </p:spTgt>
                                        </p:tgtEl>
                                        <p:attrNameLst>
                                          <p:attrName>style.opacity</p:attrName>
                                        </p:attrNameLst>
                                      </p:cBhvr>
                                      <p:to>
                                        <p:strVal val="0.5"/>
                                      </p:to>
                                    </p:set>
                                    <p:animEffect filter="image" prLst="opacity: 0.5">
                                      <p:cBhvr rctx="IE">
                                        <p:cTn id="50" dur="indefinite"/>
                                        <p:tgtEl>
                                          <p:spTgt spid="4">
                                            <p:txEl>
                                              <p:pRg st="1" end="1"/>
                                            </p:txEl>
                                          </p:spTgt>
                                        </p:tgtEl>
                                      </p:cBhvr>
                                    </p:animEffect>
                                  </p:childTnLst>
                                </p:cTn>
                              </p:par>
                              <p:par>
                                <p:cTn id="51" presetID="9" presetClass="emph" presetSubtype="0" nodeType="withEffect">
                                  <p:stCondLst>
                                    <p:cond delay="200"/>
                                  </p:stCondLst>
                                  <p:endCondLst>
                                    <p:cond evt="onNext" delay="0">
                                      <p:tgtEl>
                                        <p:sldTgt/>
                                      </p:tgtEl>
                                    </p:cond>
                                  </p:endCondLst>
                                  <p:childTnLst>
                                    <p:set>
                                      <p:cBhvr rctx="PPT">
                                        <p:cTn id="52" dur="indefinite"/>
                                        <p:tgtEl>
                                          <p:spTgt spid="4">
                                            <p:txEl>
                                              <p:pRg st="2" end="2"/>
                                            </p:txEl>
                                          </p:spTgt>
                                        </p:tgtEl>
                                        <p:attrNameLst>
                                          <p:attrName>style.opacity</p:attrName>
                                        </p:attrNameLst>
                                      </p:cBhvr>
                                      <p:to>
                                        <p:strVal val="0.5"/>
                                      </p:to>
                                    </p:set>
                                    <p:animEffect filter="image" prLst="opacity: 0.5">
                                      <p:cBhvr rctx="IE">
                                        <p:cTn id="53" dur="indefinite"/>
                                        <p:tgtEl>
                                          <p:spTgt spid="4">
                                            <p:txEl>
                                              <p:pRg st="2" end="2"/>
                                            </p:txEl>
                                          </p:spTgt>
                                        </p:tgtEl>
                                      </p:cBhvr>
                                    </p:animEffect>
                                  </p:childTnLst>
                                </p:cTn>
                              </p:par>
                              <p:par>
                                <p:cTn id="54" presetID="9" presetClass="emph" presetSubtype="0" nodeType="withEffect">
                                  <p:stCondLst>
                                    <p:cond delay="200"/>
                                  </p:stCondLst>
                                  <p:endCondLst>
                                    <p:cond evt="onNext" delay="0">
                                      <p:tgtEl>
                                        <p:sldTgt/>
                                      </p:tgtEl>
                                    </p:cond>
                                  </p:endCondLst>
                                  <p:childTnLst>
                                    <p:set>
                                      <p:cBhvr rctx="PPT">
                                        <p:cTn id="55" dur="indefinite"/>
                                        <p:tgtEl>
                                          <p:spTgt spid="4">
                                            <p:txEl>
                                              <p:pRg st="3" end="3"/>
                                            </p:txEl>
                                          </p:spTgt>
                                        </p:tgtEl>
                                        <p:attrNameLst>
                                          <p:attrName>style.opacity</p:attrName>
                                        </p:attrNameLst>
                                      </p:cBhvr>
                                      <p:to>
                                        <p:strVal val="0.5"/>
                                      </p:to>
                                    </p:set>
                                    <p:animEffect filter="image" prLst="opacity: 0.5">
                                      <p:cBhvr rctx="IE">
                                        <p:cTn id="56" dur="indefinite"/>
                                        <p:tgtEl>
                                          <p:spTgt spid="4">
                                            <p:txEl>
                                              <p:pRg st="3" end="3"/>
                                            </p:txEl>
                                          </p:spTgt>
                                        </p:tgtEl>
                                      </p:cBhvr>
                                    </p:animEffect>
                                  </p:childTnLst>
                                </p:cTn>
                              </p:par>
                              <p:par>
                                <p:cTn id="57" presetID="9" presetClass="emph" presetSubtype="0" nodeType="withEffect">
                                  <p:stCondLst>
                                    <p:cond delay="200"/>
                                  </p:stCondLst>
                                  <p:endCondLst>
                                    <p:cond evt="onNext" delay="0">
                                      <p:tgtEl>
                                        <p:sldTgt/>
                                      </p:tgtEl>
                                    </p:cond>
                                  </p:endCondLst>
                                  <p:childTnLst>
                                    <p:set>
                                      <p:cBhvr rctx="PPT">
                                        <p:cTn id="58" dur="indefinite"/>
                                        <p:tgtEl>
                                          <p:spTgt spid="4">
                                            <p:txEl>
                                              <p:pRg st="4" end="4"/>
                                            </p:txEl>
                                          </p:spTgt>
                                        </p:tgtEl>
                                        <p:attrNameLst>
                                          <p:attrName>style.opacity</p:attrName>
                                        </p:attrNameLst>
                                      </p:cBhvr>
                                      <p:to>
                                        <p:strVal val="0.5"/>
                                      </p:to>
                                    </p:set>
                                    <p:animEffect filter="image" prLst="opacity: 0.5">
                                      <p:cBhvr rctx="IE">
                                        <p:cTn id="59" dur="indefinite"/>
                                        <p:tgtEl>
                                          <p:spTgt spid="4">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mph" presetSubtype="10" fill="hold" grpId="1" nodeType="clickEffect">
                                  <p:stCondLst>
                                    <p:cond delay="0"/>
                                  </p:stCondLst>
                                  <p:childTnLst>
                                    <p:animClr clrSpc="hsl" dir="ccw">
                                      <p:cBhvr override="childStyle">
                                        <p:cTn id="63" dur="2000" fill="hold"/>
                                        <p:tgtEl>
                                          <p:spTgt spid="4">
                                            <p:txEl>
                                              <p:pRg st="0" end="0"/>
                                            </p:txEl>
                                          </p:spTgt>
                                        </p:tgtEl>
                                        <p:attrNameLst>
                                          <p:attrName>style.color</p:attrName>
                                        </p:attrNameLst>
                                      </p:cBhvr>
                                      <p:to>
                                        <a:srgbClr val="FFFF00"/>
                                      </p:to>
                                    </p:animClr>
                                  </p:childTnLst>
                                </p:cTn>
                              </p:par>
                              <p:par>
                                <p:cTn id="64" presetID="3" presetClass="emph" presetSubtype="10" fill="hold" grpId="1" nodeType="withEffect">
                                  <p:stCondLst>
                                    <p:cond delay="0"/>
                                  </p:stCondLst>
                                  <p:childTnLst>
                                    <p:animClr clrSpc="hsl" dir="ccw">
                                      <p:cBhvr override="childStyle">
                                        <p:cTn id="65" dur="2000" fill="hold"/>
                                        <p:tgtEl>
                                          <p:spTgt spid="4">
                                            <p:txEl>
                                              <p:pRg st="1" end="1"/>
                                            </p:txEl>
                                          </p:spTgt>
                                        </p:tgtEl>
                                        <p:attrNameLst>
                                          <p:attrName>style.color</p:attrName>
                                        </p:attrNameLst>
                                      </p:cBhvr>
                                      <p:to>
                                        <a:srgbClr val="FFFF00"/>
                                      </p:to>
                                    </p:animClr>
                                  </p:childTnLst>
                                </p:cTn>
                              </p:par>
                              <p:par>
                                <p:cTn id="66" presetID="3" presetClass="emph" presetSubtype="10" fill="hold" grpId="1" nodeType="withEffect">
                                  <p:stCondLst>
                                    <p:cond delay="0"/>
                                  </p:stCondLst>
                                  <p:childTnLst>
                                    <p:animClr clrSpc="hsl" dir="ccw">
                                      <p:cBhvr override="childStyle">
                                        <p:cTn id="67" dur="2000" fill="hold"/>
                                        <p:tgtEl>
                                          <p:spTgt spid="4">
                                            <p:txEl>
                                              <p:pRg st="2" end="2"/>
                                            </p:txEl>
                                          </p:spTgt>
                                        </p:tgtEl>
                                        <p:attrNameLst>
                                          <p:attrName>style.color</p:attrName>
                                        </p:attrNameLst>
                                      </p:cBhvr>
                                      <p:to>
                                        <a:srgbClr val="FFFF00"/>
                                      </p:to>
                                    </p:animClr>
                                  </p:childTnLst>
                                </p:cTn>
                              </p:par>
                              <p:par>
                                <p:cTn id="68" presetID="3" presetClass="emph" presetSubtype="10" fill="hold" grpId="1" nodeType="withEffect">
                                  <p:stCondLst>
                                    <p:cond delay="0"/>
                                  </p:stCondLst>
                                  <p:childTnLst>
                                    <p:animClr clrSpc="hsl" dir="ccw">
                                      <p:cBhvr override="childStyle">
                                        <p:cTn id="69" dur="2000" fill="hold"/>
                                        <p:tgtEl>
                                          <p:spTgt spid="4">
                                            <p:txEl>
                                              <p:pRg st="3" end="3"/>
                                            </p:txEl>
                                          </p:spTgt>
                                        </p:tgtEl>
                                        <p:attrNameLst>
                                          <p:attrName>style.color</p:attrName>
                                        </p:attrNameLst>
                                      </p:cBhvr>
                                      <p:to>
                                        <a:srgbClr val="FFFF00"/>
                                      </p:to>
                                    </p:animClr>
                                  </p:childTnLst>
                                </p:cTn>
                              </p:par>
                              <p:par>
                                <p:cTn id="70" presetID="3" presetClass="emph" presetSubtype="10" fill="hold" grpId="1" nodeType="withEffect">
                                  <p:stCondLst>
                                    <p:cond delay="0"/>
                                  </p:stCondLst>
                                  <p:childTnLst>
                                    <p:animClr clrSpc="hsl" dir="ccw">
                                      <p:cBhvr override="childStyle">
                                        <p:cTn id="71" dur="2000" fill="hold"/>
                                        <p:tgtEl>
                                          <p:spTgt spid="4">
                                            <p:txEl>
                                              <p:pRg st="4" end="4"/>
                                            </p:txEl>
                                          </p:spTgt>
                                        </p:tgtEl>
                                        <p:attrNameLst>
                                          <p:attrName>style.color</p:attrName>
                                        </p:attrNameLst>
                                      </p:cBhvr>
                                      <p:to>
                                        <a:srgbClr val="FFFF00"/>
                                      </p:to>
                                    </p:animClr>
                                  </p:childTnLst>
                                </p:cTn>
                              </p:par>
                            </p:childTnLst>
                          </p:cTn>
                        </p:par>
                        <p:par>
                          <p:cTn id="72" fill="hold">
                            <p:stCondLst>
                              <p:cond delay="2000"/>
                            </p:stCondLst>
                            <p:childTnLst>
                              <p:par>
                                <p:cTn id="73" presetID="0" presetClass="exit" presetSubtype="0" fill="hold" grpId="1" nodeType="afterEffect">
                                  <p:stCondLst>
                                    <p:cond delay="0"/>
                                  </p:stCondLst>
                                  <p:childTnLst>
                                    <p:set>
                                      <p:cBhvr>
                                        <p:cTn id="74" dur="1" fill="hold">
                                          <p:stCondLst>
                                            <p:cond delay="1499"/>
                                          </p:stCondLst>
                                        </p:cTn>
                                        <p:tgtEl>
                                          <p:spTgt spid="5"/>
                                        </p:tgtEl>
                                        <p:attrNameLst>
                                          <p:attrName>style.visibility</p:attrName>
                                        </p:attrNameLst>
                                      </p:cBhvr>
                                      <p:to>
                                        <p:strVal val="hidden"/>
                                      </p:to>
                                    </p:set>
                                    <p:animEffect transition="out" filter="dissolve">
                                      <p:cBhvr>
                                        <p:cTn id="75" dur="1500">
                                          <p:stCondLst>
                                            <p:cond delay="0"/>
                                          </p:stCondLst>
                                        </p:cTn>
                                        <p:tgtEl>
                                          <p:spTgt spid="5"/>
                                        </p:tgtEl>
                                      </p:cBhvr>
                                    </p:animEffect>
                                    <p:anim to="" calcmode="lin" valueType="num">
                                      <p:cBhvr>
                                        <p:cTn id="76"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77"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78" fill="hold">
                            <p:stCondLst>
                              <p:cond delay="3500"/>
                            </p:stCondLst>
                            <p:childTnLst>
                              <p:par>
                                <p:cTn id="79" presetID="23" presetClass="exit" presetSubtype="32" fill="hold" nodeType="afterEffect">
                                  <p:stCondLst>
                                    <p:cond delay="0"/>
                                  </p:stCondLst>
                                  <p:childTnLst>
                                    <p:anim calcmode="lin" valueType="num">
                                      <p:cBhvr>
                                        <p:cTn id="80" dur="1750"/>
                                        <p:tgtEl>
                                          <p:spTgt spid="4">
                                            <p:txEl>
                                              <p:pRg st="0" end="0"/>
                                            </p:txEl>
                                          </p:spTgt>
                                        </p:tgtEl>
                                        <p:attrNameLst>
                                          <p:attrName>ppt_w</p:attrName>
                                        </p:attrNameLst>
                                      </p:cBhvr>
                                      <p:tavLst>
                                        <p:tav tm="0">
                                          <p:val>
                                            <p:strVal val="ppt_w"/>
                                          </p:val>
                                        </p:tav>
                                        <p:tav tm="100000">
                                          <p:val>
                                            <p:fltVal val="0"/>
                                          </p:val>
                                        </p:tav>
                                      </p:tavLst>
                                    </p:anim>
                                    <p:anim calcmode="lin" valueType="num">
                                      <p:cBhvr>
                                        <p:cTn id="81" dur="1750"/>
                                        <p:tgtEl>
                                          <p:spTgt spid="4">
                                            <p:txEl>
                                              <p:pRg st="0" end="0"/>
                                            </p:txEl>
                                          </p:spTgt>
                                        </p:tgtEl>
                                        <p:attrNameLst>
                                          <p:attrName>ppt_h</p:attrName>
                                        </p:attrNameLst>
                                      </p:cBhvr>
                                      <p:tavLst>
                                        <p:tav tm="0">
                                          <p:val>
                                            <p:strVal val="ppt_h"/>
                                          </p:val>
                                        </p:tav>
                                        <p:tav tm="100000">
                                          <p:val>
                                            <p:fltVal val="0"/>
                                          </p:val>
                                        </p:tav>
                                      </p:tavLst>
                                    </p:anim>
                                    <p:set>
                                      <p:cBhvr>
                                        <p:cTn id="82" dur="1" fill="hold">
                                          <p:stCondLst>
                                            <p:cond delay="1749"/>
                                          </p:stCondLst>
                                        </p:cTn>
                                        <p:tgtEl>
                                          <p:spTgt spid="4">
                                            <p:txEl>
                                              <p:pRg st="0" end="0"/>
                                            </p:txEl>
                                          </p:spTgt>
                                        </p:tgtEl>
                                        <p:attrNameLst>
                                          <p:attrName>style.visibility</p:attrName>
                                        </p:attrNameLst>
                                      </p:cBhvr>
                                      <p:to>
                                        <p:strVal val="hidden"/>
                                      </p:to>
                                    </p:set>
                                  </p:childTnLst>
                                </p:cTn>
                              </p:par>
                              <p:par>
                                <p:cTn id="83" presetID="23" presetClass="exit" presetSubtype="32" fill="hold" nodeType="withEffect">
                                  <p:stCondLst>
                                    <p:cond delay="0"/>
                                  </p:stCondLst>
                                  <p:childTnLst>
                                    <p:anim calcmode="lin" valueType="num">
                                      <p:cBhvr>
                                        <p:cTn id="84" dur="1750"/>
                                        <p:tgtEl>
                                          <p:spTgt spid="4">
                                            <p:txEl>
                                              <p:pRg st="1" end="1"/>
                                            </p:txEl>
                                          </p:spTgt>
                                        </p:tgtEl>
                                        <p:attrNameLst>
                                          <p:attrName>ppt_w</p:attrName>
                                        </p:attrNameLst>
                                      </p:cBhvr>
                                      <p:tavLst>
                                        <p:tav tm="0">
                                          <p:val>
                                            <p:strVal val="ppt_w"/>
                                          </p:val>
                                        </p:tav>
                                        <p:tav tm="100000">
                                          <p:val>
                                            <p:fltVal val="0"/>
                                          </p:val>
                                        </p:tav>
                                      </p:tavLst>
                                    </p:anim>
                                    <p:anim calcmode="lin" valueType="num">
                                      <p:cBhvr>
                                        <p:cTn id="85" dur="1750"/>
                                        <p:tgtEl>
                                          <p:spTgt spid="4">
                                            <p:txEl>
                                              <p:pRg st="1" end="1"/>
                                            </p:txEl>
                                          </p:spTgt>
                                        </p:tgtEl>
                                        <p:attrNameLst>
                                          <p:attrName>ppt_h</p:attrName>
                                        </p:attrNameLst>
                                      </p:cBhvr>
                                      <p:tavLst>
                                        <p:tav tm="0">
                                          <p:val>
                                            <p:strVal val="ppt_h"/>
                                          </p:val>
                                        </p:tav>
                                        <p:tav tm="100000">
                                          <p:val>
                                            <p:fltVal val="0"/>
                                          </p:val>
                                        </p:tav>
                                      </p:tavLst>
                                    </p:anim>
                                    <p:set>
                                      <p:cBhvr>
                                        <p:cTn id="86" dur="1" fill="hold">
                                          <p:stCondLst>
                                            <p:cond delay="1749"/>
                                          </p:stCondLst>
                                        </p:cTn>
                                        <p:tgtEl>
                                          <p:spTgt spid="4">
                                            <p:txEl>
                                              <p:pRg st="1" end="1"/>
                                            </p:txEl>
                                          </p:spTgt>
                                        </p:tgtEl>
                                        <p:attrNameLst>
                                          <p:attrName>style.visibility</p:attrName>
                                        </p:attrNameLst>
                                      </p:cBhvr>
                                      <p:to>
                                        <p:strVal val="hidden"/>
                                      </p:to>
                                    </p:set>
                                  </p:childTnLst>
                                </p:cTn>
                              </p:par>
                              <p:par>
                                <p:cTn id="87" presetID="23" presetClass="exit" presetSubtype="32" fill="hold" nodeType="withEffect">
                                  <p:stCondLst>
                                    <p:cond delay="0"/>
                                  </p:stCondLst>
                                  <p:childTnLst>
                                    <p:anim calcmode="lin" valueType="num">
                                      <p:cBhvr>
                                        <p:cTn id="88" dur="1750"/>
                                        <p:tgtEl>
                                          <p:spTgt spid="4">
                                            <p:txEl>
                                              <p:pRg st="2" end="2"/>
                                            </p:txEl>
                                          </p:spTgt>
                                        </p:tgtEl>
                                        <p:attrNameLst>
                                          <p:attrName>ppt_w</p:attrName>
                                        </p:attrNameLst>
                                      </p:cBhvr>
                                      <p:tavLst>
                                        <p:tav tm="0">
                                          <p:val>
                                            <p:strVal val="ppt_w"/>
                                          </p:val>
                                        </p:tav>
                                        <p:tav tm="100000">
                                          <p:val>
                                            <p:fltVal val="0"/>
                                          </p:val>
                                        </p:tav>
                                      </p:tavLst>
                                    </p:anim>
                                    <p:anim calcmode="lin" valueType="num">
                                      <p:cBhvr>
                                        <p:cTn id="89" dur="1750"/>
                                        <p:tgtEl>
                                          <p:spTgt spid="4">
                                            <p:txEl>
                                              <p:pRg st="2" end="2"/>
                                            </p:txEl>
                                          </p:spTgt>
                                        </p:tgtEl>
                                        <p:attrNameLst>
                                          <p:attrName>ppt_h</p:attrName>
                                        </p:attrNameLst>
                                      </p:cBhvr>
                                      <p:tavLst>
                                        <p:tav tm="0">
                                          <p:val>
                                            <p:strVal val="ppt_h"/>
                                          </p:val>
                                        </p:tav>
                                        <p:tav tm="100000">
                                          <p:val>
                                            <p:fltVal val="0"/>
                                          </p:val>
                                        </p:tav>
                                      </p:tavLst>
                                    </p:anim>
                                    <p:set>
                                      <p:cBhvr>
                                        <p:cTn id="90" dur="1" fill="hold">
                                          <p:stCondLst>
                                            <p:cond delay="1749"/>
                                          </p:stCondLst>
                                        </p:cTn>
                                        <p:tgtEl>
                                          <p:spTgt spid="4">
                                            <p:txEl>
                                              <p:pRg st="2" end="2"/>
                                            </p:txEl>
                                          </p:spTgt>
                                        </p:tgtEl>
                                        <p:attrNameLst>
                                          <p:attrName>style.visibility</p:attrName>
                                        </p:attrNameLst>
                                      </p:cBhvr>
                                      <p:to>
                                        <p:strVal val="hidden"/>
                                      </p:to>
                                    </p:set>
                                  </p:childTnLst>
                                </p:cTn>
                              </p:par>
                              <p:par>
                                <p:cTn id="91" presetID="23" presetClass="exit" presetSubtype="32" fill="hold" nodeType="withEffect">
                                  <p:stCondLst>
                                    <p:cond delay="0"/>
                                  </p:stCondLst>
                                  <p:childTnLst>
                                    <p:anim calcmode="lin" valueType="num">
                                      <p:cBhvr>
                                        <p:cTn id="92" dur="1750"/>
                                        <p:tgtEl>
                                          <p:spTgt spid="4">
                                            <p:txEl>
                                              <p:pRg st="3" end="3"/>
                                            </p:txEl>
                                          </p:spTgt>
                                        </p:tgtEl>
                                        <p:attrNameLst>
                                          <p:attrName>ppt_w</p:attrName>
                                        </p:attrNameLst>
                                      </p:cBhvr>
                                      <p:tavLst>
                                        <p:tav tm="0">
                                          <p:val>
                                            <p:strVal val="ppt_w"/>
                                          </p:val>
                                        </p:tav>
                                        <p:tav tm="100000">
                                          <p:val>
                                            <p:fltVal val="0"/>
                                          </p:val>
                                        </p:tav>
                                      </p:tavLst>
                                    </p:anim>
                                    <p:anim calcmode="lin" valueType="num">
                                      <p:cBhvr>
                                        <p:cTn id="93" dur="1750"/>
                                        <p:tgtEl>
                                          <p:spTgt spid="4">
                                            <p:txEl>
                                              <p:pRg st="3" end="3"/>
                                            </p:txEl>
                                          </p:spTgt>
                                        </p:tgtEl>
                                        <p:attrNameLst>
                                          <p:attrName>ppt_h</p:attrName>
                                        </p:attrNameLst>
                                      </p:cBhvr>
                                      <p:tavLst>
                                        <p:tav tm="0">
                                          <p:val>
                                            <p:strVal val="ppt_h"/>
                                          </p:val>
                                        </p:tav>
                                        <p:tav tm="100000">
                                          <p:val>
                                            <p:fltVal val="0"/>
                                          </p:val>
                                        </p:tav>
                                      </p:tavLst>
                                    </p:anim>
                                    <p:set>
                                      <p:cBhvr>
                                        <p:cTn id="94" dur="1" fill="hold">
                                          <p:stCondLst>
                                            <p:cond delay="1749"/>
                                          </p:stCondLst>
                                        </p:cTn>
                                        <p:tgtEl>
                                          <p:spTgt spid="4">
                                            <p:txEl>
                                              <p:pRg st="3" end="3"/>
                                            </p:txEl>
                                          </p:spTgt>
                                        </p:tgtEl>
                                        <p:attrNameLst>
                                          <p:attrName>style.visibility</p:attrName>
                                        </p:attrNameLst>
                                      </p:cBhvr>
                                      <p:to>
                                        <p:strVal val="hidden"/>
                                      </p:to>
                                    </p:set>
                                  </p:childTnLst>
                                </p:cTn>
                              </p:par>
                              <p:par>
                                <p:cTn id="95" presetID="23" presetClass="exit" presetSubtype="32" fill="hold" nodeType="withEffect">
                                  <p:stCondLst>
                                    <p:cond delay="0"/>
                                  </p:stCondLst>
                                  <p:childTnLst>
                                    <p:anim calcmode="lin" valueType="num">
                                      <p:cBhvr>
                                        <p:cTn id="96" dur="1750"/>
                                        <p:tgtEl>
                                          <p:spTgt spid="4">
                                            <p:txEl>
                                              <p:pRg st="4" end="4"/>
                                            </p:txEl>
                                          </p:spTgt>
                                        </p:tgtEl>
                                        <p:attrNameLst>
                                          <p:attrName>ppt_w</p:attrName>
                                        </p:attrNameLst>
                                      </p:cBhvr>
                                      <p:tavLst>
                                        <p:tav tm="0">
                                          <p:val>
                                            <p:strVal val="ppt_w"/>
                                          </p:val>
                                        </p:tav>
                                        <p:tav tm="100000">
                                          <p:val>
                                            <p:fltVal val="0"/>
                                          </p:val>
                                        </p:tav>
                                      </p:tavLst>
                                    </p:anim>
                                    <p:anim calcmode="lin" valueType="num">
                                      <p:cBhvr>
                                        <p:cTn id="97" dur="1750"/>
                                        <p:tgtEl>
                                          <p:spTgt spid="4">
                                            <p:txEl>
                                              <p:pRg st="4" end="4"/>
                                            </p:txEl>
                                          </p:spTgt>
                                        </p:tgtEl>
                                        <p:attrNameLst>
                                          <p:attrName>ppt_h</p:attrName>
                                        </p:attrNameLst>
                                      </p:cBhvr>
                                      <p:tavLst>
                                        <p:tav tm="0">
                                          <p:val>
                                            <p:strVal val="ppt_h"/>
                                          </p:val>
                                        </p:tav>
                                        <p:tav tm="100000">
                                          <p:val>
                                            <p:fltVal val="0"/>
                                          </p:val>
                                        </p:tav>
                                      </p:tavLst>
                                    </p:anim>
                                    <p:set>
                                      <p:cBhvr>
                                        <p:cTn id="98" dur="1" fill="hold">
                                          <p:stCondLst>
                                            <p:cond delay="1749"/>
                                          </p:stCondLst>
                                        </p:cTn>
                                        <p:tgtEl>
                                          <p:spTgt spid="4">
                                            <p:txEl>
                                              <p:pRg st="4" end="4"/>
                                            </p:txEl>
                                          </p:spTgt>
                                        </p:tgtEl>
                                        <p:attrNameLst>
                                          <p:attrName>style.visibility</p:attrName>
                                        </p:attrNameLst>
                                      </p:cBhvr>
                                      <p:to>
                                        <p:strVal val="hidden"/>
                                      </p:to>
                                    </p:set>
                                  </p:childTnLst>
                                </p:cTn>
                              </p:par>
                              <p:par>
                                <p:cTn id="99" presetID="0" presetClass="path" presetSubtype="0" accel="50000" decel="50000" fill="hold" nodeType="withEffect">
                                  <p:stCondLst>
                                    <p:cond delay="0"/>
                                  </p:stCondLst>
                                  <p:childTnLst>
                                    <p:animMotion origin="layout" path="M -1.38889E-6 0.00092 L 0.06094 -0.21462 " pathEditMode="relative" rAng="0" ptsTypes="AA">
                                      <p:cBhvr>
                                        <p:cTn id="100" dur="1750" fill="hold"/>
                                        <p:tgtEl>
                                          <p:spTgt spid="4">
                                            <p:txEl>
                                              <p:pRg st="0" end="0"/>
                                            </p:txEl>
                                          </p:spTgt>
                                        </p:tgtEl>
                                        <p:attrNameLst>
                                          <p:attrName>ppt_x</p:attrName>
                                          <p:attrName>ppt_y</p:attrName>
                                        </p:attrNameLst>
                                      </p:cBhvr>
                                      <p:rCtr x="3038" y="-10777"/>
                                    </p:animMotion>
                                  </p:childTnLst>
                                </p:cTn>
                              </p:par>
                              <p:par>
                                <p:cTn id="101" presetID="0" presetClass="path" presetSubtype="0" accel="50000" decel="50000" fill="hold" nodeType="withEffect">
                                  <p:stCondLst>
                                    <p:cond delay="0"/>
                                  </p:stCondLst>
                                  <p:childTnLst>
                                    <p:animMotion origin="layout" path="M 3.05556E-6 0.00069 L 0.01232 -0.30764 " pathEditMode="relative" rAng="0" ptsTypes="AA">
                                      <p:cBhvr>
                                        <p:cTn id="102" dur="1750" fill="hold"/>
                                        <p:tgtEl>
                                          <p:spTgt spid="4">
                                            <p:txEl>
                                              <p:pRg st="1" end="1"/>
                                            </p:txEl>
                                          </p:spTgt>
                                        </p:tgtEl>
                                        <p:attrNameLst>
                                          <p:attrName>ppt_x</p:attrName>
                                          <p:attrName>ppt_y</p:attrName>
                                        </p:attrNameLst>
                                      </p:cBhvr>
                                      <p:rCtr x="608" y="-15417"/>
                                    </p:animMotion>
                                  </p:childTnLst>
                                </p:cTn>
                              </p:par>
                              <p:par>
                                <p:cTn id="103" presetID="0" presetClass="path" presetSubtype="0" accel="50000" decel="50000" fill="hold" nodeType="withEffect">
                                  <p:stCondLst>
                                    <p:cond delay="0"/>
                                  </p:stCondLst>
                                  <p:childTnLst>
                                    <p:animMotion origin="layout" path="M 3.88889E-6 0.00047 L 0.06892 -0.403 " pathEditMode="relative" rAng="0" ptsTypes="AA">
                                      <p:cBhvr>
                                        <p:cTn id="104" dur="1750" fill="hold"/>
                                        <p:tgtEl>
                                          <p:spTgt spid="4">
                                            <p:txEl>
                                              <p:pRg st="2" end="2"/>
                                            </p:txEl>
                                          </p:spTgt>
                                        </p:tgtEl>
                                        <p:attrNameLst>
                                          <p:attrName>ppt_x</p:attrName>
                                          <p:attrName>ppt_y</p:attrName>
                                        </p:attrNameLst>
                                      </p:cBhvr>
                                      <p:rCtr x="3438" y="-20185"/>
                                    </p:animMotion>
                                  </p:childTnLst>
                                </p:cTn>
                              </p:par>
                              <p:par>
                                <p:cTn id="105" presetID="0" presetClass="path" presetSubtype="0" accel="50000" decel="50000" fill="hold" nodeType="withEffect">
                                  <p:stCondLst>
                                    <p:cond delay="0"/>
                                  </p:stCondLst>
                                  <p:childTnLst>
                                    <p:animMotion origin="layout" path="M 3.61111E-6 0.00046 L 0.08993 -0.49954 " pathEditMode="relative" rAng="0" ptsTypes="AA">
                                      <p:cBhvr>
                                        <p:cTn id="106" dur="1750" fill="hold"/>
                                        <p:tgtEl>
                                          <p:spTgt spid="4">
                                            <p:txEl>
                                              <p:pRg st="3" end="3"/>
                                            </p:txEl>
                                          </p:spTgt>
                                        </p:tgtEl>
                                        <p:attrNameLst>
                                          <p:attrName>ppt_x</p:attrName>
                                          <p:attrName>ppt_y</p:attrName>
                                        </p:attrNameLst>
                                      </p:cBhvr>
                                      <p:rCtr x="4497" y="-25000"/>
                                    </p:animMotion>
                                  </p:childTnLst>
                                </p:cTn>
                              </p:par>
                              <p:par>
                                <p:cTn id="107" presetID="0" presetClass="path" presetSubtype="0" accel="50000" decel="50000" fill="hold" nodeType="withEffect">
                                  <p:stCondLst>
                                    <p:cond delay="0"/>
                                  </p:stCondLst>
                                  <p:childTnLst>
                                    <p:animMotion origin="layout" path="M 8.33333E-7 0.0007 L 0.15903 -0.59537 " pathEditMode="relative" rAng="0" ptsTypes="AA">
                                      <p:cBhvr>
                                        <p:cTn id="108" dur="1750" fill="hold"/>
                                        <p:tgtEl>
                                          <p:spTgt spid="4">
                                            <p:txEl>
                                              <p:pRg st="4" end="4"/>
                                            </p:txEl>
                                          </p:spTgt>
                                        </p:tgtEl>
                                        <p:attrNameLst>
                                          <p:attrName>ppt_x</p:attrName>
                                          <p:attrName>ppt_y</p:attrName>
                                        </p:attrNameLst>
                                      </p:cBhvr>
                                      <p:rCtr x="7951" y="-2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47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12"/>
          <p:cNvSpPr>
            <a:spLocks noChangeArrowheads="1"/>
          </p:cNvSpPr>
          <p:nvPr/>
        </p:nvSpPr>
        <p:spPr bwMode="auto">
          <a:xfrm>
            <a:off x="762000" y="27008"/>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latin typeface="+mj-lt"/>
              </a:rPr>
              <a:t>Ron Bert</a:t>
            </a:r>
            <a:endParaRPr lang="en-US" altLang="en-US" sz="4400" b="1" i="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latin typeface="+mj-lt"/>
            </a:endParaRPr>
          </a:p>
        </p:txBody>
      </p:sp>
      <p:sp>
        <p:nvSpPr>
          <p:cNvPr id="6" name="Rectangle 12"/>
          <p:cNvSpPr>
            <a:spLocks noChangeArrowheads="1"/>
          </p:cNvSpPr>
          <p:nvPr/>
        </p:nvSpPr>
        <p:spPr bwMode="auto">
          <a:xfrm>
            <a:off x="3733800" y="876300"/>
            <a:ext cx="45720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rPr>
              <a:t>April 24,</a:t>
            </a:r>
            <a:r>
              <a:rPr lang="en-US" altLang="en-US" sz="4400" b="1" spc="50" dirty="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rPr>
              <a:t> </a:t>
            </a:r>
            <a:r>
              <a:rPr lang="en-US" altLang="en-US" sz="44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rPr>
              <a:t>2016</a:t>
            </a:r>
          </a:p>
        </p:txBody>
      </p:sp>
      <p:sp>
        <p:nvSpPr>
          <p:cNvPr id="7" name="Rectangle 12"/>
          <p:cNvSpPr>
            <a:spLocks noChangeArrowheads="1"/>
          </p:cNvSpPr>
          <p:nvPr/>
        </p:nvSpPr>
        <p:spPr bwMode="auto">
          <a:xfrm rot="20057598">
            <a:off x="4599664" y="2323707"/>
            <a:ext cx="36576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perspectiveRelaxed"/>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88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solidFill>
                  <a:srgbClr val="00B0F0"/>
                </a:solidFill>
                <a:effectLst>
                  <a:glow rad="63500">
                    <a:schemeClr val="tx1"/>
                  </a:glow>
                  <a:outerShdw blurRad="76200" dist="50800" dir="5400000" algn="tl" rotWithShape="0">
                    <a:srgbClr val="000000">
                      <a:alpha val="65000"/>
                    </a:srgbClr>
                  </a:outerShdw>
                </a:effectLst>
                <a:latin typeface="Harlow Solid Italic" panose="04030604020F02020D02" pitchFamily="82" charset="0"/>
              </a:rPr>
              <a:t>Part  2</a:t>
            </a:r>
            <a:endParaRPr lang="en-US" altLang="en-US" sz="8800" b="1" i="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solidFill>
                <a:srgbClr val="00B0F0"/>
              </a:solidFill>
              <a:effectLst>
                <a:glow rad="63500">
                  <a:schemeClr val="tx1"/>
                </a:glow>
                <a:outerShdw blurRad="76200" dist="50800" dir="5400000" algn="tl" rotWithShape="0">
                  <a:srgbClr val="000000">
                    <a:alpha val="65000"/>
                  </a:srgbClr>
                </a:outerShdw>
              </a:effectLst>
              <a:latin typeface="Harlow Solid Italic" panose="04030604020F02020D02" pitchFamily="82" charset="0"/>
            </a:endParaRPr>
          </a:p>
        </p:txBody>
      </p:sp>
      <p:sp>
        <p:nvSpPr>
          <p:cNvPr id="8" name="Rectangle 4">
            <a:extLst>
              <a:ext uri="{FF2B5EF4-FFF2-40B4-BE49-F238E27FC236}">
                <a16:creationId xmlns:a16="http://schemas.microsoft.com/office/drawing/2014/main" id="{CF4CD9F8-9034-4C86-8B2E-97B208DA6C22}"/>
              </a:ext>
            </a:extLst>
          </p:cNvPr>
          <p:cNvSpPr>
            <a:spLocks noChangeArrowheads="1"/>
          </p:cNvSpPr>
          <p:nvPr/>
        </p:nvSpPr>
        <p:spPr bwMode="auto">
          <a:xfrm>
            <a:off x="1066800" y="3962400"/>
            <a:ext cx="7162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CanUp">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latin typeface="+mj-lt"/>
              </a:rPr>
              <a:t>Instrument</a:t>
            </a:r>
          </a:p>
          <a:p>
            <a:pPr algn="ctr">
              <a:lnSpc>
                <a:spcPts val="4000"/>
              </a:lnSpc>
            </a:pPr>
            <a:r>
              <a:rPr lang="en-US" sz="44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latin typeface="+mj-lt"/>
              </a:rPr>
              <a:t>of</a:t>
            </a:r>
            <a:r>
              <a:rPr lang="en-US" sz="8000" b="1" spc="50" dirty="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latin typeface="+mj-lt"/>
              </a:rPr>
              <a:t> </a:t>
            </a:r>
            <a:r>
              <a:rPr lang="en-US" sz="440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63500">
                    <a:schemeClr val="tx1"/>
                  </a:glow>
                  <a:outerShdw blurRad="76200" dist="50800" dir="5400000" algn="tl" rotWithShape="0">
                    <a:srgbClr val="000000">
                      <a:alpha val="65000"/>
                    </a:srgbClr>
                  </a:outerShdw>
                </a:effectLst>
                <a:latin typeface="+mj-lt"/>
              </a:rPr>
              <a:t>Truth</a:t>
            </a:r>
          </a:p>
        </p:txBody>
      </p:sp>
    </p:spTree>
    <p:extLst>
      <p:ext uri="{BB962C8B-B14F-4D97-AF65-F5344CB8AC3E}">
        <p14:creationId xmlns:p14="http://schemas.microsoft.com/office/powerpoint/2010/main" val="351323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stCondLst>
                                            <p:cond delay="0"/>
                                          </p:stCondLst>
                                        </p:cTn>
                                        <p:tgtEl>
                                          <p:spTgt spid="8"/>
                                        </p:tgtEl>
                                      </p:cBhvr>
                                    </p:animEffect>
                                    <p:anim to="" calcmode="lin" valueType="num">
                                      <p:cBhvr>
                                        <p:cTn id="8"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10" presetID="3" presetClass="emph" presetSubtype="6" fill="remove" grpId="2" nodeType="withEffect">
                                  <p:stCondLst>
                                    <p:cond delay="500"/>
                                  </p:stCondLst>
                                  <p:childTnLst>
                                    <p:animClr clrSpc="hsl" dir="cw">
                                      <p:cBhvr override="childStyle">
                                        <p:cTn id="11" dur="2000" fill="hold"/>
                                        <p:tgtEl>
                                          <p:spTgt spid="8"/>
                                        </p:tgtEl>
                                        <p:attrNameLst>
                                          <p:attrName>style.color</p:attrName>
                                        </p:attrNameLst>
                                      </p:cBhvr>
                                      <p:to>
                                        <a:srgbClr val="FF0000"/>
                                      </p:to>
                                    </p:animClr>
                                  </p:childTnLst>
                                </p:cTn>
                              </p:par>
                              <p:par>
                                <p:cTn id="12" presetID="39" presetClass="entr" presetSubtype="0" accel="100000" fill="hold" grpId="0" nodeType="withEffect">
                                  <p:stCondLst>
                                    <p:cond delay="100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5"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6"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
                                          </p:val>
                                        </p:tav>
                                        <p:tav tm="100000">
                                          <p:val>
                                            <p:strVal val="#ppt_y"/>
                                          </p:val>
                                        </p:tav>
                                      </p:tavLst>
                                    </p:anim>
                                  </p:childTnLst>
                                </p:cTn>
                              </p:par>
                              <p:par>
                                <p:cTn id="18" presetID="39" presetClass="entr" presetSubtype="0" accel="100000" fill="hold" grpId="0" nodeType="withEffect">
                                  <p:stCondLst>
                                    <p:cond delay="150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2" presetClass="entr" presetSubtype="8" fill="hold" grpId="0" nodeType="afterEffect">
                                  <p:stCondLst>
                                    <p:cond delay="25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26" presetClass="emph" presetSubtype="0" fill="hold" grpId="2" nodeType="withEffect">
                                  <p:stCondLst>
                                    <p:cond delay="50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0" presetClass="exit" presetSubtype="0" fill="hold" grpId="1" nodeType="clickEffect">
                                  <p:stCondLst>
                                    <p:cond delay="0"/>
                                  </p:stCondLst>
                                  <p:childTnLst>
                                    <p:set>
                                      <p:cBhvr>
                                        <p:cTn id="34" dur="1" fill="hold">
                                          <p:stCondLst>
                                            <p:cond delay="999"/>
                                          </p:stCondLst>
                                        </p:cTn>
                                        <p:tgtEl>
                                          <p:spTgt spid="8"/>
                                        </p:tgtEl>
                                        <p:attrNameLst>
                                          <p:attrName>style.visibility</p:attrName>
                                        </p:attrNameLst>
                                      </p:cBhvr>
                                      <p:to>
                                        <p:strVal val="hidden"/>
                                      </p:to>
                                    </p:set>
                                    <p:animEffect transition="out" filter="dissolve">
                                      <p:cBhvr>
                                        <p:cTn id="35" dur="1000">
                                          <p:stCondLst>
                                            <p:cond delay="0"/>
                                          </p:stCondLst>
                                        </p:cTn>
                                        <p:tgtEl>
                                          <p:spTgt spid="8"/>
                                        </p:tgtEl>
                                      </p:cBhvr>
                                    </p:animEffect>
                                    <p:anim to="" calcmode="lin" valueType="num">
                                      <p:cBhvr>
                                        <p:cTn id="36"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37"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38" presetID="6" presetClass="emph" presetSubtype="0" fill="hold" grpId="4" nodeType="withEffect">
                                  <p:stCondLst>
                                    <p:cond delay="0"/>
                                  </p:stCondLst>
                                  <p:childTnLst>
                                    <p:animScale>
                                      <p:cBhvr>
                                        <p:cTn id="39" dur="1000" fill="hold"/>
                                        <p:tgtEl>
                                          <p:spTgt spid="8"/>
                                        </p:tgtEl>
                                      </p:cBhvr>
                                      <p:by x="10000" y="10000"/>
                                    </p:animScale>
                                  </p:childTnLst>
                                </p:cTn>
                              </p:par>
                              <p:par>
                                <p:cTn id="40" presetID="8" presetClass="emph" presetSubtype="0" fill="hold" grpId="5" nodeType="withEffect">
                                  <p:stCondLst>
                                    <p:cond delay="0"/>
                                  </p:stCondLst>
                                  <p:childTnLst>
                                    <p:animRot by="-1800000">
                                      <p:cBhvr>
                                        <p:cTn id="41" dur="1000" fill="hold"/>
                                        <p:tgtEl>
                                          <p:spTgt spid="8"/>
                                        </p:tgtEl>
                                        <p:attrNameLst>
                                          <p:attrName>r</p:attrName>
                                        </p:attrNameLst>
                                      </p:cBhvr>
                                    </p:animRot>
                                  </p:childTnLst>
                                </p:cTn>
                              </p:par>
                              <p:par>
                                <p:cTn id="42" presetID="42" presetClass="path" presetSubtype="0" accel="50000" decel="50000" fill="hold" grpId="3" nodeType="withEffect">
                                  <p:stCondLst>
                                    <p:cond delay="0"/>
                                  </p:stCondLst>
                                  <p:childTnLst>
                                    <p:animMotion origin="layout" path="M -3.33333E-6 1.11022E-16 L 0.00834 -0.30556 " pathEditMode="relative" rAng="0" ptsTypes="AA">
                                      <p:cBhvr>
                                        <p:cTn id="43" dur="1000" fill="hold"/>
                                        <p:tgtEl>
                                          <p:spTgt spid="8"/>
                                        </p:tgtEl>
                                        <p:attrNameLst>
                                          <p:attrName>ppt_x</p:attrName>
                                          <p:attrName>ppt_y</p:attrName>
                                        </p:attrNameLst>
                                      </p:cBhvr>
                                      <p:rCtr x="417" y="-15278"/>
                                    </p:animMotion>
                                  </p:childTnLst>
                                </p:cTn>
                              </p:par>
                              <p:par>
                                <p:cTn id="44" presetID="9" presetClass="exit" presetSubtype="0" fill="hold" grpId="1" nodeType="withEffect">
                                  <p:stCondLst>
                                    <p:cond delay="500"/>
                                  </p:stCondLst>
                                  <p:childTnLst>
                                    <p:animEffect transition="out" filter="dissolve">
                                      <p:cBhvr>
                                        <p:cTn id="45" dur="1500"/>
                                        <p:tgtEl>
                                          <p:spTgt spid="5"/>
                                        </p:tgtEl>
                                      </p:cBhvr>
                                    </p:animEffect>
                                    <p:set>
                                      <p:cBhvr>
                                        <p:cTn id="46" dur="1" fill="hold">
                                          <p:stCondLst>
                                            <p:cond delay="1499"/>
                                          </p:stCondLst>
                                        </p:cTn>
                                        <p:tgtEl>
                                          <p:spTgt spid="5"/>
                                        </p:tgtEl>
                                        <p:attrNameLst>
                                          <p:attrName>style.visibility</p:attrName>
                                        </p:attrNameLst>
                                      </p:cBhvr>
                                      <p:to>
                                        <p:strVal val="hidden"/>
                                      </p:to>
                                    </p:set>
                                  </p:childTnLst>
                                </p:cTn>
                              </p:par>
                              <p:par>
                                <p:cTn id="47" presetID="0" presetClass="path" presetSubtype="0" accel="50000" decel="50000" fill="hold" grpId="2" nodeType="withEffect">
                                  <p:stCondLst>
                                    <p:cond delay="500"/>
                                  </p:stCondLst>
                                  <p:childTnLst>
                                    <p:animMotion origin="layout" path="M -3.33333E-6 -4.24607E-6 L -0.09409 0.37234 " pathEditMode="relative" rAng="0" ptsTypes="AA">
                                      <p:cBhvr>
                                        <p:cTn id="48" dur="1500" fill="hold"/>
                                        <p:tgtEl>
                                          <p:spTgt spid="5"/>
                                        </p:tgtEl>
                                        <p:attrNameLst>
                                          <p:attrName>ppt_x</p:attrName>
                                          <p:attrName>ppt_y</p:attrName>
                                        </p:attrNameLst>
                                      </p:cBhvr>
                                      <p:rCtr x="-4705" y="18617"/>
                                    </p:animMotion>
                                  </p:childTnLst>
                                </p:cTn>
                              </p:par>
                              <p:par>
                                <p:cTn id="49" presetID="31" presetClass="exit" presetSubtype="0" fill="hold" grpId="1" nodeType="withEffect">
                                  <p:stCondLst>
                                    <p:cond delay="1000"/>
                                  </p:stCondLst>
                                  <p:childTnLst>
                                    <p:anim calcmode="lin" valueType="num">
                                      <p:cBhvr>
                                        <p:cTn id="50" dur="1500"/>
                                        <p:tgtEl>
                                          <p:spTgt spid="6"/>
                                        </p:tgtEl>
                                        <p:attrNameLst>
                                          <p:attrName>ppt_w</p:attrName>
                                        </p:attrNameLst>
                                      </p:cBhvr>
                                      <p:tavLst>
                                        <p:tav tm="0">
                                          <p:val>
                                            <p:strVal val="ppt_w"/>
                                          </p:val>
                                        </p:tav>
                                        <p:tav tm="100000">
                                          <p:val>
                                            <p:fltVal val="0"/>
                                          </p:val>
                                        </p:tav>
                                      </p:tavLst>
                                    </p:anim>
                                    <p:anim calcmode="lin" valueType="num">
                                      <p:cBhvr>
                                        <p:cTn id="51" dur="1500"/>
                                        <p:tgtEl>
                                          <p:spTgt spid="6"/>
                                        </p:tgtEl>
                                        <p:attrNameLst>
                                          <p:attrName>ppt_h</p:attrName>
                                        </p:attrNameLst>
                                      </p:cBhvr>
                                      <p:tavLst>
                                        <p:tav tm="0">
                                          <p:val>
                                            <p:strVal val="ppt_h"/>
                                          </p:val>
                                        </p:tav>
                                        <p:tav tm="100000">
                                          <p:val>
                                            <p:fltVal val="0"/>
                                          </p:val>
                                        </p:tav>
                                      </p:tavLst>
                                    </p:anim>
                                    <p:anim calcmode="lin" valueType="num">
                                      <p:cBhvr>
                                        <p:cTn id="52" dur="1500"/>
                                        <p:tgtEl>
                                          <p:spTgt spid="6"/>
                                        </p:tgtEl>
                                        <p:attrNameLst>
                                          <p:attrName>style.rotation</p:attrName>
                                        </p:attrNameLst>
                                      </p:cBhvr>
                                      <p:tavLst>
                                        <p:tav tm="0">
                                          <p:val>
                                            <p:fltVal val="0"/>
                                          </p:val>
                                        </p:tav>
                                        <p:tav tm="100000">
                                          <p:val>
                                            <p:fltVal val="90"/>
                                          </p:val>
                                        </p:tav>
                                      </p:tavLst>
                                    </p:anim>
                                    <p:animEffect transition="out" filter="fade">
                                      <p:cBhvr>
                                        <p:cTn id="53" dur="1500"/>
                                        <p:tgtEl>
                                          <p:spTgt spid="6"/>
                                        </p:tgtEl>
                                      </p:cBhvr>
                                    </p:animEffect>
                                    <p:set>
                                      <p:cBhvr>
                                        <p:cTn id="54" dur="1" fill="hold">
                                          <p:stCondLst>
                                            <p:cond delay="1499"/>
                                          </p:stCondLst>
                                        </p:cTn>
                                        <p:tgtEl>
                                          <p:spTgt spid="6"/>
                                        </p:tgtEl>
                                        <p:attrNameLst>
                                          <p:attrName>style.visibility</p:attrName>
                                        </p:attrNameLst>
                                      </p:cBhvr>
                                      <p:to>
                                        <p:strVal val="hidden"/>
                                      </p:to>
                                    </p:set>
                                  </p:childTnLst>
                                </p:cTn>
                              </p:par>
                              <p:par>
                                <p:cTn id="55" presetID="0" presetClass="path" presetSubtype="0" accel="50000" decel="50000" fill="hold" grpId="2" nodeType="withEffect">
                                  <p:stCondLst>
                                    <p:cond delay="1000"/>
                                  </p:stCondLst>
                                  <p:childTnLst>
                                    <p:animMotion origin="layout" path="M -3.33333E-6 -2.27567E-6 L -0.51284 0.22988 " pathEditMode="relative" rAng="0" ptsTypes="AA">
                                      <p:cBhvr>
                                        <p:cTn id="56" dur="1500" fill="hold"/>
                                        <p:tgtEl>
                                          <p:spTgt spid="6"/>
                                        </p:tgtEl>
                                        <p:attrNameLst>
                                          <p:attrName>ppt_x</p:attrName>
                                          <p:attrName>ppt_y</p:attrName>
                                        </p:attrNameLst>
                                      </p:cBhvr>
                                      <p:rCtr x="-25642" y="11494"/>
                                    </p:animMotion>
                                  </p:childTnLst>
                                </p:cTn>
                              </p:par>
                              <p:par>
                                <p:cTn id="57" presetID="0" presetClass="path" presetSubtype="0" accel="50000" decel="50000" fill="hold" grpId="3" nodeType="withEffect">
                                  <p:stCondLst>
                                    <p:cond delay="1500"/>
                                  </p:stCondLst>
                                  <p:childTnLst>
                                    <p:animMotion origin="layout" path="M -1.38889E-6 1.90564E-6 L -0.24462 -0.03053 " pathEditMode="relative" rAng="0" ptsTypes="AA">
                                      <p:cBhvr>
                                        <p:cTn id="58" dur="1000" fill="hold"/>
                                        <p:tgtEl>
                                          <p:spTgt spid="7"/>
                                        </p:tgtEl>
                                        <p:attrNameLst>
                                          <p:attrName>ppt_x</p:attrName>
                                          <p:attrName>ppt_y</p:attrName>
                                        </p:attrNameLst>
                                      </p:cBhvr>
                                      <p:rCtr x="-12240" y="-1526"/>
                                    </p:animMotion>
                                  </p:childTnLst>
                                </p:cTn>
                              </p:par>
                              <p:par>
                                <p:cTn id="59" presetID="10" presetClass="exit" presetSubtype="0" fill="hold" grpId="1" nodeType="withEffect">
                                  <p:stCondLst>
                                    <p:cond delay="1750"/>
                                  </p:stCondLst>
                                  <p:childTnLst>
                                    <p:animEffect transition="out" filter="fade">
                                      <p:cBhvr>
                                        <p:cTn id="60" dur="750"/>
                                        <p:tgtEl>
                                          <p:spTgt spid="7"/>
                                        </p:tgtEl>
                                      </p:cBhvr>
                                    </p:animEffect>
                                    <p:set>
                                      <p:cBhvr>
                                        <p:cTn id="61" dur="1" fill="hold">
                                          <p:stCondLst>
                                            <p:cond delay="7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7" grpId="3"/>
      <p:bldP spid="8" grpId="0"/>
      <p:bldP spid="8" grpId="1"/>
      <p:bldP spid="8" grpId="2"/>
      <p:bldP spid="8" grpId="3"/>
      <p:bldP spid="8" grpId="4"/>
      <p:bldP spid="8" grpId="5"/>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sp>
        <p:nvSpPr>
          <p:cNvPr id="7" name="Title 1">
            <a:extLst>
              <a:ext uri="{FF2B5EF4-FFF2-40B4-BE49-F238E27FC236}">
                <a16:creationId xmlns:a16="http://schemas.microsoft.com/office/drawing/2014/main" id="{961A43F9-8F92-4710-AF44-3F65660108DF}"/>
              </a:ext>
            </a:extLst>
          </p:cNvPr>
          <p:cNvSpPr txBox="1">
            <a:spLocks/>
          </p:cNvSpPr>
          <p:nvPr/>
        </p:nvSpPr>
        <p:spPr>
          <a:xfrm>
            <a:off x="1574693" y="5069711"/>
            <a:ext cx="211763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release</a:t>
            </a:r>
          </a:p>
        </p:txBody>
      </p:sp>
      <p:sp>
        <p:nvSpPr>
          <p:cNvPr id="9" name="Title 1">
            <a:extLst>
              <a:ext uri="{FF2B5EF4-FFF2-40B4-BE49-F238E27FC236}">
                <a16:creationId xmlns:a16="http://schemas.microsoft.com/office/drawing/2014/main" id="{EBA5A0CD-80B2-4626-AADC-E1171916C461}"/>
              </a:ext>
            </a:extLst>
          </p:cNvPr>
          <p:cNvSpPr txBox="1">
            <a:spLocks/>
          </p:cNvSpPr>
          <p:nvPr/>
        </p:nvSpPr>
        <p:spPr>
          <a:xfrm>
            <a:off x="1613847" y="5734231"/>
            <a:ext cx="170094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death</a:t>
            </a:r>
          </a:p>
        </p:txBody>
      </p:sp>
      <p:sp>
        <p:nvSpPr>
          <p:cNvPr id="3" name="Title 1"/>
          <p:cNvSpPr>
            <a:spLocks noGrp="1"/>
          </p:cNvSpPr>
          <p:nvPr>
            <p:ph type="title"/>
          </p:nvPr>
        </p:nvSpPr>
        <p:spPr>
          <a:xfrm>
            <a:off x="228600" y="274638"/>
            <a:ext cx="8686800" cy="6202362"/>
          </a:xfrm>
        </p:spPr>
        <p:txBody>
          <a:bodyPr>
            <a:noAutofit/>
            <a:scene3d>
              <a:camera prst="orthographicFront"/>
              <a:lightRig rig="glow" dir="t">
                <a:rot lat="0" lon="0" rev="5400000"/>
              </a:lightRig>
            </a:scene3d>
            <a:sp3d contourW="12700">
              <a:bevelT w="25400" h="25400"/>
              <a:contourClr>
                <a:schemeClr val="accent6">
                  <a:lumMod val="75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This will be written for the generation to come, That a people yet to be created may praise the LORD. For He looked down from   the height of His sanctuary; From heaven the LORD viewed the earth, To hear the groaning of the prisoner, To release those appointed to  death, …</a:t>
            </a:r>
            <a:r>
              <a:rPr lang="en-US" b="1" dirty="0">
                <a:ln w="11430">
                  <a:noFill/>
                </a:ln>
                <a:solidFill>
                  <a:srgbClr val="CC9900"/>
                </a:solidFill>
                <a:effectLst>
                  <a:glow rad="101600">
                    <a:schemeClr val="tx1"/>
                  </a:glow>
                  <a:outerShdw blurRad="80000" dist="40000" dir="5040000" algn="tl">
                    <a:srgbClr val="000000">
                      <a:alpha val="30000"/>
                    </a:srgbClr>
                  </a:outerShdw>
                </a:effectLst>
              </a:rPr>
              <a:t> </a:t>
            </a:r>
            <a:r>
              <a:rPr lang="en-US" sz="3200" b="1" i="1" dirty="0">
                <a:ln w="11430">
                  <a:noFill/>
                </a:ln>
                <a:solidFill>
                  <a:srgbClr val="CC9900"/>
                </a:solidFill>
                <a:effectLst>
                  <a:glow rad="101600">
                    <a:schemeClr val="tx1"/>
                  </a:glow>
                  <a:outerShdw blurRad="80000" dist="40000" dir="5040000" algn="tl">
                    <a:srgbClr val="000000">
                      <a:alpha val="30000"/>
                    </a:srgbClr>
                  </a:outerShdw>
                </a:effectLst>
              </a:rPr>
              <a:t>— Psalms 102:18-20 </a:t>
            </a:r>
          </a:p>
        </p:txBody>
      </p:sp>
      <p:sp>
        <p:nvSpPr>
          <p:cNvPr id="8" name="Rectangle 2">
            <a:extLst>
              <a:ext uri="{FF2B5EF4-FFF2-40B4-BE49-F238E27FC236}">
                <a16:creationId xmlns:a16="http://schemas.microsoft.com/office/drawing/2014/main" id="{6B53F105-3D3E-41D8-9854-E6474205819E}"/>
              </a:ext>
            </a:extLst>
          </p:cNvPr>
          <p:cNvSpPr txBox="1">
            <a:spLocks noChangeArrowheads="1"/>
          </p:cNvSpPr>
          <p:nvPr/>
        </p:nvSpPr>
        <p:spPr bwMode="auto">
          <a:xfrm>
            <a:off x="1465552" y="5005388"/>
            <a:ext cx="2313492" cy="76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release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15C0ED44-87AB-43B1-A1C6-4615FF0E8E8F}"/>
              </a:ext>
            </a:extLst>
          </p:cNvPr>
          <p:cNvSpPr txBox="1">
            <a:spLocks noChangeArrowheads="1"/>
          </p:cNvSpPr>
          <p:nvPr/>
        </p:nvSpPr>
        <p:spPr bwMode="auto">
          <a:xfrm>
            <a:off x="1583680" y="5673115"/>
            <a:ext cx="1761975" cy="77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Title 1">
            <a:extLst>
              <a:ext uri="{FF2B5EF4-FFF2-40B4-BE49-F238E27FC236}">
                <a16:creationId xmlns:a16="http://schemas.microsoft.com/office/drawing/2014/main" id="{D8AB8185-8915-47C9-B1F5-38CDF4927708}"/>
              </a:ext>
            </a:extLst>
          </p:cNvPr>
          <p:cNvSpPr txBox="1">
            <a:spLocks/>
          </p:cNvSpPr>
          <p:nvPr/>
        </p:nvSpPr>
        <p:spPr>
          <a:xfrm>
            <a:off x="3643745" y="269081"/>
            <a:ext cx="3422073" cy="841664"/>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  written for</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5" name="Title 1">
            <a:extLst>
              <a:ext uri="{FF2B5EF4-FFF2-40B4-BE49-F238E27FC236}">
                <a16:creationId xmlns:a16="http://schemas.microsoft.com/office/drawing/2014/main" id="{F14F8513-1922-4E4C-8D6B-5F114A7A75BC}"/>
              </a:ext>
            </a:extLst>
          </p:cNvPr>
          <p:cNvSpPr txBox="1">
            <a:spLocks/>
          </p:cNvSpPr>
          <p:nvPr/>
        </p:nvSpPr>
        <p:spPr>
          <a:xfrm>
            <a:off x="6086474" y="866775"/>
            <a:ext cx="2676526" cy="988219"/>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  a people</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6" name="Title 1">
            <a:extLst>
              <a:ext uri="{FF2B5EF4-FFF2-40B4-BE49-F238E27FC236}">
                <a16:creationId xmlns:a16="http://schemas.microsoft.com/office/drawing/2014/main" id="{21999E4E-A5CA-4410-B4ED-35C71A6A9CAC}"/>
              </a:ext>
            </a:extLst>
          </p:cNvPr>
          <p:cNvSpPr txBox="1">
            <a:spLocks/>
          </p:cNvSpPr>
          <p:nvPr/>
        </p:nvSpPr>
        <p:spPr>
          <a:xfrm>
            <a:off x="2835420" y="866774"/>
            <a:ext cx="2417618"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  to come</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3" name="Title 1">
            <a:extLst>
              <a:ext uri="{FF2B5EF4-FFF2-40B4-BE49-F238E27FC236}">
                <a16:creationId xmlns:a16="http://schemas.microsoft.com/office/drawing/2014/main" id="{D573D0B5-9711-4124-9A52-154B96E7572D}"/>
              </a:ext>
            </a:extLst>
          </p:cNvPr>
          <p:cNvSpPr txBox="1">
            <a:spLocks/>
          </p:cNvSpPr>
          <p:nvPr/>
        </p:nvSpPr>
        <p:spPr>
          <a:xfrm>
            <a:off x="1274618" y="2867890"/>
            <a:ext cx="7550726" cy="817419"/>
          </a:xfrm>
          <a:prstGeom prst="rect">
            <a:avLst/>
          </a:prstGeom>
        </p:spPr>
        <p:txBody>
          <a:bodyPr vert="horz" lIns="91440" tIns="45720" rIns="91440" bIns="45720" rtlCol="0" anchor="ctr">
            <a:normAutofit/>
            <a:scene3d>
              <a:camera prst="orthographicFront"/>
              <a:lightRig rig="glow" dir="tl">
                <a:rot lat="0" lon="0" rev="5400000"/>
              </a:lightRig>
            </a:scene3d>
            <a:sp3d extrusionH="57150" contourW="12700">
              <a:bevelT w="38100" h="381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80000" dist="40000" dir="5040000" algn="tl">
                    <a:srgbClr val="000000">
                      <a:alpha val="30000"/>
                    </a:srgbClr>
                  </a:outerShdw>
                </a:effectLst>
              </a:rPr>
              <a:t>written for a people to come</a:t>
            </a:r>
          </a:p>
        </p:txBody>
      </p:sp>
      <p:sp>
        <p:nvSpPr>
          <p:cNvPr id="17" name="Title 1">
            <a:extLst>
              <a:ext uri="{FF2B5EF4-FFF2-40B4-BE49-F238E27FC236}">
                <a16:creationId xmlns:a16="http://schemas.microsoft.com/office/drawing/2014/main" id="{92085FD6-DA55-4D13-B506-56F519138824}"/>
              </a:ext>
            </a:extLst>
          </p:cNvPr>
          <p:cNvSpPr txBox="1">
            <a:spLocks/>
          </p:cNvSpPr>
          <p:nvPr/>
        </p:nvSpPr>
        <p:spPr>
          <a:xfrm>
            <a:off x="4213655" y="5373316"/>
            <a:ext cx="4640522" cy="817419"/>
          </a:xfrm>
          <a:prstGeom prst="rect">
            <a:avLst/>
          </a:prstGeom>
        </p:spPr>
        <p:txBody>
          <a:bodyPr vert="horz" lIns="91440" tIns="45720" rIns="91440" bIns="45720" rtlCol="0" anchor="ctr">
            <a:normAutofit/>
            <a:scene3d>
              <a:camera prst="orthographicFront"/>
              <a:lightRig rig="glow" dir="tl">
                <a:rot lat="0" lon="0" rev="5400000"/>
              </a:lightRig>
            </a:scene3d>
            <a:sp3d extrusionH="57150" contourW="12700">
              <a:bevelT w="38100" h="381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80000" dist="40000" dir="5040000" algn="tl">
                    <a:srgbClr val="000000">
                      <a:alpha val="30000"/>
                    </a:srgbClr>
                  </a:outerShdw>
                </a:effectLst>
              </a:rPr>
              <a:t>prisoner groaning</a:t>
            </a:r>
          </a:p>
        </p:txBody>
      </p:sp>
      <p:sp>
        <p:nvSpPr>
          <p:cNvPr id="18" name="Title 1">
            <a:extLst>
              <a:ext uri="{FF2B5EF4-FFF2-40B4-BE49-F238E27FC236}">
                <a16:creationId xmlns:a16="http://schemas.microsoft.com/office/drawing/2014/main" id="{B2FC770E-5D0A-434B-B57A-784278FC5396}"/>
              </a:ext>
            </a:extLst>
          </p:cNvPr>
          <p:cNvSpPr txBox="1">
            <a:spLocks/>
          </p:cNvSpPr>
          <p:nvPr/>
        </p:nvSpPr>
        <p:spPr>
          <a:xfrm>
            <a:off x="1322173" y="348235"/>
            <a:ext cx="3273042" cy="817419"/>
          </a:xfrm>
          <a:prstGeom prst="rect">
            <a:avLst/>
          </a:prstGeom>
        </p:spPr>
        <p:txBody>
          <a:bodyPr vert="horz" lIns="91440" tIns="45720" rIns="91440" bIns="45720" rtlCol="0" anchor="ctr">
            <a:normAutofit/>
            <a:scene3d>
              <a:camera prst="orthographicFront"/>
              <a:lightRig rig="glow" dir="tl">
                <a:rot lat="0" lon="0" rev="5400000"/>
              </a:lightRig>
            </a:scene3d>
            <a:sp3d extrusionH="57150" contourW="12700">
              <a:bevelT w="38100" h="381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80000" dist="40000" dir="5040000" algn="tl">
                    <a:srgbClr val="000000">
                      <a:alpha val="30000"/>
                    </a:srgbClr>
                  </a:outerShdw>
                </a:effectLst>
              </a:rPr>
              <a:t>praise Him</a:t>
            </a:r>
          </a:p>
        </p:txBody>
      </p:sp>
      <p:sp>
        <p:nvSpPr>
          <p:cNvPr id="19" name="Title 1">
            <a:extLst>
              <a:ext uri="{FF2B5EF4-FFF2-40B4-BE49-F238E27FC236}">
                <a16:creationId xmlns:a16="http://schemas.microsoft.com/office/drawing/2014/main" id="{A55E1C8E-799F-4357-A2A5-80BAE0A404E2}"/>
              </a:ext>
            </a:extLst>
          </p:cNvPr>
          <p:cNvSpPr txBox="1">
            <a:spLocks/>
          </p:cNvSpPr>
          <p:nvPr/>
        </p:nvSpPr>
        <p:spPr>
          <a:xfrm>
            <a:off x="5778934" y="1599237"/>
            <a:ext cx="1847335" cy="865358"/>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praise</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20" name="Title 1">
            <a:extLst>
              <a:ext uri="{FF2B5EF4-FFF2-40B4-BE49-F238E27FC236}">
                <a16:creationId xmlns:a16="http://schemas.microsoft.com/office/drawing/2014/main" id="{DD65040B-6319-4358-BCBB-1744F8D249CA}"/>
              </a:ext>
            </a:extLst>
          </p:cNvPr>
          <p:cNvSpPr txBox="1">
            <a:spLocks/>
          </p:cNvSpPr>
          <p:nvPr/>
        </p:nvSpPr>
        <p:spPr>
          <a:xfrm>
            <a:off x="3586162" y="2895600"/>
            <a:ext cx="967301" cy="965307"/>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Hi</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21" name="Title 1">
            <a:extLst>
              <a:ext uri="{FF2B5EF4-FFF2-40B4-BE49-F238E27FC236}">
                <a16:creationId xmlns:a16="http://schemas.microsoft.com/office/drawing/2014/main" id="{D1C397B2-7E94-4379-BE59-EEAD59398CF2}"/>
              </a:ext>
            </a:extLst>
          </p:cNvPr>
          <p:cNvSpPr txBox="1">
            <a:spLocks/>
          </p:cNvSpPr>
          <p:nvPr/>
        </p:nvSpPr>
        <p:spPr>
          <a:xfrm>
            <a:off x="4161560" y="942974"/>
            <a:ext cx="881643" cy="841997"/>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m</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22" name="Title 1">
            <a:extLst>
              <a:ext uri="{FF2B5EF4-FFF2-40B4-BE49-F238E27FC236}">
                <a16:creationId xmlns:a16="http://schemas.microsoft.com/office/drawing/2014/main" id="{14E5ACD4-C7F1-48BD-99F9-038AF3C124FC}"/>
              </a:ext>
            </a:extLst>
          </p:cNvPr>
          <p:cNvSpPr txBox="1">
            <a:spLocks/>
          </p:cNvSpPr>
          <p:nvPr/>
        </p:nvSpPr>
        <p:spPr>
          <a:xfrm>
            <a:off x="6493669" y="4300151"/>
            <a:ext cx="2464980" cy="833823"/>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prisoner</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23" name="Title 1">
            <a:extLst>
              <a:ext uri="{FF2B5EF4-FFF2-40B4-BE49-F238E27FC236}">
                <a16:creationId xmlns:a16="http://schemas.microsoft.com/office/drawing/2014/main" id="{409F4BDE-3BBE-4D51-98BB-78C4E307EA9B}"/>
              </a:ext>
            </a:extLst>
          </p:cNvPr>
          <p:cNvSpPr txBox="1">
            <a:spLocks/>
          </p:cNvSpPr>
          <p:nvPr/>
        </p:nvSpPr>
        <p:spPr>
          <a:xfrm>
            <a:off x="2772225" y="4225239"/>
            <a:ext cx="2666550" cy="988219"/>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groaning</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6" name="Title 1"/>
          <p:cNvSpPr txBox="1">
            <a:spLocks/>
          </p:cNvSpPr>
          <p:nvPr/>
        </p:nvSpPr>
        <p:spPr>
          <a:xfrm>
            <a:off x="2819400" y="3505200"/>
            <a:ext cx="17526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solidFill>
                  <a:srgbClr val="CC9900"/>
                </a:solidFill>
                <a:effectLst>
                  <a:glow rad="63500">
                    <a:schemeClr val="tx1"/>
                  </a:glow>
                  <a:outerShdw blurRad="80000" dist="40000" dir="5040000" algn="tl">
                    <a:srgbClr val="000000">
                      <a:alpha val="30000"/>
                    </a:srgbClr>
                  </a:outerShdw>
                </a:effectLst>
              </a:rPr>
              <a:t> </a:t>
            </a:r>
            <a:r>
              <a:rPr lang="en-US" sz="46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LORD</a:t>
            </a:r>
          </a:p>
        </p:txBody>
      </p:sp>
      <p:sp>
        <p:nvSpPr>
          <p:cNvPr id="4" name="Title 1"/>
          <p:cNvSpPr txBox="1">
            <a:spLocks/>
          </p:cNvSpPr>
          <p:nvPr/>
        </p:nvSpPr>
        <p:spPr>
          <a:xfrm>
            <a:off x="457200" y="2209800"/>
            <a:ext cx="18288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LORD</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1" name="Title 1" hidden="1">
            <a:extLst>
              <a:ext uri="{FF2B5EF4-FFF2-40B4-BE49-F238E27FC236}">
                <a16:creationId xmlns:a16="http://schemas.microsoft.com/office/drawing/2014/main" id="{D4305360-65A8-4A22-BB62-471240C2F801}"/>
              </a:ext>
            </a:extLst>
          </p:cNvPr>
          <p:cNvSpPr txBox="1">
            <a:spLocks/>
          </p:cNvSpPr>
          <p:nvPr/>
        </p:nvSpPr>
        <p:spPr>
          <a:xfrm>
            <a:off x="4648200" y="1752600"/>
            <a:ext cx="17526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ln w="11430">
                  <a:noFill/>
                </a:ln>
                <a:solidFill>
                  <a:srgbClr val="FF0000"/>
                </a:solidFill>
                <a:effectLst>
                  <a:outerShdw blurRad="80000" dist="40000" dir="5040000" algn="tl">
                    <a:srgbClr val="000000">
                      <a:alpha val="30000"/>
                    </a:srgbClr>
                  </a:outerShdw>
                </a:effectLst>
              </a:rPr>
              <a:t> </a:t>
            </a:r>
            <a:r>
              <a:rPr lang="en-US" sz="4900" b="1" dirty="0">
                <a:ln w="11430">
                  <a:noFill/>
                </a:ln>
                <a:solidFill>
                  <a:srgbClr val="FF0000"/>
                </a:solidFill>
                <a:effectLst>
                  <a:outerShdw blurRad="80000" dist="40000" dir="5040000" algn="tl">
                    <a:srgbClr val="000000">
                      <a:alpha val="30000"/>
                    </a:srgbClr>
                  </a:outerShdw>
                </a:effectLst>
              </a:rPr>
              <a:t> </a:t>
            </a:r>
            <a:r>
              <a:rPr lang="en-US" b="1" dirty="0">
                <a:ln w="11430">
                  <a:noFill/>
                </a:ln>
                <a:solidFill>
                  <a:srgbClr val="FF0000"/>
                </a:solidFill>
                <a:effectLst>
                  <a:outerShdw blurRad="80000" dist="40000" dir="5040000" algn="tl">
                    <a:srgbClr val="000000">
                      <a:alpha val="30000"/>
                    </a:srgbClr>
                  </a:outerShdw>
                </a:effectLst>
              </a:rPr>
              <a:t>LORD</a:t>
            </a:r>
            <a:endParaRPr lang="en-US" b="1" i="1" dirty="0">
              <a:ln w="11430">
                <a:noFill/>
              </a:ln>
              <a:solidFill>
                <a:srgbClr val="FF0000"/>
              </a:solidFill>
              <a:effectLst>
                <a:outerShdw blurRad="80000" dist="40000" dir="5040000" algn="tl">
                  <a:srgbClr val="000000">
                    <a:alpha val="30000"/>
                  </a:srgbClr>
                </a:outerShdw>
              </a:effectLst>
            </a:endParaRPr>
          </a:p>
        </p:txBody>
      </p:sp>
      <p:sp>
        <p:nvSpPr>
          <p:cNvPr id="12" name="Title 1" hidden="1">
            <a:extLst>
              <a:ext uri="{FF2B5EF4-FFF2-40B4-BE49-F238E27FC236}">
                <a16:creationId xmlns:a16="http://schemas.microsoft.com/office/drawing/2014/main" id="{6B55110C-7A22-4A5E-A1F1-CF251E33A8F9}"/>
              </a:ext>
            </a:extLst>
          </p:cNvPr>
          <p:cNvSpPr txBox="1">
            <a:spLocks/>
          </p:cNvSpPr>
          <p:nvPr/>
        </p:nvSpPr>
        <p:spPr>
          <a:xfrm>
            <a:off x="762000" y="3733800"/>
            <a:ext cx="18288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11430">
                  <a:noFill/>
                </a:ln>
                <a:solidFill>
                  <a:srgbClr val="FF0000"/>
                </a:solidFill>
                <a:effectLst>
                  <a:outerShdw blurRad="80000" dist="40000" dir="5040000" algn="tl">
                    <a:srgbClr val="000000">
                      <a:alpha val="30000"/>
                    </a:srgbClr>
                  </a:outerShdw>
                </a:effectLst>
              </a:rPr>
              <a:t> </a:t>
            </a:r>
            <a:r>
              <a:rPr lang="en-US" sz="4800" b="1" dirty="0">
                <a:ln w="11430">
                  <a:noFill/>
                </a:ln>
                <a:solidFill>
                  <a:srgbClr val="FF0000"/>
                </a:solidFill>
                <a:effectLst>
                  <a:outerShdw blurRad="80000" dist="40000" dir="5040000" algn="tl">
                    <a:srgbClr val="000000">
                      <a:alpha val="30000"/>
                    </a:srgbClr>
                  </a:outerShdw>
                </a:effectLst>
              </a:rPr>
              <a:t> </a:t>
            </a:r>
            <a:r>
              <a:rPr lang="en-US" b="1" dirty="0">
                <a:ln w="11430">
                  <a:noFill/>
                </a:ln>
                <a:solidFill>
                  <a:srgbClr val="FF0000"/>
                </a:solidFill>
                <a:effectLst>
                  <a:outerShdw blurRad="80000" dist="40000" dir="5040000" algn="tl">
                    <a:srgbClr val="000000">
                      <a:alpha val="30000"/>
                    </a:srgbClr>
                  </a:outerShdw>
                </a:effectLst>
              </a:rPr>
              <a:t>LORD</a:t>
            </a:r>
            <a:endParaRPr lang="en-US" b="1" i="1" dirty="0">
              <a:ln w="11430">
                <a:noFill/>
              </a:ln>
              <a:solidFill>
                <a:srgbClr val="FF000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05970084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6.07771E-6 L -0.03333 -0.111 " pathEditMode="relative" ptsTypes="AA">
                                      <p:cBhvr>
                                        <p:cTn id="10" dur="1000" spd="-100000" fill="hold"/>
                                        <p:tgtEl>
                                          <p:spTgt spid="3"/>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18" presetClass="emph" presetSubtype="0" fill="hold" grpId="1" nodeType="withEffect">
                                  <p:stCondLst>
                                    <p:cond delay="0"/>
                                  </p:stCondLst>
                                  <p:childTnLst>
                                    <p:set>
                                      <p:cBhvr override="childStyle">
                                        <p:cTn id="17" dur="500" fill="hold"/>
                                        <p:tgtEl>
                                          <p:spTgt spid="7"/>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18" presetClass="emph" presetSubtype="0" fill="hold" grpId="1" nodeType="withEffect">
                                  <p:stCondLst>
                                    <p:cond delay="400"/>
                                  </p:stCondLst>
                                  <p:childTnLst>
                                    <p:set>
                                      <p:cBhvr override="childStyle">
                                        <p:cTn id="25" dur="500" fill="hold"/>
                                        <p:tgtEl>
                                          <p:spTgt spid="9"/>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5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5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5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5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25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25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25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25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250"/>
                                        <p:tgtEl>
                                          <p:spTgt spid="23"/>
                                        </p:tgtEl>
                                      </p:cBhvr>
                                    </p:animEffect>
                                  </p:childTnLst>
                                </p:cTn>
                              </p:par>
                              <p:par>
                                <p:cTn id="61" presetID="0" presetClass="path" presetSubtype="0" accel="50000" decel="50000" fill="hold" grpId="2" nodeType="withEffect">
                                  <p:stCondLst>
                                    <p:cond delay="0"/>
                                  </p:stCondLst>
                                  <p:childTnLst>
                                    <p:animMotion origin="layout" path="M 3.33333E-6 1.11111E-6 C -0.01702 -0.00556 -0.07309 -0.01574 -0.10174 -0.03333 C -0.13039 -0.05093 -0.15486 -0.07824 -0.1717 -0.10556 C -0.18854 -0.13287 -0.19896 -0.16088 -0.20243 -0.19699 C -0.20591 -0.2331 -0.2033 -0.28634 -0.19254 -0.32222 C -0.18177 -0.3581 -0.15851 -0.39005 -0.13802 -0.41181 C -0.11754 -0.43357 -0.09549 -0.44445 -0.0691 -0.45324 C -0.04271 -0.46204 -0.00643 -0.46505 0.02083 -0.46435 C 0.04809 -0.46366 0.0717 -0.45926 0.09496 -0.44884 C 0.11823 -0.43843 0.14375 -0.4213 0.16059 -0.40232 C 0.17743 -0.38333 0.18958 -0.35787 0.19583 -0.33426 C 0.20208 -0.31065 0.19774 -0.27593 0.19826 -0.26065 " pathEditMode="relative" rAng="0" ptsTypes="aaaaaaaaaaaa">
                                      <p:cBhvr>
                                        <p:cTn id="62" dur="2000" fill="hold"/>
                                        <p:tgtEl>
                                          <p:spTgt spid="6"/>
                                        </p:tgtEl>
                                        <p:attrNameLst>
                                          <p:attrName>ppt_x</p:attrName>
                                          <p:attrName>ppt_y</p:attrName>
                                        </p:attrNameLst>
                                      </p:cBhvr>
                                      <p:rCtr x="-191" y="-23264"/>
                                    </p:animMotion>
                                  </p:childTnLst>
                                </p:cTn>
                              </p:par>
                              <p:par>
                                <p:cTn id="63" presetID="0" presetClass="path" presetSubtype="0" accel="50000" decel="50000" fill="hold" grpId="3" nodeType="withEffect">
                                  <p:stCondLst>
                                    <p:cond delay="0"/>
                                  </p:stCondLst>
                                  <p:childTnLst>
                                    <p:animMotion origin="layout" path="M 2.77556E-17 4.44033E-7 C 0.00642 -0.01827 0.01753 -0.07817 0.03854 -0.10916 C 0.05955 -0.14015 0.08993 -0.16836 0.12656 -0.18548 C 0.16319 -0.20259 0.21649 -0.21323 0.25885 -0.21207 C 0.30122 -0.21092 0.34826 -0.19958 0.38038 -0.17831 C 0.4125 -0.15703 0.43438 -0.11587 0.45191 -0.08441 C 0.46944 -0.05296 0.47778 -0.02613 0.48542 0.01064 C 0.49306 0.04741 0.49826 0.09251 0.4974 0.13645 C 0.49653 0.18039 0.49722 0.22895 0.47969 0.27451 C 0.46215 0.3203 0.42813 0.37974 0.39236 0.41142 C 0.3566 0.44265 0.3092 0.4593 0.2651 0.46369 C 0.22101 0.46832 0.16267 0.45768 0.12726 0.43894 C 0.09184 0.41952 0.06771 0.3839 0.05208 0.34875 C 0.03646 0.31429 0.03733 0.25462 0.03351 0.22988 " pathEditMode="relative" rAng="0" ptsTypes="aaaaaaaaaaaaaa">
                                      <p:cBhvr>
                                        <p:cTn id="64" dur="2000" fill="hold"/>
                                        <p:tgtEl>
                                          <p:spTgt spid="4"/>
                                        </p:tgtEl>
                                        <p:attrNameLst>
                                          <p:attrName>ppt_x</p:attrName>
                                          <p:attrName>ppt_y</p:attrName>
                                        </p:attrNameLst>
                                      </p:cBhvr>
                                      <p:rCtr x="24913" y="12743"/>
                                    </p:animMotion>
                                  </p:childTnLst>
                                </p:cTn>
                              </p:par>
                              <p:par>
                                <p:cTn id="65" presetID="42" presetClass="path" presetSubtype="0" accel="50000" decel="50000" fill="hold" grpId="1" nodeType="withEffect">
                                  <p:stCondLst>
                                    <p:cond delay="0"/>
                                  </p:stCondLst>
                                  <p:childTnLst>
                                    <p:animMotion origin="layout" path="M -2.77778E-7 -2.96296E-6 L -0.27344 0.37732 " pathEditMode="relative" rAng="0" ptsTypes="AA">
                                      <p:cBhvr>
                                        <p:cTn id="66" dur="2000" fill="hold"/>
                                        <p:tgtEl>
                                          <p:spTgt spid="14"/>
                                        </p:tgtEl>
                                        <p:attrNameLst>
                                          <p:attrName>ppt_x</p:attrName>
                                          <p:attrName>ppt_y</p:attrName>
                                        </p:attrNameLst>
                                      </p:cBhvr>
                                      <p:rCtr x="-13681" y="18866"/>
                                    </p:animMotion>
                                  </p:childTnLst>
                                </p:cTn>
                              </p:par>
                              <p:par>
                                <p:cTn id="67" presetID="42" presetClass="path" presetSubtype="0" accel="50000" decel="50000" fill="hold" grpId="1" nodeType="withEffect">
                                  <p:stCondLst>
                                    <p:cond delay="0"/>
                                  </p:stCondLst>
                                  <p:childTnLst>
                                    <p:animMotion origin="layout" path="M 8.33333E-7 3.7037E-7 L -0.23976 0.27917 " pathEditMode="relative" rAng="0" ptsTypes="AA">
                                      <p:cBhvr>
                                        <p:cTn id="68" dur="2000" fill="hold"/>
                                        <p:tgtEl>
                                          <p:spTgt spid="15"/>
                                        </p:tgtEl>
                                        <p:attrNameLst>
                                          <p:attrName>ppt_x</p:attrName>
                                          <p:attrName>ppt_y</p:attrName>
                                        </p:attrNameLst>
                                      </p:cBhvr>
                                      <p:rCtr x="-11997" y="13958"/>
                                    </p:animMotion>
                                  </p:childTnLst>
                                </p:cTn>
                              </p:par>
                              <p:par>
                                <p:cTn id="69" presetID="42" presetClass="path" presetSubtype="0" accel="50000" decel="50000" fill="hold" grpId="1" nodeType="withEffect">
                                  <p:stCondLst>
                                    <p:cond delay="0"/>
                                  </p:stCondLst>
                                  <p:childTnLst>
                                    <p:animMotion origin="layout" path="M 2.5E-6 -1.11111E-6 L 0.35607 0.27894 " pathEditMode="relative" rAng="0" ptsTypes="AA">
                                      <p:cBhvr>
                                        <p:cTn id="70" dur="2000" fill="hold"/>
                                        <p:tgtEl>
                                          <p:spTgt spid="16"/>
                                        </p:tgtEl>
                                        <p:attrNameLst>
                                          <p:attrName>ppt_x</p:attrName>
                                          <p:attrName>ppt_y</p:attrName>
                                        </p:attrNameLst>
                                      </p:cBhvr>
                                      <p:rCtr x="17795" y="13935"/>
                                    </p:animMotion>
                                  </p:childTnLst>
                                </p:cTn>
                              </p:par>
                              <p:par>
                                <p:cTn id="71" presetID="42" presetClass="path" presetSubtype="0" accel="50000" decel="50000" fill="hold" grpId="1" nodeType="withEffect">
                                  <p:stCondLst>
                                    <p:cond delay="0"/>
                                  </p:stCondLst>
                                  <p:childTnLst>
                                    <p:animMotion origin="layout" path="M 3.88889E-6 3.7037E-6 L -0.46771 -0.18635 " pathEditMode="relative" rAng="0" ptsTypes="AA">
                                      <p:cBhvr>
                                        <p:cTn id="72" dur="2000" fill="hold"/>
                                        <p:tgtEl>
                                          <p:spTgt spid="19"/>
                                        </p:tgtEl>
                                        <p:attrNameLst>
                                          <p:attrName>ppt_x</p:attrName>
                                          <p:attrName>ppt_y</p:attrName>
                                        </p:attrNameLst>
                                      </p:cBhvr>
                                      <p:rCtr x="-23385" y="-9329"/>
                                    </p:animMotion>
                                  </p:childTnLst>
                                </p:cTn>
                              </p:par>
                              <p:par>
                                <p:cTn id="73" presetID="42" presetClass="path" presetSubtype="0" accel="50000" decel="50000" fill="hold" grpId="1" nodeType="withEffect">
                                  <p:stCondLst>
                                    <p:cond delay="0"/>
                                  </p:stCondLst>
                                  <p:childTnLst>
                                    <p:animMotion origin="layout" path="M 4.72222E-6 -2.59259E-6 L -0.0625 -0.38217 " pathEditMode="relative" rAng="0" ptsTypes="AA">
                                      <p:cBhvr>
                                        <p:cTn id="74" dur="2000" fill="hold"/>
                                        <p:tgtEl>
                                          <p:spTgt spid="20"/>
                                        </p:tgtEl>
                                        <p:attrNameLst>
                                          <p:attrName>ppt_x</p:attrName>
                                          <p:attrName>ppt_y</p:attrName>
                                        </p:attrNameLst>
                                      </p:cBhvr>
                                      <p:rCtr x="-3125" y="-19120"/>
                                    </p:animMotion>
                                  </p:childTnLst>
                                </p:cTn>
                              </p:par>
                              <p:par>
                                <p:cTn id="75" presetID="42" presetClass="path" presetSubtype="0" accel="50000" decel="50000" fill="hold" grpId="1" nodeType="withEffect">
                                  <p:stCondLst>
                                    <p:cond delay="0"/>
                                  </p:stCondLst>
                                  <p:childTnLst>
                                    <p:animMotion origin="layout" path="M 1.38889E-6 -2.59259E-6 L -0.06927 -0.08842 " pathEditMode="relative" rAng="0" ptsTypes="AA">
                                      <p:cBhvr>
                                        <p:cTn id="76" dur="2000" fill="hold"/>
                                        <p:tgtEl>
                                          <p:spTgt spid="21"/>
                                        </p:tgtEl>
                                        <p:attrNameLst>
                                          <p:attrName>ppt_x</p:attrName>
                                          <p:attrName>ppt_y</p:attrName>
                                        </p:attrNameLst>
                                      </p:cBhvr>
                                      <p:rCtr x="-3472" y="-4421"/>
                                    </p:animMotion>
                                  </p:childTnLst>
                                </p:cTn>
                              </p:par>
                              <p:par>
                                <p:cTn id="77" presetID="42" presetClass="path" presetSubtype="0" accel="50000" decel="50000" fill="hold" grpId="1" nodeType="withEffect">
                                  <p:stCondLst>
                                    <p:cond delay="0"/>
                                  </p:stCondLst>
                                  <p:childTnLst>
                                    <p:animMotion origin="layout" path="M 4.72222E-6 -1.48148E-6 L -0.24844 0.15533 " pathEditMode="relative" rAng="0" ptsTypes="AA">
                                      <p:cBhvr>
                                        <p:cTn id="78" dur="2000" fill="hold"/>
                                        <p:tgtEl>
                                          <p:spTgt spid="22"/>
                                        </p:tgtEl>
                                        <p:attrNameLst>
                                          <p:attrName>ppt_x</p:attrName>
                                          <p:attrName>ppt_y</p:attrName>
                                        </p:attrNameLst>
                                      </p:cBhvr>
                                      <p:rCtr x="-12431" y="7755"/>
                                    </p:animMotion>
                                  </p:childTnLst>
                                </p:cTn>
                              </p:par>
                              <p:par>
                                <p:cTn id="79" presetID="42" presetClass="path" presetSubtype="0" accel="50000" decel="50000" fill="hold" grpId="1" nodeType="withEffect">
                                  <p:stCondLst>
                                    <p:cond delay="0"/>
                                  </p:stCondLst>
                                  <p:childTnLst>
                                    <p:animMotion origin="layout" path="M 1.66667E-6 -4.44444E-6 L 0.37847 0.15463 " pathEditMode="relative" rAng="0" ptsTypes="AA">
                                      <p:cBhvr>
                                        <p:cTn id="80" dur="2000" fill="hold"/>
                                        <p:tgtEl>
                                          <p:spTgt spid="23"/>
                                        </p:tgtEl>
                                        <p:attrNameLst>
                                          <p:attrName>ppt_x</p:attrName>
                                          <p:attrName>ppt_y</p:attrName>
                                        </p:attrNameLst>
                                      </p:cBhvr>
                                      <p:rCtr x="18924" y="7731"/>
                                    </p:animMotion>
                                  </p:childTnLst>
                                </p:cTn>
                              </p:par>
                              <p:par>
                                <p:cTn id="81" presetID="10" presetClass="exit" presetSubtype="0" fill="hold" grpId="2" nodeType="withEffect">
                                  <p:stCondLst>
                                    <p:cond delay="0"/>
                                  </p:stCondLst>
                                  <p:childTnLst>
                                    <p:animEffect transition="out" filter="fade">
                                      <p:cBhvr>
                                        <p:cTn id="82" dur="1250"/>
                                        <p:tgtEl>
                                          <p:spTgt spid="3"/>
                                        </p:tgtEl>
                                      </p:cBhvr>
                                    </p:animEffect>
                                    <p:set>
                                      <p:cBhvr>
                                        <p:cTn id="83" dur="1" fill="hold">
                                          <p:stCondLst>
                                            <p:cond delay="1249"/>
                                          </p:stCondLst>
                                        </p:cTn>
                                        <p:tgtEl>
                                          <p:spTgt spid="3"/>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0"/>
                                        </p:tgtEl>
                                      </p:cBhvr>
                                    </p:animEffect>
                                    <p:set>
                                      <p:cBhvr>
                                        <p:cTn id="95" dur="1" fill="hold">
                                          <p:stCondLst>
                                            <p:cond delay="499"/>
                                          </p:stCondLst>
                                        </p:cTn>
                                        <p:tgtEl>
                                          <p:spTgt spid="10"/>
                                        </p:tgtEl>
                                        <p:attrNameLst>
                                          <p:attrName>style.visibility</p:attrName>
                                        </p:attrNameLst>
                                      </p:cBhvr>
                                      <p:to>
                                        <p:strVal val="hidden"/>
                                      </p:to>
                                    </p:set>
                                  </p:childTnLst>
                                </p:cTn>
                              </p:par>
                            </p:childTnLst>
                          </p:cTn>
                        </p:par>
                        <p:par>
                          <p:cTn id="96" fill="hold">
                            <p:stCondLst>
                              <p:cond delay="2000"/>
                            </p:stCondLst>
                            <p:childTnLst>
                              <p:par>
                                <p:cTn id="97" presetID="10" presetClass="entr" presetSubtype="0" fill="hold" grpId="0" nodeType="after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fade">
                                      <p:cBhvr>
                                        <p:cTn id="99" dur="250"/>
                                        <p:tgtEl>
                                          <p:spTgt spid="1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250"/>
                                        <p:tgtEl>
                                          <p:spTgt spid="1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fade">
                                      <p:cBhvr>
                                        <p:cTn id="105" dur="250"/>
                                        <p:tgtEl>
                                          <p:spTgt spid="13"/>
                                        </p:tgtEl>
                                      </p:cBhvr>
                                    </p:animEffect>
                                  </p:childTnLst>
                                </p:cTn>
                              </p:par>
                              <p:par>
                                <p:cTn id="106" presetID="10" presetClass="exit" presetSubtype="0" fill="hold" grpId="2" nodeType="withEffect">
                                  <p:stCondLst>
                                    <p:cond delay="0"/>
                                  </p:stCondLst>
                                  <p:childTnLst>
                                    <p:animEffect transition="out" filter="fade">
                                      <p:cBhvr>
                                        <p:cTn id="107" dur="500"/>
                                        <p:tgtEl>
                                          <p:spTgt spid="14"/>
                                        </p:tgtEl>
                                      </p:cBhvr>
                                    </p:animEffect>
                                    <p:set>
                                      <p:cBhvr>
                                        <p:cTn id="108" dur="1" fill="hold">
                                          <p:stCondLst>
                                            <p:cond delay="499"/>
                                          </p:stCondLst>
                                        </p:cTn>
                                        <p:tgtEl>
                                          <p:spTgt spid="14"/>
                                        </p:tgtEl>
                                        <p:attrNameLst>
                                          <p:attrName>style.visibility</p:attrName>
                                        </p:attrNameLst>
                                      </p:cBhvr>
                                      <p:to>
                                        <p:strVal val="hidden"/>
                                      </p:to>
                                    </p:set>
                                  </p:childTnLst>
                                </p:cTn>
                              </p:par>
                              <p:par>
                                <p:cTn id="109" presetID="10" presetClass="exit" presetSubtype="0" fill="hold" grpId="2" nodeType="withEffect">
                                  <p:stCondLst>
                                    <p:cond delay="0"/>
                                  </p:stCondLst>
                                  <p:childTnLst>
                                    <p:animEffect transition="out" filter="fade">
                                      <p:cBhvr>
                                        <p:cTn id="110" dur="500"/>
                                        <p:tgtEl>
                                          <p:spTgt spid="15"/>
                                        </p:tgtEl>
                                      </p:cBhvr>
                                    </p:animEffect>
                                    <p:set>
                                      <p:cBhvr>
                                        <p:cTn id="111" dur="1" fill="hold">
                                          <p:stCondLst>
                                            <p:cond delay="499"/>
                                          </p:stCondLst>
                                        </p:cTn>
                                        <p:tgtEl>
                                          <p:spTgt spid="15"/>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16"/>
                                        </p:tgtEl>
                                      </p:cBhvr>
                                    </p:animEffect>
                                    <p:set>
                                      <p:cBhvr>
                                        <p:cTn id="114" dur="1" fill="hold">
                                          <p:stCondLst>
                                            <p:cond delay="499"/>
                                          </p:stCondLst>
                                        </p:cTn>
                                        <p:tgtEl>
                                          <p:spTgt spid="16"/>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500"/>
                                        <p:tgtEl>
                                          <p:spTgt spid="19"/>
                                        </p:tgtEl>
                                      </p:cBhvr>
                                    </p:animEffect>
                                    <p:set>
                                      <p:cBhvr>
                                        <p:cTn id="117" dur="1" fill="hold">
                                          <p:stCondLst>
                                            <p:cond delay="499"/>
                                          </p:stCondLst>
                                        </p:cTn>
                                        <p:tgtEl>
                                          <p:spTgt spid="19"/>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500"/>
                                        <p:tgtEl>
                                          <p:spTgt spid="20"/>
                                        </p:tgtEl>
                                      </p:cBhvr>
                                    </p:animEffect>
                                    <p:set>
                                      <p:cBhvr>
                                        <p:cTn id="120" dur="1" fill="hold">
                                          <p:stCondLst>
                                            <p:cond delay="499"/>
                                          </p:stCondLst>
                                        </p:cTn>
                                        <p:tgtEl>
                                          <p:spTgt spid="20"/>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500"/>
                                        <p:tgtEl>
                                          <p:spTgt spid="21"/>
                                        </p:tgtEl>
                                      </p:cBhvr>
                                    </p:animEffect>
                                    <p:set>
                                      <p:cBhvr>
                                        <p:cTn id="123" dur="1" fill="hold">
                                          <p:stCondLst>
                                            <p:cond delay="499"/>
                                          </p:stCondLst>
                                        </p:cTn>
                                        <p:tgtEl>
                                          <p:spTgt spid="21"/>
                                        </p:tgtEl>
                                        <p:attrNameLst>
                                          <p:attrName>style.visibility</p:attrName>
                                        </p:attrNameLst>
                                      </p:cBhvr>
                                      <p:to>
                                        <p:strVal val="hidden"/>
                                      </p:to>
                                    </p:set>
                                  </p:childTnLst>
                                </p:cTn>
                              </p:par>
                              <p:par>
                                <p:cTn id="124" presetID="10" presetClass="exit" presetSubtype="0" fill="hold" grpId="2" nodeType="withEffect">
                                  <p:stCondLst>
                                    <p:cond delay="0"/>
                                  </p:stCondLst>
                                  <p:childTnLst>
                                    <p:animEffect transition="out" filter="fade">
                                      <p:cBhvr>
                                        <p:cTn id="125" dur="500"/>
                                        <p:tgtEl>
                                          <p:spTgt spid="22"/>
                                        </p:tgtEl>
                                      </p:cBhvr>
                                    </p:animEffect>
                                    <p:set>
                                      <p:cBhvr>
                                        <p:cTn id="126" dur="1" fill="hold">
                                          <p:stCondLst>
                                            <p:cond delay="499"/>
                                          </p:stCondLst>
                                        </p:cTn>
                                        <p:tgtEl>
                                          <p:spTgt spid="22"/>
                                        </p:tgtEl>
                                        <p:attrNameLst>
                                          <p:attrName>style.visibility</p:attrName>
                                        </p:attrNameLst>
                                      </p:cBhvr>
                                      <p:to>
                                        <p:strVal val="hidden"/>
                                      </p:to>
                                    </p:set>
                                  </p:childTnLst>
                                </p:cTn>
                              </p:par>
                              <p:par>
                                <p:cTn id="127" presetID="10" presetClass="exit" presetSubtype="0" fill="hold" grpId="2" nodeType="withEffect">
                                  <p:stCondLst>
                                    <p:cond delay="0"/>
                                  </p:stCondLst>
                                  <p:childTnLst>
                                    <p:animEffect transition="out" filter="fade">
                                      <p:cBhvr>
                                        <p:cTn id="128" dur="500"/>
                                        <p:tgtEl>
                                          <p:spTgt spid="23"/>
                                        </p:tgtEl>
                                      </p:cBhvr>
                                    </p:animEffect>
                                    <p:set>
                                      <p:cBhvr>
                                        <p:cTn id="129" dur="1" fill="hold">
                                          <p:stCondLst>
                                            <p:cond delay="499"/>
                                          </p:stCondLst>
                                        </p:cTn>
                                        <p:tgtEl>
                                          <p:spTgt spid="23"/>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50" presetClass="exit" presetSubtype="0" accel="100000" fill="hold" grpId="1" nodeType="clickEffect">
                                  <p:stCondLst>
                                    <p:cond delay="0"/>
                                  </p:stCondLst>
                                  <p:childTnLst>
                                    <p:anim calcmode="lin" valueType="num">
                                      <p:cBhvr>
                                        <p:cTn id="133" dur="1000"/>
                                        <p:tgtEl>
                                          <p:spTgt spid="13"/>
                                        </p:tgtEl>
                                        <p:attrNameLst>
                                          <p:attrName>ppt_w</p:attrName>
                                        </p:attrNameLst>
                                      </p:cBhvr>
                                      <p:tavLst>
                                        <p:tav tm="0">
                                          <p:val>
                                            <p:strVal val="ppt_w"/>
                                          </p:val>
                                        </p:tav>
                                        <p:tav tm="100000">
                                          <p:val>
                                            <p:strVal val="ppt_w+.3"/>
                                          </p:val>
                                        </p:tav>
                                      </p:tavLst>
                                    </p:anim>
                                    <p:anim calcmode="lin" valueType="num">
                                      <p:cBhvr>
                                        <p:cTn id="134" dur="1000"/>
                                        <p:tgtEl>
                                          <p:spTgt spid="13"/>
                                        </p:tgtEl>
                                        <p:attrNameLst>
                                          <p:attrName>ppt_h</p:attrName>
                                        </p:attrNameLst>
                                      </p:cBhvr>
                                      <p:tavLst>
                                        <p:tav tm="0">
                                          <p:val>
                                            <p:strVal val="ppt_h"/>
                                          </p:val>
                                        </p:tav>
                                        <p:tav tm="100000">
                                          <p:val>
                                            <p:strVal val="ppt_h"/>
                                          </p:val>
                                        </p:tav>
                                      </p:tavLst>
                                    </p:anim>
                                    <p:animEffect transition="out" filter="fade">
                                      <p:cBhvr>
                                        <p:cTn id="135" dur="1000"/>
                                        <p:tgtEl>
                                          <p:spTgt spid="13"/>
                                        </p:tgtEl>
                                      </p:cBhvr>
                                    </p:animEffect>
                                    <p:set>
                                      <p:cBhvr>
                                        <p:cTn id="136" dur="1" fill="hold">
                                          <p:stCondLst>
                                            <p:cond delay="999"/>
                                          </p:stCondLst>
                                        </p:cTn>
                                        <p:tgtEl>
                                          <p:spTgt spid="13"/>
                                        </p:tgtEl>
                                        <p:attrNameLst>
                                          <p:attrName>style.visibility</p:attrName>
                                        </p:attrNameLst>
                                      </p:cBhvr>
                                      <p:to>
                                        <p:strVal val="hidden"/>
                                      </p:to>
                                    </p:set>
                                  </p:childTnLst>
                                </p:cTn>
                              </p:par>
                              <p:par>
                                <p:cTn id="137" presetID="47" presetClass="exit" presetSubtype="0" fill="hold" grpId="1" nodeType="withEffect">
                                  <p:stCondLst>
                                    <p:cond delay="0"/>
                                  </p:stCondLst>
                                  <p:childTnLst>
                                    <p:animEffect transition="out" filter="fade">
                                      <p:cBhvr>
                                        <p:cTn id="138" dur="1000"/>
                                        <p:tgtEl>
                                          <p:spTgt spid="18"/>
                                        </p:tgtEl>
                                      </p:cBhvr>
                                    </p:animEffect>
                                    <p:anim calcmode="lin" valueType="num">
                                      <p:cBhvr>
                                        <p:cTn id="139" dur="1000"/>
                                        <p:tgtEl>
                                          <p:spTgt spid="18"/>
                                        </p:tgtEl>
                                        <p:attrNameLst>
                                          <p:attrName>ppt_x</p:attrName>
                                        </p:attrNameLst>
                                      </p:cBhvr>
                                      <p:tavLst>
                                        <p:tav tm="0">
                                          <p:val>
                                            <p:strVal val="ppt_x"/>
                                          </p:val>
                                        </p:tav>
                                        <p:tav tm="100000">
                                          <p:val>
                                            <p:strVal val="ppt_x"/>
                                          </p:val>
                                        </p:tav>
                                      </p:tavLst>
                                    </p:anim>
                                    <p:anim calcmode="lin" valueType="num">
                                      <p:cBhvr>
                                        <p:cTn id="140" dur="1000"/>
                                        <p:tgtEl>
                                          <p:spTgt spid="18"/>
                                        </p:tgtEl>
                                        <p:attrNameLst>
                                          <p:attrName>ppt_y</p:attrName>
                                        </p:attrNameLst>
                                      </p:cBhvr>
                                      <p:tavLst>
                                        <p:tav tm="0">
                                          <p:val>
                                            <p:strVal val="ppt_y"/>
                                          </p:val>
                                        </p:tav>
                                        <p:tav tm="100000">
                                          <p:val>
                                            <p:strVal val="ppt_y-.1"/>
                                          </p:val>
                                        </p:tav>
                                      </p:tavLst>
                                    </p:anim>
                                    <p:set>
                                      <p:cBhvr>
                                        <p:cTn id="141" dur="1" fill="hold">
                                          <p:stCondLst>
                                            <p:cond delay="999"/>
                                          </p:stCondLst>
                                        </p:cTn>
                                        <p:tgtEl>
                                          <p:spTgt spid="18"/>
                                        </p:tgtEl>
                                        <p:attrNameLst>
                                          <p:attrName>style.visibility</p:attrName>
                                        </p:attrNameLst>
                                      </p:cBhvr>
                                      <p:to>
                                        <p:strVal val="hidden"/>
                                      </p:to>
                                    </p:set>
                                  </p:childTnLst>
                                </p:cTn>
                              </p:par>
                              <p:par>
                                <p:cTn id="142" presetID="42" presetClass="exit" presetSubtype="0" fill="hold" grpId="1" nodeType="withEffect">
                                  <p:stCondLst>
                                    <p:cond delay="0"/>
                                  </p:stCondLst>
                                  <p:childTnLst>
                                    <p:animEffect transition="out" filter="fade">
                                      <p:cBhvr>
                                        <p:cTn id="143" dur="1000"/>
                                        <p:tgtEl>
                                          <p:spTgt spid="17"/>
                                        </p:tgtEl>
                                      </p:cBhvr>
                                    </p:animEffect>
                                    <p:anim calcmode="lin" valueType="num">
                                      <p:cBhvr>
                                        <p:cTn id="144" dur="1000"/>
                                        <p:tgtEl>
                                          <p:spTgt spid="17"/>
                                        </p:tgtEl>
                                        <p:attrNameLst>
                                          <p:attrName>ppt_x</p:attrName>
                                        </p:attrNameLst>
                                      </p:cBhvr>
                                      <p:tavLst>
                                        <p:tav tm="0">
                                          <p:val>
                                            <p:strVal val="ppt_x"/>
                                          </p:val>
                                        </p:tav>
                                        <p:tav tm="100000">
                                          <p:val>
                                            <p:strVal val="ppt_x"/>
                                          </p:val>
                                        </p:tav>
                                      </p:tavLst>
                                    </p:anim>
                                    <p:anim calcmode="lin" valueType="num">
                                      <p:cBhvr>
                                        <p:cTn id="145" dur="1000"/>
                                        <p:tgtEl>
                                          <p:spTgt spid="17"/>
                                        </p:tgtEl>
                                        <p:attrNameLst>
                                          <p:attrName>ppt_y</p:attrName>
                                        </p:attrNameLst>
                                      </p:cBhvr>
                                      <p:tavLst>
                                        <p:tav tm="0">
                                          <p:val>
                                            <p:strVal val="ppt_y"/>
                                          </p:val>
                                        </p:tav>
                                        <p:tav tm="100000">
                                          <p:val>
                                            <p:strVal val="ppt_y+.1"/>
                                          </p:val>
                                        </p:tav>
                                      </p:tavLst>
                                    </p:anim>
                                    <p:set>
                                      <p:cBhvr>
                                        <p:cTn id="146"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3" grpId="0"/>
      <p:bldP spid="3" grpId="1"/>
      <p:bldP spid="3" grpId="2"/>
      <p:bldP spid="8" grpId="0"/>
      <p:bldP spid="8" grpId="1"/>
      <p:bldP spid="10" grpId="0"/>
      <p:bldP spid="10" grpId="1"/>
      <p:bldP spid="14" grpId="0"/>
      <p:bldP spid="14" grpId="1"/>
      <p:bldP spid="14" grpId="2"/>
      <p:bldP spid="15" grpId="0"/>
      <p:bldP spid="15" grpId="1"/>
      <p:bldP spid="15" grpId="2"/>
      <p:bldP spid="16" grpId="0"/>
      <p:bldP spid="16" grpId="1"/>
      <p:bldP spid="16" grpId="2"/>
      <p:bldP spid="13" grpId="0"/>
      <p:bldP spid="13" grpId="1"/>
      <p:bldP spid="17" grpId="0"/>
      <p:bldP spid="17" grpId="1"/>
      <p:bldP spid="18" grpId="0"/>
      <p:bldP spid="18" grpId="1"/>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6" grpId="0"/>
      <p:bldP spid="6" grpId="2"/>
      <p:bldP spid="4" grpId="0"/>
      <p:bldP spid="4" grpId="3"/>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5717"/>
          <a:stretch/>
        </p:blipFill>
        <p:spPr>
          <a:xfrm>
            <a:off x="0" y="0"/>
            <a:ext cx="9248172" cy="6858000"/>
          </a:xfrm>
          <a:prstGeom prst="rect">
            <a:avLst/>
          </a:prstGeom>
        </p:spPr>
      </p:pic>
      <p:sp>
        <p:nvSpPr>
          <p:cNvPr id="15" name="Title 1">
            <a:extLst>
              <a:ext uri="{FF2B5EF4-FFF2-40B4-BE49-F238E27FC236}">
                <a16:creationId xmlns:a16="http://schemas.microsoft.com/office/drawing/2014/main" id="{A92806CE-890E-4A2A-9309-3AFF6CDC2E27}"/>
              </a:ext>
            </a:extLst>
          </p:cNvPr>
          <p:cNvSpPr txBox="1">
            <a:spLocks/>
          </p:cNvSpPr>
          <p:nvPr/>
        </p:nvSpPr>
        <p:spPr>
          <a:xfrm>
            <a:off x="828873" y="5519568"/>
            <a:ext cx="801741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word of our God stands forever</a:t>
            </a:r>
          </a:p>
        </p:txBody>
      </p:sp>
      <p:sp>
        <p:nvSpPr>
          <p:cNvPr id="11" name="Title 1">
            <a:extLst>
              <a:ext uri="{FF2B5EF4-FFF2-40B4-BE49-F238E27FC236}">
                <a16:creationId xmlns:a16="http://schemas.microsoft.com/office/drawing/2014/main" id="{71AC9FE2-5F31-43C5-97AA-295E1D90D21A}"/>
              </a:ext>
            </a:extLst>
          </p:cNvPr>
          <p:cNvSpPr txBox="1">
            <a:spLocks/>
          </p:cNvSpPr>
          <p:nvPr/>
        </p:nvSpPr>
        <p:spPr>
          <a:xfrm>
            <a:off x="6023983" y="4845133"/>
            <a:ext cx="1857411" cy="6817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fades</a:t>
            </a:r>
          </a:p>
        </p:txBody>
      </p:sp>
      <p:sp>
        <p:nvSpPr>
          <p:cNvPr id="7" name="Title 1">
            <a:extLst>
              <a:ext uri="{FF2B5EF4-FFF2-40B4-BE49-F238E27FC236}">
                <a16:creationId xmlns:a16="http://schemas.microsoft.com/office/drawing/2014/main" id="{3D326CB4-A33E-4D3E-8B8F-C3E2A4FA5DA7}"/>
              </a:ext>
            </a:extLst>
          </p:cNvPr>
          <p:cNvSpPr txBox="1">
            <a:spLocks/>
          </p:cNvSpPr>
          <p:nvPr/>
        </p:nvSpPr>
        <p:spPr>
          <a:xfrm>
            <a:off x="1916257" y="1944831"/>
            <a:ext cx="462741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glory of the</a:t>
            </a:r>
            <a:r>
              <a:rPr kumimoji="0" lang="en-US" sz="4420" b="1" i="0" u="none" strike="noStrike" kern="1200" cap="none" spc="0" normalizeH="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LORD</a:t>
            </a:r>
            <a:endPar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9" name="Title 1">
            <a:extLst>
              <a:ext uri="{FF2B5EF4-FFF2-40B4-BE49-F238E27FC236}">
                <a16:creationId xmlns:a16="http://schemas.microsoft.com/office/drawing/2014/main" id="{8DAEA115-D503-4689-B012-B4E1EE065A1E}"/>
              </a:ext>
            </a:extLst>
          </p:cNvPr>
          <p:cNvSpPr txBox="1">
            <a:spLocks/>
          </p:cNvSpPr>
          <p:nvPr/>
        </p:nvSpPr>
        <p:spPr>
          <a:xfrm>
            <a:off x="3787433" y="2616561"/>
            <a:ext cx="491993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all flesh shall</a:t>
            </a:r>
            <a:r>
              <a:rPr kumimoji="0" lang="en-US" sz="4420" b="1" i="0" u="none" strike="noStrike" kern="1200" cap="none" spc="0" normalizeH="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see it</a:t>
            </a:r>
            <a:endPar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2" name="Title 1"/>
          <p:cNvSpPr>
            <a:spLocks noGrp="1"/>
          </p:cNvSpPr>
          <p:nvPr>
            <p:ph type="title"/>
          </p:nvPr>
        </p:nvSpPr>
        <p:spPr>
          <a:xfrm>
            <a:off x="228600" y="1752600"/>
            <a:ext cx="8686800" cy="30480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"The glory of the LORD shall be revealed, And all flesh shall see it together; For the mouth of the LORD has spoken." </a:t>
            </a:r>
            <a:r>
              <a:rPr lang="en-US" sz="3200" b="1" i="1" dirty="0">
                <a:ln w="11430"/>
                <a:solidFill>
                  <a:srgbClr val="CC9900"/>
                </a:solidFill>
                <a:effectLst>
                  <a:glow rad="101600">
                    <a:schemeClr val="tx1"/>
                  </a:glow>
                  <a:outerShdw blurRad="80000" dist="40000" dir="5040000" algn="tl">
                    <a:srgbClr val="000000">
                      <a:alpha val="30000"/>
                    </a:srgbClr>
                  </a:outerShdw>
                </a:effectLst>
              </a:rPr>
              <a:t>— Isaiah 40:5 </a:t>
            </a:r>
          </a:p>
        </p:txBody>
      </p:sp>
      <p:sp>
        <p:nvSpPr>
          <p:cNvPr id="5" name="Title 1"/>
          <p:cNvSpPr txBox="1">
            <a:spLocks/>
          </p:cNvSpPr>
          <p:nvPr/>
        </p:nvSpPr>
        <p:spPr>
          <a:xfrm>
            <a:off x="4648200" y="1752600"/>
            <a:ext cx="17526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ln w="11430"/>
                <a:solidFill>
                  <a:srgbClr val="CC9900"/>
                </a:solidFill>
                <a:effectLst>
                  <a:glow rad="63500">
                    <a:schemeClr val="tx1"/>
                  </a:glow>
                  <a:outerShdw blurRad="80000" dist="40000" dir="5040000" algn="tl">
                    <a:srgbClr val="000000">
                      <a:alpha val="30000"/>
                    </a:srgbClr>
                  </a:outerShdw>
                </a:effectLst>
              </a:rPr>
              <a:t> </a:t>
            </a:r>
            <a:r>
              <a:rPr lang="en-US" sz="49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LORD</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6" name="Title 1"/>
          <p:cNvSpPr txBox="1">
            <a:spLocks/>
          </p:cNvSpPr>
          <p:nvPr/>
        </p:nvSpPr>
        <p:spPr>
          <a:xfrm>
            <a:off x="762000" y="3733800"/>
            <a:ext cx="18288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LORD</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4" name="Title 1"/>
          <p:cNvSpPr txBox="1">
            <a:spLocks/>
          </p:cNvSpPr>
          <p:nvPr/>
        </p:nvSpPr>
        <p:spPr>
          <a:xfrm>
            <a:off x="228600" y="76200"/>
            <a:ext cx="8686800" cy="6781800"/>
          </a:xfrm>
          <a:prstGeom prst="rect">
            <a:avLst/>
          </a:prstGeom>
        </p:spPr>
        <p:txBody>
          <a:bodyPr vert="horz" lIns="91440" tIns="45720" rIns="91440" bIns="45720" rtlCol="0" anchor="ctr">
            <a:no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80000" dist="40000" dir="5040000" algn="tl">
                    <a:srgbClr val="000000">
                      <a:alpha val="30000"/>
                    </a:srgbClr>
                  </a:outerShdw>
                </a:effectLst>
              </a:rPr>
              <a:t>The voice said, "Cry out!" And he said, "What shall I cry?" "All flesh    is grass, And all its loveliness is like the flower of the field. The grass withers, the flower fades, Because the breath of the LORD blows upon it; Surely the people are grass. The grass withers, the flower fades, But the word of our God stands forever."                  </a:t>
            </a:r>
            <a:r>
              <a:rPr lang="en-US" sz="3200" b="1" i="1" dirty="0">
                <a:ln w="11430"/>
                <a:solidFill>
                  <a:srgbClr val="CC9900"/>
                </a:solidFill>
                <a:effectLst>
                  <a:glow rad="101600">
                    <a:schemeClr val="tx1"/>
                  </a:glow>
                  <a:outerShdw blurRad="80000" dist="40000" dir="5040000" algn="tl">
                    <a:srgbClr val="000000">
                      <a:alpha val="30000"/>
                    </a:srgbClr>
                  </a:outerShdw>
                </a:effectLst>
              </a:rPr>
              <a:t>— Isaiah 40:6-8</a:t>
            </a:r>
            <a:r>
              <a:rPr lang="en-US" sz="4000" b="1" i="1" dirty="0">
                <a:ln w="11430"/>
                <a:solidFill>
                  <a:srgbClr val="CC9900"/>
                </a:solidFill>
                <a:effectLst>
                  <a:glow rad="101600">
                    <a:schemeClr val="tx1"/>
                  </a:glow>
                  <a:outerShdw blurRad="80000" dist="40000" dir="5040000" algn="tl">
                    <a:srgbClr val="000000">
                      <a:alpha val="30000"/>
                    </a:srgbClr>
                  </a:outerShdw>
                </a:effectLst>
              </a:rPr>
              <a:t> </a:t>
            </a:r>
            <a:r>
              <a:rPr lang="en-US" sz="32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8" name="Rectangle 2">
            <a:extLst>
              <a:ext uri="{FF2B5EF4-FFF2-40B4-BE49-F238E27FC236}">
                <a16:creationId xmlns:a16="http://schemas.microsoft.com/office/drawing/2014/main" id="{6540F98F-6C83-4440-8066-20DFED0883BE}"/>
              </a:ext>
            </a:extLst>
          </p:cNvPr>
          <p:cNvSpPr txBox="1">
            <a:spLocks noChangeArrowheads="1"/>
          </p:cNvSpPr>
          <p:nvPr/>
        </p:nvSpPr>
        <p:spPr bwMode="auto">
          <a:xfrm>
            <a:off x="1824038" y="1884135"/>
            <a:ext cx="4817268" cy="768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glory of the LORD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CAFB758E-7284-4210-B0F4-ECC948E79436}"/>
              </a:ext>
            </a:extLst>
          </p:cNvPr>
          <p:cNvSpPr txBox="1">
            <a:spLocks noChangeArrowheads="1"/>
          </p:cNvSpPr>
          <p:nvPr/>
        </p:nvSpPr>
        <p:spPr bwMode="auto">
          <a:xfrm>
            <a:off x="3682494" y="2548070"/>
            <a:ext cx="5117026" cy="780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 flesh shall see 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8C19DDD3-9A21-4EBD-A61E-2E92BD785404}"/>
              </a:ext>
            </a:extLst>
          </p:cNvPr>
          <p:cNvSpPr txBox="1">
            <a:spLocks noChangeArrowheads="1"/>
          </p:cNvSpPr>
          <p:nvPr/>
        </p:nvSpPr>
        <p:spPr bwMode="auto">
          <a:xfrm>
            <a:off x="6049302" y="4802981"/>
            <a:ext cx="1809385" cy="74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fades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Title 1">
            <a:extLst>
              <a:ext uri="{FF2B5EF4-FFF2-40B4-BE49-F238E27FC236}">
                <a16:creationId xmlns:a16="http://schemas.microsoft.com/office/drawing/2014/main" id="{5227B436-46D1-4883-A3CC-D9F93A21B9CA}"/>
              </a:ext>
            </a:extLst>
          </p:cNvPr>
          <p:cNvSpPr txBox="1">
            <a:spLocks/>
          </p:cNvSpPr>
          <p:nvPr/>
        </p:nvSpPr>
        <p:spPr>
          <a:xfrm>
            <a:off x="1368170" y="3374462"/>
            <a:ext cx="1578229" cy="858872"/>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uLnTx/>
                <a:uFillTx/>
                <a:latin typeface="Calibri" panose="020F0502020204030204" pitchFamily="34" charset="0"/>
                <a:ea typeface="+mj-ea"/>
                <a:cs typeface="+mj-cs"/>
              </a:rPr>
              <a:t>time</a:t>
            </a:r>
          </a:p>
        </p:txBody>
      </p:sp>
      <p:sp>
        <p:nvSpPr>
          <p:cNvPr id="16" name="Rectangle 2">
            <a:extLst>
              <a:ext uri="{FF2B5EF4-FFF2-40B4-BE49-F238E27FC236}">
                <a16:creationId xmlns:a16="http://schemas.microsoft.com/office/drawing/2014/main" id="{4B741346-8D0B-42DD-8D96-794ED5F81524}"/>
              </a:ext>
            </a:extLst>
          </p:cNvPr>
          <p:cNvSpPr txBox="1">
            <a:spLocks noChangeArrowheads="1"/>
          </p:cNvSpPr>
          <p:nvPr/>
        </p:nvSpPr>
        <p:spPr bwMode="auto">
          <a:xfrm>
            <a:off x="872359" y="5461108"/>
            <a:ext cx="7969299" cy="772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our God stands forever</a:t>
            </a:r>
            <a:endParaRPr kumimoji="0" lang="en-US" altLang="en-US" sz="438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BDB33E49-6BB0-4A85-B2E6-46B487951DD9}"/>
              </a:ext>
            </a:extLst>
          </p:cNvPr>
          <p:cNvSpPr txBox="1">
            <a:spLocks noChangeArrowheads="1"/>
          </p:cNvSpPr>
          <p:nvPr/>
        </p:nvSpPr>
        <p:spPr bwMode="auto">
          <a:xfrm>
            <a:off x="949377" y="5479815"/>
            <a:ext cx="1756348" cy="72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9499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100"/>
                            </p:stCondLst>
                            <p:childTnLst>
                              <p:par>
                                <p:cTn id="11" presetID="10" presetClass="exit" presetSubtype="0" fill="hold" grpId="1"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250"/>
                                        <p:tgtEl>
                                          <p:spTgt spid="6"/>
                                        </p:tgtEl>
                                      </p:cBhvr>
                                    </p:animEffect>
                                    <p:set>
                                      <p:cBhvr>
                                        <p:cTn id="16" dur="1" fill="hold">
                                          <p:stCondLst>
                                            <p:cond delay="24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18" presetClass="emph" presetSubtype="0" fill="hold" grpId="1" nodeType="withEffect">
                                  <p:stCondLst>
                                    <p:cond delay="0"/>
                                  </p:stCondLst>
                                  <p:childTnLst>
                                    <p:set>
                                      <p:cBhvr override="childStyle">
                                        <p:cTn id="23" dur="500" fill="hold"/>
                                        <p:tgtEl>
                                          <p:spTgt spid="7"/>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25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18" presetClass="emph" presetSubtype="0" fill="hold" grpId="1" nodeType="withEffect">
                                  <p:stCondLst>
                                    <p:cond delay="250"/>
                                  </p:stCondLst>
                                  <p:childTnLst>
                                    <p:set>
                                      <p:cBhvr override="childStyle">
                                        <p:cTn id="33" dur="500" fill="hold"/>
                                        <p:tgtEl>
                                          <p:spTgt spid="9"/>
                                        </p:tgtEl>
                                        <p:attrNameLst>
                                          <p:attrName>style.textDecorationUnderline</p:attrName>
                                        </p:attrNameLst>
                                      </p:cBhvr>
                                      <p:to>
                                        <p:strVal val="true"/>
                                      </p:to>
                                    </p:set>
                                  </p:childTnLst>
                                </p:cTn>
                              </p:par>
                              <p:par>
                                <p:cTn id="34" presetID="22" presetClass="entr" presetSubtype="8" fill="hold" grpId="0" nodeType="withEffect">
                                  <p:stCondLst>
                                    <p:cond delay="25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16" presetClass="exit" presetSubtype="21" fill="hold" grpId="2" nodeType="withEffect">
                                  <p:stCondLst>
                                    <p:cond delay="0"/>
                                  </p:stCondLst>
                                  <p:childTnLst>
                                    <p:animEffect transition="out" filter="barn(inVertic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3"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
                                        <p:tgtEl>
                                          <p:spTgt spid="6"/>
                                        </p:tgtEl>
                                      </p:cBhvr>
                                    </p:animEffect>
                                  </p:childTnLst>
                                </p:cTn>
                              </p:par>
                              <p:par>
                                <p:cTn id="48" presetID="10" presetClass="entr" presetSubtype="0" fill="hold" grpId="3"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
                                        <p:tgtEl>
                                          <p:spTgt spid="5"/>
                                        </p:tgtEl>
                                      </p:cBhvr>
                                    </p:animEffect>
                                  </p:childTnLst>
                                </p:cTn>
                              </p:par>
                              <p:par>
                                <p:cTn id="51" presetID="0" presetClass="path" presetSubtype="0" accel="56889" decel="38000" fill="hold" grpId="2" nodeType="withEffect">
                                  <p:stCondLst>
                                    <p:cond delay="0"/>
                                  </p:stCondLst>
                                  <p:childTnLst>
                                    <p:animMotion origin="layout" path="M -3.33333E-6 -2.22222E-6 C 0.00174 0.02292 -0.00277 0.09722 0.01007 0.13773 C 0.02292 0.17824 0.0474 0.21713 0.07674 0.24329 C 0.10608 0.26945 0.14323 0.28449 0.18577 0.29445 C 0.2283 0.3044 0.30157 0.31783 0.33247 0.30324 C 0.36337 0.28866 0.36493 0.25047 0.37153 0.20741 C 0.37813 0.16435 0.37275 0.09097 0.37257 0.04537 C 0.3724 -0.00023 0.37084 -0.04305 0.37049 -0.0662 " pathEditMode="relative" rAng="0" ptsTypes="aaaaaaaa">
                                      <p:cBhvr>
                                        <p:cTn id="52" dur="2250" fill="hold"/>
                                        <p:tgtEl>
                                          <p:spTgt spid="6"/>
                                        </p:tgtEl>
                                        <p:attrNameLst>
                                          <p:attrName>ppt_x</p:attrName>
                                          <p:attrName>ppt_y</p:attrName>
                                        </p:attrNameLst>
                                      </p:cBhvr>
                                      <p:rCtr x="18767" y="12569"/>
                                    </p:animMotion>
                                  </p:childTnLst>
                                </p:cTn>
                              </p:par>
                              <p:par>
                                <p:cTn id="53" presetID="0" presetClass="path" presetSubtype="0" accel="43000" decel="57000" fill="hold" grpId="2" nodeType="withEffect">
                                  <p:stCondLst>
                                    <p:cond delay="0"/>
                                  </p:stCondLst>
                                  <p:childTnLst>
                                    <p:animMotion origin="layout" path="M 3.33333E-6 2.22222E-6 C 0.0158 0.00764 0.06614 0.01782 0.09496 0.0456 C 0.12378 0.07338 0.15538 0.12268 0.17326 0.16666 C 0.19114 0.21065 0.19965 0.25926 0.20243 0.30879 C 0.20521 0.35833 0.20017 0.42153 0.18993 0.46435 C 0.17968 0.50717 0.16614 0.54259 0.1408 0.56551 C 0.11545 0.58842 0.06562 0.60393 0.0375 0.60231 C 0.00937 0.60069 -0.01493 0.58565 -0.0283 0.55555 C -0.04167 0.52546 -0.03924 0.47685 -0.04254 0.42222 C -0.04584 0.36759 -0.0467 0.26875 -0.04775 0.22824 " pathEditMode="relative" rAng="0" ptsTypes="aaaaaaaaaa">
                                      <p:cBhvr>
                                        <p:cTn id="54" dur="2250" fill="hold"/>
                                        <p:tgtEl>
                                          <p:spTgt spid="5"/>
                                        </p:tgtEl>
                                        <p:attrNameLst>
                                          <p:attrName>ppt_x</p:attrName>
                                          <p:attrName>ppt_y</p:attrName>
                                        </p:attrNameLst>
                                      </p:cBhvr>
                                      <p:rCtr x="7865" y="30185"/>
                                    </p:animMotion>
                                  </p:childTnLst>
                                </p:cTn>
                              </p:par>
                              <p:par>
                                <p:cTn id="55" presetID="47" presetClass="exit" presetSubtype="0" fill="hold" grpId="1" nodeType="withEffect">
                                  <p:stCondLst>
                                    <p:cond delay="0"/>
                                  </p:stCondLst>
                                  <p:childTnLst>
                                    <p:animEffect transition="out" filter="fade">
                                      <p:cBhvr>
                                        <p:cTn id="56" dur="1000"/>
                                        <p:tgtEl>
                                          <p:spTgt spid="2"/>
                                        </p:tgtEl>
                                      </p:cBhvr>
                                    </p:animEffect>
                                    <p:anim calcmode="lin" valueType="num">
                                      <p:cBhvr>
                                        <p:cTn id="57" dur="1000"/>
                                        <p:tgtEl>
                                          <p:spTgt spid="2"/>
                                        </p:tgtEl>
                                        <p:attrNameLst>
                                          <p:attrName>ppt_x</p:attrName>
                                        </p:attrNameLst>
                                      </p:cBhvr>
                                      <p:tavLst>
                                        <p:tav tm="0">
                                          <p:val>
                                            <p:strVal val="ppt_x"/>
                                          </p:val>
                                        </p:tav>
                                        <p:tav tm="100000">
                                          <p:val>
                                            <p:strVal val="ppt_x"/>
                                          </p:val>
                                        </p:tav>
                                      </p:tavLst>
                                    </p:anim>
                                    <p:anim calcmode="lin" valueType="num">
                                      <p:cBhvr>
                                        <p:cTn id="58" dur="1000"/>
                                        <p:tgtEl>
                                          <p:spTgt spid="2"/>
                                        </p:tgtEl>
                                        <p:attrNameLst>
                                          <p:attrName>ppt_y</p:attrName>
                                        </p:attrNameLst>
                                      </p:cBhvr>
                                      <p:tavLst>
                                        <p:tav tm="0">
                                          <p:val>
                                            <p:strVal val="ppt_y"/>
                                          </p:val>
                                        </p:tav>
                                        <p:tav tm="100000">
                                          <p:val>
                                            <p:strVal val="ppt_y-.1"/>
                                          </p:val>
                                        </p:tav>
                                      </p:tavLst>
                                    </p:anim>
                                    <p:set>
                                      <p:cBhvr>
                                        <p:cTn id="59" dur="1" fill="hold">
                                          <p:stCondLst>
                                            <p:cond delay="999"/>
                                          </p:stCondLst>
                                        </p:cTn>
                                        <p:tgtEl>
                                          <p:spTgt spid="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250"/>
                                        <p:tgtEl>
                                          <p:spTgt spid="9"/>
                                        </p:tgtEl>
                                      </p:cBhvr>
                                    </p:animEffect>
                                    <p:set>
                                      <p:cBhvr>
                                        <p:cTn id="65" dur="1" fill="hold">
                                          <p:stCondLst>
                                            <p:cond delay="249"/>
                                          </p:stCondLst>
                                        </p:cTn>
                                        <p:tgtEl>
                                          <p:spTgt spid="9"/>
                                        </p:tgtEl>
                                        <p:attrNameLst>
                                          <p:attrName>style.visibility</p:attrName>
                                        </p:attrNameLst>
                                      </p:cBhvr>
                                      <p:to>
                                        <p:strVal val="hidden"/>
                                      </p:to>
                                    </p:set>
                                  </p:childTnLst>
                                </p:cTn>
                              </p:par>
                              <p:par>
                                <p:cTn id="66" presetID="42" presetClass="entr" presetSubtype="0" fill="hold" grpId="0" nodeType="withEffect">
                                  <p:stCondLst>
                                    <p:cond delay="130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800"/>
                                        <p:tgtEl>
                                          <p:spTgt spid="4"/>
                                        </p:tgtEl>
                                      </p:cBhvr>
                                    </p:animEffect>
                                    <p:anim calcmode="lin" valueType="num">
                                      <p:cBhvr>
                                        <p:cTn id="69" dur="800" fill="hold"/>
                                        <p:tgtEl>
                                          <p:spTgt spid="4"/>
                                        </p:tgtEl>
                                        <p:attrNameLst>
                                          <p:attrName>ppt_x</p:attrName>
                                        </p:attrNameLst>
                                      </p:cBhvr>
                                      <p:tavLst>
                                        <p:tav tm="0">
                                          <p:val>
                                            <p:strVal val="#ppt_x"/>
                                          </p:val>
                                        </p:tav>
                                        <p:tav tm="100000">
                                          <p:val>
                                            <p:strVal val="#ppt_x"/>
                                          </p:val>
                                        </p:tav>
                                      </p:tavLst>
                                    </p:anim>
                                    <p:anim calcmode="lin" valueType="num">
                                      <p:cBhvr>
                                        <p:cTn id="70" dur="800" fill="hold"/>
                                        <p:tgtEl>
                                          <p:spTgt spid="4"/>
                                        </p:tgtEl>
                                        <p:attrNameLst>
                                          <p:attrName>ppt_y</p:attrName>
                                        </p:attrNameLst>
                                      </p:cBhvr>
                                      <p:tavLst>
                                        <p:tav tm="0">
                                          <p:val>
                                            <p:strVal val="#ppt_y+.1"/>
                                          </p:val>
                                        </p:tav>
                                        <p:tav tm="100000">
                                          <p:val>
                                            <p:strVal val="#ppt_y"/>
                                          </p:val>
                                        </p:tav>
                                      </p:tavLst>
                                    </p:anim>
                                  </p:childTnLst>
                                </p:cTn>
                              </p:par>
                              <p:par>
                                <p:cTn id="71" presetID="10" presetClass="exit" presetSubtype="0" fill="hold" grpId="4" nodeType="withEffect">
                                  <p:stCondLst>
                                    <p:cond delay="2000"/>
                                  </p:stCondLst>
                                  <p:childTnLst>
                                    <p:animEffect transition="out" filter="fade">
                                      <p:cBhvr>
                                        <p:cTn id="72" dur="250"/>
                                        <p:tgtEl>
                                          <p:spTgt spid="6"/>
                                        </p:tgtEl>
                                      </p:cBhvr>
                                    </p:animEffect>
                                    <p:set>
                                      <p:cBhvr>
                                        <p:cTn id="73" dur="1" fill="hold">
                                          <p:stCondLst>
                                            <p:cond delay="249"/>
                                          </p:stCondLst>
                                        </p:cTn>
                                        <p:tgtEl>
                                          <p:spTgt spid="6"/>
                                        </p:tgtEl>
                                        <p:attrNameLst>
                                          <p:attrName>style.visibility</p:attrName>
                                        </p:attrNameLst>
                                      </p:cBhvr>
                                      <p:to>
                                        <p:strVal val="hidden"/>
                                      </p:to>
                                    </p:set>
                                  </p:childTnLst>
                                </p:cTn>
                              </p:par>
                              <p:par>
                                <p:cTn id="74" presetID="10" presetClass="exit" presetSubtype="0" fill="hold" grpId="4" nodeType="withEffect">
                                  <p:stCondLst>
                                    <p:cond delay="2000"/>
                                  </p:stCondLst>
                                  <p:childTnLst>
                                    <p:animEffect transition="out" filter="fade">
                                      <p:cBhvr>
                                        <p:cTn id="75" dur="250"/>
                                        <p:tgtEl>
                                          <p:spTgt spid="5"/>
                                        </p:tgtEl>
                                      </p:cBhvr>
                                    </p:animEffect>
                                    <p:set>
                                      <p:cBhvr>
                                        <p:cTn id="76" dur="1" fill="hold">
                                          <p:stCondLst>
                                            <p:cond delay="249"/>
                                          </p:stCondLst>
                                        </p:cTn>
                                        <p:tgtEl>
                                          <p:spTgt spid="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0" presetClass="entr" presetSubtype="0"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dissolve">
                                      <p:cBhvr>
                                        <p:cTn id="81" dur="500">
                                          <p:stCondLst>
                                            <p:cond delay="0"/>
                                          </p:stCondLst>
                                        </p:cTn>
                                        <p:tgtEl>
                                          <p:spTgt spid="13"/>
                                        </p:tgtEl>
                                      </p:cBhvr>
                                    </p:animEffect>
                                    <p:anim to="" calcmode="lin" valueType="num">
                                      <p:cBhvr>
                                        <p:cTn id="82"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83"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wipe(left)">
                                      <p:cBhvr>
                                        <p:cTn id="88" dur="500"/>
                                        <p:tgtEl>
                                          <p:spTgt spid="11"/>
                                        </p:tgtEl>
                                      </p:cBhvr>
                                    </p:animEffect>
                                  </p:childTnLst>
                                </p:cTn>
                              </p:par>
                              <p:par>
                                <p:cTn id="89" presetID="18" presetClass="emph" presetSubtype="0" fill="hold" grpId="1" nodeType="withEffect">
                                  <p:stCondLst>
                                    <p:cond delay="0"/>
                                  </p:stCondLst>
                                  <p:childTnLst>
                                    <p:set>
                                      <p:cBhvr override="childStyle">
                                        <p:cTn id="90" dur="500" fill="hold"/>
                                        <p:tgtEl>
                                          <p:spTgt spid="11"/>
                                        </p:tgtEl>
                                        <p:attrNameLst>
                                          <p:attrName>style.textDecorationUnderline</p:attrName>
                                        </p:attrNameLst>
                                      </p:cBhvr>
                                      <p:to>
                                        <p:strVal val="true"/>
                                      </p:to>
                                    </p:set>
                                  </p:childTnLst>
                                </p:cTn>
                              </p:par>
                              <p:par>
                                <p:cTn id="91" presetID="22" presetClass="entr" presetSubtype="8" fill="hold" grpId="0" nodeType="with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wipe(left)">
                                      <p:cBhvr>
                                        <p:cTn id="93" dur="500"/>
                                        <p:tgtEl>
                                          <p:spTgt spid="1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400"/>
                                  </p:stCondLst>
                                  <p:childTnLst>
                                    <p:set>
                                      <p:cBhvr>
                                        <p:cTn id="97" dur="1" fill="hold">
                                          <p:stCondLst>
                                            <p:cond delay="0"/>
                                          </p:stCondLst>
                                        </p:cTn>
                                        <p:tgtEl>
                                          <p:spTgt spid="15"/>
                                        </p:tgtEl>
                                        <p:attrNameLst>
                                          <p:attrName>style.visibility</p:attrName>
                                        </p:attrNameLst>
                                      </p:cBhvr>
                                      <p:to>
                                        <p:strVal val="visible"/>
                                      </p:to>
                                    </p:set>
                                    <p:animEffect transition="in" filter="wipe(left)">
                                      <p:cBhvr>
                                        <p:cTn id="98" dur="750"/>
                                        <p:tgtEl>
                                          <p:spTgt spid="15"/>
                                        </p:tgtEl>
                                      </p:cBhvr>
                                    </p:animEffect>
                                  </p:childTnLst>
                                </p:cTn>
                              </p:par>
                              <p:par>
                                <p:cTn id="99" presetID="18" presetClass="emph" presetSubtype="0" fill="hold" grpId="1" nodeType="withEffect">
                                  <p:stCondLst>
                                    <p:cond delay="400"/>
                                  </p:stCondLst>
                                  <p:childTnLst>
                                    <p:set>
                                      <p:cBhvr override="childStyle">
                                        <p:cTn id="100" dur="750" fill="hold"/>
                                        <p:tgtEl>
                                          <p:spTgt spid="15"/>
                                        </p:tgtEl>
                                        <p:attrNameLst>
                                          <p:attrName>style.textDecorationUnderline</p:attrName>
                                        </p:attrNameLst>
                                      </p:cBhvr>
                                      <p:to>
                                        <p:strVal val="true"/>
                                      </p:to>
                                    </p:set>
                                  </p:childTnLst>
                                </p:cTn>
                              </p:par>
                              <p:par>
                                <p:cTn id="101" presetID="22" presetClass="entr" presetSubtype="8" fill="hold" grpId="0" nodeType="withEffect">
                                  <p:stCondLst>
                                    <p:cond delay="400"/>
                                  </p:stCondLst>
                                  <p:childTnLst>
                                    <p:set>
                                      <p:cBhvr>
                                        <p:cTn id="102" dur="1" fill="hold">
                                          <p:stCondLst>
                                            <p:cond delay="0"/>
                                          </p:stCondLst>
                                        </p:cTn>
                                        <p:tgtEl>
                                          <p:spTgt spid="16"/>
                                        </p:tgtEl>
                                        <p:attrNameLst>
                                          <p:attrName>style.visibility</p:attrName>
                                        </p:attrNameLst>
                                      </p:cBhvr>
                                      <p:to>
                                        <p:strVal val="visible"/>
                                      </p:to>
                                    </p:set>
                                    <p:animEffect transition="in" filter="wipe(left)">
                                      <p:cBhvr>
                                        <p:cTn id="103" dur="750"/>
                                        <p:tgtEl>
                                          <p:spTgt spid="16"/>
                                        </p:tgtEl>
                                      </p:cBhvr>
                                    </p:animEffect>
                                  </p:childTnLst>
                                </p:cTn>
                              </p:par>
                              <p:par>
                                <p:cTn id="104" presetID="42" presetClass="path" presetSubtype="0" accel="50000" decel="50000" fill="hold" grpId="2" nodeType="withEffect">
                                  <p:stCondLst>
                                    <p:cond delay="0"/>
                                  </p:stCondLst>
                                  <p:childTnLst>
                                    <p:animMotion origin="layout" path="M 2.5E-6 3.7037E-7 L 0.25364 0.20208 " pathEditMode="relative" rAng="0" ptsTypes="AA">
                                      <p:cBhvr>
                                        <p:cTn id="105" dur="1000" fill="hold"/>
                                        <p:tgtEl>
                                          <p:spTgt spid="13"/>
                                        </p:tgtEl>
                                        <p:attrNameLst>
                                          <p:attrName>ppt_x</p:attrName>
                                          <p:attrName>ppt_y</p:attrName>
                                        </p:attrNameLst>
                                      </p:cBhvr>
                                      <p:rCtr x="12674" y="10093"/>
                                    </p:animMotion>
                                  </p:childTnLst>
                                </p:cTn>
                              </p:par>
                              <p:par>
                                <p:cTn id="106" presetID="0" presetClass="exit" presetSubtype="0" fill="hold" grpId="1" nodeType="withEffect">
                                  <p:stCondLst>
                                    <p:cond delay="0"/>
                                  </p:stCondLst>
                                  <p:childTnLst>
                                    <p:set>
                                      <p:cBhvr>
                                        <p:cTn id="107" dur="1" fill="hold">
                                          <p:stCondLst>
                                            <p:cond delay="999"/>
                                          </p:stCondLst>
                                        </p:cTn>
                                        <p:tgtEl>
                                          <p:spTgt spid="13"/>
                                        </p:tgtEl>
                                        <p:attrNameLst>
                                          <p:attrName>style.visibility</p:attrName>
                                        </p:attrNameLst>
                                      </p:cBhvr>
                                      <p:to>
                                        <p:strVal val="hidden"/>
                                      </p:to>
                                    </p:set>
                                    <p:animEffect transition="out" filter="dissolve">
                                      <p:cBhvr>
                                        <p:cTn id="108" dur="1000">
                                          <p:stCondLst>
                                            <p:cond delay="0"/>
                                          </p:stCondLst>
                                        </p:cTn>
                                        <p:tgtEl>
                                          <p:spTgt spid="13"/>
                                        </p:tgtEl>
                                      </p:cBhvr>
                                    </p:animEffect>
                                    <p:anim to="" calcmode="lin" valueType="num">
                                      <p:cBhvr>
                                        <p:cTn id="109"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110" dur="10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111" presetID="16" presetClass="exit" presetSubtype="21" fill="hold" grpId="2" nodeType="withEffect">
                                  <p:stCondLst>
                                    <p:cond delay="0"/>
                                  </p:stCondLst>
                                  <p:childTnLst>
                                    <p:animEffect transition="out" filter="barn(inVertical)">
                                      <p:cBhvr>
                                        <p:cTn id="112" dur="500"/>
                                        <p:tgtEl>
                                          <p:spTgt spid="11"/>
                                        </p:tgtEl>
                                      </p:cBhvr>
                                    </p:animEffect>
                                    <p:set>
                                      <p:cBhvr>
                                        <p:cTn id="113" dur="1" fill="hold">
                                          <p:stCondLst>
                                            <p:cond delay="499"/>
                                          </p:stCondLst>
                                        </p:cTn>
                                        <p:tgtEl>
                                          <p:spTgt spid="11"/>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2"/>
                                        </p:tgtEl>
                                      </p:cBhvr>
                                    </p:animEffect>
                                    <p:set>
                                      <p:cBhvr>
                                        <p:cTn id="116" dur="1" fill="hold">
                                          <p:stCondLst>
                                            <p:cond delay="499"/>
                                          </p:stCondLst>
                                        </p:cTn>
                                        <p:tgtEl>
                                          <p:spTgt spid="12"/>
                                        </p:tgtEl>
                                        <p:attrNameLst>
                                          <p:attrName>style.visibility</p:attrName>
                                        </p:attrNameLst>
                                      </p:cBhvr>
                                      <p:to>
                                        <p:strVal val="hidden"/>
                                      </p:to>
                                    </p:set>
                                  </p:childTnLst>
                                </p:cTn>
                              </p:par>
                              <p:par>
                                <p:cTn id="117" presetID="21" presetClass="entr" presetSubtype="8" fill="hold" grpId="0" nodeType="withEffect">
                                  <p:stCondLst>
                                    <p:cond delay="1000"/>
                                  </p:stCondLst>
                                  <p:childTnLst>
                                    <p:set>
                                      <p:cBhvr>
                                        <p:cTn id="118" dur="1" fill="hold">
                                          <p:stCondLst>
                                            <p:cond delay="0"/>
                                          </p:stCondLst>
                                        </p:cTn>
                                        <p:tgtEl>
                                          <p:spTgt spid="17"/>
                                        </p:tgtEl>
                                        <p:attrNameLst>
                                          <p:attrName>style.visibility</p:attrName>
                                        </p:attrNameLst>
                                      </p:cBhvr>
                                      <p:to>
                                        <p:strVal val="visible"/>
                                      </p:to>
                                    </p:set>
                                    <p:animEffect transition="in" filter="wheel(8)">
                                      <p:cBhvr>
                                        <p:cTn id="1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1" grpId="0"/>
      <p:bldP spid="11" grpId="1"/>
      <p:bldP spid="11" grpId="2"/>
      <p:bldP spid="7" grpId="0"/>
      <p:bldP spid="7" grpId="1"/>
      <p:bldP spid="7" grpId="2"/>
      <p:bldP spid="9" grpId="0"/>
      <p:bldP spid="9" grpId="1"/>
      <p:bldP spid="9" grpId="2"/>
      <p:bldP spid="2" grpId="0"/>
      <p:bldP spid="2" grpId="1"/>
      <p:bldP spid="5" grpId="1"/>
      <p:bldP spid="5" grpId="2"/>
      <p:bldP spid="5" grpId="3"/>
      <p:bldP spid="5" grpId="4"/>
      <p:bldP spid="6" grpId="1"/>
      <p:bldP spid="6" grpId="2"/>
      <p:bldP spid="6" grpId="3"/>
      <p:bldP spid="6" grpId="4"/>
      <p:bldP spid="4" grpId="0"/>
      <p:bldP spid="8" grpId="0"/>
      <p:bldP spid="8" grpId="1"/>
      <p:bldP spid="10" grpId="0"/>
      <p:bldP spid="10" grpId="1"/>
      <p:bldP spid="12" grpId="0"/>
      <p:bldP spid="12" grpId="1"/>
      <p:bldP spid="13" grpId="0"/>
      <p:bldP spid="13" grpId="1"/>
      <p:bldP spid="13" grpId="2"/>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25400"/>
            <a:ext cx="9144000" cy="6883400"/>
          </a:xfrm>
        </p:spPr>
      </p:pic>
      <p:sp>
        <p:nvSpPr>
          <p:cNvPr id="8" name="Title 1"/>
          <p:cNvSpPr txBox="1">
            <a:spLocks/>
          </p:cNvSpPr>
          <p:nvPr/>
        </p:nvSpPr>
        <p:spPr>
          <a:xfrm>
            <a:off x="365760" y="4443984"/>
            <a:ext cx="19050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noFill/>
                  <a:prstDash val="solid"/>
                </a:ln>
                <a:solidFill>
                  <a:schemeClr val="bg1"/>
                </a:solidFill>
                <a:effectLst>
                  <a:outerShdw blurRad="63500" dir="3600000" algn="tl" rotWithShape="0">
                    <a:srgbClr val="000000">
                      <a:alpha val="70000"/>
                    </a:srgbClr>
                  </a:outerShdw>
                </a:effectLst>
              </a:rPr>
              <a:t>I am</a:t>
            </a:r>
          </a:p>
        </p:txBody>
      </p:sp>
      <p:sp>
        <p:nvSpPr>
          <p:cNvPr id="3" name="Title 1"/>
          <p:cNvSpPr>
            <a:spLocks noGrp="1"/>
          </p:cNvSpPr>
          <p:nvPr>
            <p:ph type="title"/>
          </p:nvPr>
        </p:nvSpPr>
        <p:spPr>
          <a:xfrm>
            <a:off x="457200" y="4419600"/>
            <a:ext cx="8229600" cy="17065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"I am the true vine, and My Father is the vinedresser." </a:t>
            </a:r>
            <a:r>
              <a:rPr lang="en-US" sz="3200" b="1" i="1" dirty="0">
                <a:ln w="11430"/>
                <a:solidFill>
                  <a:srgbClr val="CC9900"/>
                </a:solidFill>
                <a:effectLst>
                  <a:glow rad="101600">
                    <a:schemeClr val="tx1"/>
                  </a:glow>
                  <a:outerShdw blurRad="80000" dist="40000" dir="5040000" algn="tl">
                    <a:srgbClr val="000000">
                      <a:alpha val="30000"/>
                    </a:srgbClr>
                  </a:outerShdw>
                </a:effectLst>
              </a:rPr>
              <a:t>— John 15:1 </a:t>
            </a:r>
          </a:p>
        </p:txBody>
      </p:sp>
      <p:sp>
        <p:nvSpPr>
          <p:cNvPr id="5" name="Title 1"/>
          <p:cNvSpPr txBox="1">
            <a:spLocks/>
          </p:cNvSpPr>
          <p:nvPr/>
        </p:nvSpPr>
        <p:spPr>
          <a:xfrm>
            <a:off x="381000" y="2121408"/>
            <a:ext cx="8077200" cy="12878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effectLst>
                  <a:outerShdw blurRad="63500" dir="3600000" algn="tl" rotWithShape="0">
                    <a:srgbClr val="000000">
                      <a:alpha val="70000"/>
                    </a:srgbClr>
                  </a:outerShdw>
                </a:effectLst>
              </a:rPr>
              <a:t>without Me you can do nothing</a:t>
            </a:r>
          </a:p>
        </p:txBody>
      </p:sp>
      <p:sp>
        <p:nvSpPr>
          <p:cNvPr id="6" name="Title 1"/>
          <p:cNvSpPr txBox="1">
            <a:spLocks/>
          </p:cNvSpPr>
          <p:nvPr/>
        </p:nvSpPr>
        <p:spPr>
          <a:xfrm>
            <a:off x="304800" y="274638"/>
            <a:ext cx="8382000" cy="6278562"/>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80000" dist="40000" dir="5040000" algn="tl">
                    <a:srgbClr val="000000">
                      <a:alpha val="30000"/>
                    </a:srgbClr>
                  </a:outerShdw>
                </a:effectLst>
              </a:rPr>
              <a:t>"I am the vine, you are the branches. He who abides in Me, and I in him, bears much fruit; for without Me you can do nothing.    If anyone does not abide in Me,   he is cast out as a branch and is withered; and they gather them and throw them into the fire, and they are burned." </a:t>
            </a:r>
            <a:r>
              <a:rPr lang="en-US" sz="3200" b="1" i="1" dirty="0">
                <a:ln w="11430"/>
                <a:solidFill>
                  <a:srgbClr val="CC9900"/>
                </a:solidFill>
                <a:effectLst>
                  <a:glow rad="101600">
                    <a:schemeClr val="tx1"/>
                  </a:glow>
                  <a:outerShdw blurRad="80000" dist="40000" dir="5040000" algn="tl">
                    <a:srgbClr val="000000">
                      <a:alpha val="30000"/>
                    </a:srgbClr>
                  </a:outerShdw>
                </a:effectLst>
              </a:rPr>
              <a:t>— John 15:5-6 </a:t>
            </a:r>
          </a:p>
        </p:txBody>
      </p:sp>
      <p:sp>
        <p:nvSpPr>
          <p:cNvPr id="7" name="Title 1"/>
          <p:cNvSpPr txBox="1">
            <a:spLocks/>
          </p:cNvSpPr>
          <p:nvPr/>
        </p:nvSpPr>
        <p:spPr>
          <a:xfrm>
            <a:off x="2194560" y="4443984"/>
            <a:ext cx="2043897"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chemeClr val="bg1"/>
                </a:solidFill>
                <a:effectLst>
                  <a:glow rad="63500">
                    <a:schemeClr val="tx1"/>
                  </a:glow>
                  <a:outerShdw blurRad="80000" dist="40000" dir="5040000" algn="tl">
                    <a:srgbClr val="000000">
                      <a:alpha val="30000"/>
                    </a:srgbClr>
                  </a:outerShdw>
                </a:effectLst>
              </a:rPr>
              <a:t>true</a:t>
            </a:r>
            <a:endParaRPr lang="en-US" sz="3200" b="1" i="1" dirty="0">
              <a:ln w="11430"/>
              <a:solidFill>
                <a:schemeClr val="bg1"/>
              </a:solidFill>
              <a:effectLst>
                <a:glow rad="63500">
                  <a:schemeClr val="tx1"/>
                </a:glow>
                <a:outerShdw blurRad="80000" dist="40000" dir="5040000" algn="tl">
                  <a:srgbClr val="000000">
                    <a:alpha val="30000"/>
                  </a:srgbClr>
                </a:outerShdw>
              </a:effectLst>
            </a:endParaRPr>
          </a:p>
        </p:txBody>
      </p:sp>
      <p:sp>
        <p:nvSpPr>
          <p:cNvPr id="11" name="!!Fire"/>
          <p:cNvSpPr txBox="1">
            <a:spLocks/>
          </p:cNvSpPr>
          <p:nvPr/>
        </p:nvSpPr>
        <p:spPr>
          <a:xfrm>
            <a:off x="1481328" y="2423160"/>
            <a:ext cx="1967697"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80000" dist="40000" dir="5040000" algn="tl">
                    <a:srgbClr val="000000">
                      <a:alpha val="30000"/>
                    </a:srgbClr>
                  </a:outerShdw>
                </a:effectLst>
              </a:rPr>
              <a:t>fire</a:t>
            </a:r>
            <a:endParaRPr lang="en-US" sz="3200" b="1" i="1"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80000" dist="40000" dir="5040000" algn="tl">
                  <a:srgbClr val="000000">
                    <a:alpha val="30000"/>
                  </a:srgbClr>
                </a:outerShdw>
              </a:effectLst>
            </a:endParaRPr>
          </a:p>
        </p:txBody>
      </p:sp>
      <p:sp>
        <p:nvSpPr>
          <p:cNvPr id="12" name="!!Fruit"/>
          <p:cNvSpPr txBox="1">
            <a:spLocks/>
          </p:cNvSpPr>
          <p:nvPr/>
        </p:nvSpPr>
        <p:spPr>
          <a:xfrm>
            <a:off x="5568696" y="2362200"/>
            <a:ext cx="2043897"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solidFill>
                  <a:srgbClr val="CC9900"/>
                </a:solidFill>
                <a:effectLst>
                  <a:glow rad="63500">
                    <a:schemeClr val="tx1"/>
                  </a:glow>
                  <a:outerShdw blurRad="80000" dist="40000" dir="5040000" algn="tl">
                    <a:srgbClr val="000000">
                      <a:alpha val="30000"/>
                    </a:srgbClr>
                  </a:outerShdw>
                </a:effectLst>
              </a:rPr>
              <a:t> </a:t>
            </a:r>
            <a:r>
              <a:rPr lang="en-US" sz="475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80000" dist="40000" dir="5040000" algn="tl">
                    <a:srgbClr val="000000">
                      <a:alpha val="30000"/>
                    </a:srgbClr>
                  </a:outerShdw>
                </a:effectLst>
              </a:rPr>
              <a:t>fruit</a:t>
            </a:r>
            <a:endParaRPr lang="en-US" sz="3200" b="1" i="1"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80000" dist="40000" dir="5040000" algn="tl">
                  <a:srgbClr val="000000">
                    <a:alpha val="30000"/>
                  </a:srgbClr>
                </a:outerShdw>
              </a:effectLst>
            </a:endParaRPr>
          </a:p>
        </p:txBody>
      </p:sp>
      <p:sp>
        <p:nvSpPr>
          <p:cNvPr id="10" name="Title 1"/>
          <p:cNvSpPr txBox="1">
            <a:spLocks/>
          </p:cNvSpPr>
          <p:nvPr/>
        </p:nvSpPr>
        <p:spPr>
          <a:xfrm>
            <a:off x="5804703" y="1524000"/>
            <a:ext cx="2043897"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solidFill>
                  <a:srgbClr val="CC9900"/>
                </a:solidFill>
                <a:effectLst>
                  <a:glow rad="63500">
                    <a:schemeClr val="tx1"/>
                  </a:glow>
                  <a:outerShdw blurRad="80000" dist="40000" dir="5040000" algn="tl">
                    <a:srgbClr val="000000">
                      <a:alpha val="30000"/>
                    </a:srgbClr>
                  </a:outerShdw>
                </a:effectLst>
              </a:rPr>
              <a:t> </a:t>
            </a:r>
            <a:r>
              <a:rPr lang="en-US" sz="475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fruit</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9" name="Title 1"/>
          <p:cNvSpPr txBox="1">
            <a:spLocks/>
          </p:cNvSpPr>
          <p:nvPr/>
        </p:nvSpPr>
        <p:spPr>
          <a:xfrm>
            <a:off x="5715000" y="4876800"/>
            <a:ext cx="2043897"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fire</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3" name="Rectangle 2">
            <a:extLst>
              <a:ext uri="{FF2B5EF4-FFF2-40B4-BE49-F238E27FC236}">
                <a16:creationId xmlns:a16="http://schemas.microsoft.com/office/drawing/2014/main" id="{E59C80BB-298C-4B78-A6C0-0739FEB50A2C}"/>
              </a:ext>
            </a:extLst>
          </p:cNvPr>
          <p:cNvSpPr txBox="1">
            <a:spLocks noChangeArrowheads="1"/>
          </p:cNvSpPr>
          <p:nvPr/>
        </p:nvSpPr>
        <p:spPr bwMode="auto">
          <a:xfrm>
            <a:off x="589547" y="4551956"/>
            <a:ext cx="1454112" cy="777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am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Title 1">
            <a:extLst>
              <a:ext uri="{FF2B5EF4-FFF2-40B4-BE49-F238E27FC236}">
                <a16:creationId xmlns:a16="http://schemas.microsoft.com/office/drawing/2014/main" id="{F69FA437-9EC7-415E-A81A-B594E0E5FA27}"/>
              </a:ext>
            </a:extLst>
          </p:cNvPr>
          <p:cNvSpPr txBox="1">
            <a:spLocks/>
          </p:cNvSpPr>
          <p:nvPr/>
        </p:nvSpPr>
        <p:spPr>
          <a:xfrm>
            <a:off x="2605414" y="5198301"/>
            <a:ext cx="4384109" cy="966976"/>
          </a:xfrm>
          <a:prstGeom prst="rect">
            <a:avLst/>
          </a:prstGeom>
        </p:spPr>
        <p:txBody>
          <a:bodyPr vert="horz" lIns="91440" tIns="45720" rIns="91440" bIns="45720" rtlCol="0" anchor="ctr">
            <a:prstTxWarp prst="textSto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spc="50" dirty="0">
                <a:ln w="12700">
                  <a:solidFill>
                    <a:schemeClr val="tx1"/>
                  </a:solidFill>
                </a:ln>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63500">
                    <a:schemeClr val="bg1">
                      <a:alpha val="80000"/>
                    </a:schemeClr>
                  </a:glow>
                  <a:outerShdw blurRad="76200" dist="50800" dir="5400000" algn="tl" rotWithShape="0">
                    <a:srgbClr val="000000">
                      <a:alpha val="65000"/>
                    </a:srgbClr>
                  </a:outerShdw>
                </a:effectLst>
                <a:latin typeface="Calibri" panose="020F0502020204030204" pitchFamily="34" charset="0"/>
                <a:ea typeface="+mn-ea"/>
                <a:cs typeface="+mn-cs"/>
              </a:rPr>
              <a:t>designer</a:t>
            </a:r>
          </a:p>
        </p:txBody>
      </p:sp>
      <p:sp>
        <p:nvSpPr>
          <p:cNvPr id="15" name="Rectangle 2">
            <a:extLst>
              <a:ext uri="{FF2B5EF4-FFF2-40B4-BE49-F238E27FC236}">
                <a16:creationId xmlns:a16="http://schemas.microsoft.com/office/drawing/2014/main" id="{0064C208-D6E8-4AFC-BFCF-3EF76E42A816}"/>
              </a:ext>
            </a:extLst>
          </p:cNvPr>
          <p:cNvSpPr txBox="1">
            <a:spLocks noChangeArrowheads="1"/>
          </p:cNvSpPr>
          <p:nvPr/>
        </p:nvSpPr>
        <p:spPr bwMode="auto">
          <a:xfrm>
            <a:off x="417275" y="2353909"/>
            <a:ext cx="8008084" cy="778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without Me you can do nothing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42EC4286-641E-484B-B2F1-F3D71D7B91AC}"/>
              </a:ext>
            </a:extLst>
          </p:cNvPr>
          <p:cNvSpPr txBox="1">
            <a:spLocks noChangeArrowheads="1"/>
          </p:cNvSpPr>
          <p:nvPr/>
        </p:nvSpPr>
        <p:spPr bwMode="auto">
          <a:xfrm>
            <a:off x="4662784" y="996930"/>
            <a:ext cx="3802344" cy="81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abides in Me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533A7D56-3D80-485C-BF77-75408096283D}"/>
              </a:ext>
            </a:extLst>
          </p:cNvPr>
          <p:cNvSpPr txBox="1">
            <a:spLocks noChangeArrowheads="1"/>
          </p:cNvSpPr>
          <p:nvPr/>
        </p:nvSpPr>
        <p:spPr bwMode="auto">
          <a:xfrm>
            <a:off x="1346274" y="1675803"/>
            <a:ext cx="2269762" cy="790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in him</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6">
            <a:extLst>
              <a:ext uri="{FF2B5EF4-FFF2-40B4-BE49-F238E27FC236}">
                <a16:creationId xmlns:a16="http://schemas.microsoft.com/office/drawing/2014/main" id="{28214C75-DEE3-4671-98BD-D8E87490346E}"/>
              </a:ext>
            </a:extLst>
          </p:cNvPr>
          <p:cNvSpPr>
            <a:spLocks noChangeArrowheads="1"/>
          </p:cNvSpPr>
          <p:nvPr/>
        </p:nvSpPr>
        <p:spPr bwMode="auto">
          <a:xfrm>
            <a:off x="6526097" y="925030"/>
            <a:ext cx="825672"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5289FE"/>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9" name="Rectangle 6">
            <a:extLst>
              <a:ext uri="{FF2B5EF4-FFF2-40B4-BE49-F238E27FC236}">
                <a16:creationId xmlns:a16="http://schemas.microsoft.com/office/drawing/2014/main" id="{7EEABC50-CF2F-4D32-934F-8A67F666DF80}"/>
              </a:ext>
            </a:extLst>
          </p:cNvPr>
          <p:cNvSpPr>
            <a:spLocks noChangeArrowheads="1"/>
          </p:cNvSpPr>
          <p:nvPr/>
        </p:nvSpPr>
        <p:spPr bwMode="auto">
          <a:xfrm>
            <a:off x="1708530" y="1595574"/>
            <a:ext cx="800100" cy="948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E76601"/>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pic>
        <p:nvPicPr>
          <p:cNvPr id="21" name="SpotlightShape1_rendered">
            <a:extLst>
              <a:ext uri="{FF2B5EF4-FFF2-40B4-BE49-F238E27FC236}">
                <a16:creationId xmlns:a16="http://schemas.microsoft.com/office/drawing/2014/main" id="{B0A52357-7E37-420C-8E49-B83A286A1670}"/>
              </a:ext>
            </a:extLst>
          </p:cNvPr>
          <p:cNvPicPr>
            <a:picLocks/>
          </p:cNvPicPr>
          <p:nvPr/>
        </p:nvPicPr>
        <p:blipFill>
          <a:blip r:embed="rId7">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2763712702"/>
      </p:ext>
    </p:extLst>
  </p:cSld>
  <p:clrMapOvr>
    <a:masterClrMapping/>
  </p:clrMapOvr>
  <mc:AlternateContent xmlns:mc="http://schemas.openxmlformats.org/markup-compatibility/2006" xmlns:p14="http://schemas.microsoft.com/office/powerpoint/2010/main">
    <mc:Choice Requires="p14">
      <p:transition spd="slow" p14:dur="25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18" presetClass="emph" presetSubtype="0" fill="hold" grpId="1" nodeType="withEffect">
                                  <p:stCondLst>
                                    <p:cond delay="0"/>
                                  </p:stCondLst>
                                  <p:childTnLst>
                                    <p:set>
                                      <p:cBhvr override="childStyle">
                                        <p:cTn id="16" dur="500" fill="hold"/>
                                        <p:tgtEl>
                                          <p:spTgt spid="8"/>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250" fill="hold"/>
                                        <p:tgtEl>
                                          <p:spTgt spid="7"/>
                                        </p:tgtEl>
                                        <p:attrNameLst>
                                          <p:attrName>ppt_w</p:attrName>
                                        </p:attrNameLst>
                                      </p:cBhvr>
                                      <p:tavLst>
                                        <p:tav tm="0">
                                          <p:val>
                                            <p:fltVal val="0"/>
                                          </p:val>
                                        </p:tav>
                                        <p:tav tm="100000">
                                          <p:val>
                                            <p:strVal val="#ppt_w"/>
                                          </p:val>
                                        </p:tav>
                                      </p:tavLst>
                                    </p:anim>
                                    <p:anim calcmode="lin" valueType="num">
                                      <p:cBhvr>
                                        <p:cTn id="25" dur="1250" fill="hold"/>
                                        <p:tgtEl>
                                          <p:spTgt spid="7"/>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2" nodeType="clickEffect">
                                  <p:stCondLst>
                                    <p:cond delay="0"/>
                                  </p:stCondLst>
                                  <p:childTnLst>
                                    <p:animMotion origin="layout" path="M -2.77778E-6 -2.22222E-6 L -2.77778E-6 -0.33541 " pathEditMode="relative" rAng="0" ptsTypes="AA">
                                      <p:cBhvr>
                                        <p:cTn id="36" dur="1000" fill="hold"/>
                                        <p:tgtEl>
                                          <p:spTgt spid="14"/>
                                        </p:tgtEl>
                                        <p:attrNameLst>
                                          <p:attrName>ppt_x</p:attrName>
                                          <p:attrName>ppt_y</p:attrName>
                                        </p:attrNameLst>
                                      </p:cBhvr>
                                      <p:rCtr x="0" y="-16782"/>
                                    </p:animMotion>
                                  </p:childTnLst>
                                </p:cTn>
                              </p:par>
                              <p:par>
                                <p:cTn id="37" presetID="0" presetClass="exit" presetSubtype="0" fill="hold" grpId="1" nodeType="withEffect">
                                  <p:stCondLst>
                                    <p:cond delay="0"/>
                                  </p:stCondLst>
                                  <p:childTnLst>
                                    <p:set>
                                      <p:cBhvr>
                                        <p:cTn id="38" dur="1" fill="hold">
                                          <p:stCondLst>
                                            <p:cond delay="999"/>
                                          </p:stCondLst>
                                        </p:cTn>
                                        <p:tgtEl>
                                          <p:spTgt spid="14"/>
                                        </p:tgtEl>
                                        <p:attrNameLst>
                                          <p:attrName>style.visibility</p:attrName>
                                        </p:attrNameLst>
                                      </p:cBhvr>
                                      <p:to>
                                        <p:strVal val="hidden"/>
                                      </p:to>
                                    </p:set>
                                    <p:animEffect transition="out" filter="dissolve">
                                      <p:cBhvr>
                                        <p:cTn id="39" dur="1000">
                                          <p:stCondLst>
                                            <p:cond delay="0"/>
                                          </p:stCondLst>
                                        </p:cTn>
                                        <p:tgtEl>
                                          <p:spTgt spid="14"/>
                                        </p:tgtEl>
                                      </p:cBhvr>
                                    </p:animEffect>
                                    <p:anim to="" calcmode="lin" valueType="num">
                                      <p:cBhvr>
                                        <p:cTn id="40" dur="10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41" dur="100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42" presetID="42" presetClass="exit" presetSubtype="0" fill="hold" grpId="1" nodeType="withEffect">
                                  <p:stCondLst>
                                    <p:cond delay="0"/>
                                  </p:stCondLst>
                                  <p:childTnLst>
                                    <p:animEffect transition="out" filter="fade">
                                      <p:cBhvr>
                                        <p:cTn id="43" dur="1000"/>
                                        <p:tgtEl>
                                          <p:spTgt spid="7"/>
                                        </p:tgtEl>
                                      </p:cBhvr>
                                    </p:animEffect>
                                    <p:anim calcmode="lin" valueType="num">
                                      <p:cBhvr>
                                        <p:cTn id="44" dur="1000"/>
                                        <p:tgtEl>
                                          <p:spTgt spid="7"/>
                                        </p:tgtEl>
                                        <p:attrNameLst>
                                          <p:attrName>ppt_x</p:attrName>
                                        </p:attrNameLst>
                                      </p:cBhvr>
                                      <p:tavLst>
                                        <p:tav tm="0">
                                          <p:val>
                                            <p:strVal val="ppt_x"/>
                                          </p:val>
                                        </p:tav>
                                        <p:tav tm="100000">
                                          <p:val>
                                            <p:strVal val="ppt_x"/>
                                          </p:val>
                                        </p:tav>
                                      </p:tavLst>
                                    </p:anim>
                                    <p:anim calcmode="lin" valueType="num">
                                      <p:cBhvr>
                                        <p:cTn id="45" dur="1000"/>
                                        <p:tgtEl>
                                          <p:spTgt spid="7"/>
                                        </p:tgtEl>
                                        <p:attrNameLst>
                                          <p:attrName>ppt_y</p:attrName>
                                        </p:attrNameLst>
                                      </p:cBhvr>
                                      <p:tavLst>
                                        <p:tav tm="0">
                                          <p:val>
                                            <p:strVal val="ppt_y"/>
                                          </p:val>
                                        </p:tav>
                                        <p:tav tm="100000">
                                          <p:val>
                                            <p:strVal val="ppt_y+.1"/>
                                          </p:val>
                                        </p:tav>
                                      </p:tavLst>
                                    </p:anim>
                                    <p:set>
                                      <p:cBhvr>
                                        <p:cTn id="46" dur="1" fill="hold">
                                          <p:stCondLst>
                                            <p:cond delay="999"/>
                                          </p:stCondLst>
                                        </p:cTn>
                                        <p:tgtEl>
                                          <p:spTgt spid="7"/>
                                        </p:tgtEl>
                                        <p:attrNameLst>
                                          <p:attrName>style.visibility</p:attrName>
                                        </p:attrNameLst>
                                      </p:cBhvr>
                                      <p:to>
                                        <p:strVal val="hidden"/>
                                      </p:to>
                                    </p:set>
                                  </p:childTnLst>
                                </p:cTn>
                              </p:par>
                              <p:par>
                                <p:cTn id="47" presetID="42" presetClass="exit" presetSubtype="0" fill="hold" grpId="2" nodeType="withEffect">
                                  <p:stCondLst>
                                    <p:cond delay="0"/>
                                  </p:stCondLst>
                                  <p:childTnLst>
                                    <p:animEffect transition="out" filter="fade">
                                      <p:cBhvr>
                                        <p:cTn id="48" dur="1000"/>
                                        <p:tgtEl>
                                          <p:spTgt spid="8"/>
                                        </p:tgtEl>
                                      </p:cBhvr>
                                    </p:animEffect>
                                    <p:anim calcmode="lin" valueType="num">
                                      <p:cBhvr>
                                        <p:cTn id="49" dur="1000"/>
                                        <p:tgtEl>
                                          <p:spTgt spid="8"/>
                                        </p:tgtEl>
                                        <p:attrNameLst>
                                          <p:attrName>ppt_x</p:attrName>
                                        </p:attrNameLst>
                                      </p:cBhvr>
                                      <p:tavLst>
                                        <p:tav tm="0">
                                          <p:val>
                                            <p:strVal val="ppt_x"/>
                                          </p:val>
                                        </p:tav>
                                        <p:tav tm="100000">
                                          <p:val>
                                            <p:strVal val="ppt_x"/>
                                          </p:val>
                                        </p:tav>
                                      </p:tavLst>
                                    </p:anim>
                                    <p:anim calcmode="lin" valueType="num">
                                      <p:cBhvr>
                                        <p:cTn id="50" dur="1000"/>
                                        <p:tgtEl>
                                          <p:spTgt spid="8"/>
                                        </p:tgtEl>
                                        <p:attrNameLst>
                                          <p:attrName>ppt_y</p:attrName>
                                        </p:attrNameLst>
                                      </p:cBhvr>
                                      <p:tavLst>
                                        <p:tav tm="0">
                                          <p:val>
                                            <p:strVal val="ppt_y"/>
                                          </p:val>
                                        </p:tav>
                                        <p:tav tm="100000">
                                          <p:val>
                                            <p:strVal val="ppt_y+.1"/>
                                          </p:val>
                                        </p:tav>
                                      </p:tavLst>
                                    </p:anim>
                                    <p:set>
                                      <p:cBhvr>
                                        <p:cTn id="51" dur="1" fill="hold">
                                          <p:stCondLst>
                                            <p:cond delay="999"/>
                                          </p:stCondLst>
                                        </p:cTn>
                                        <p:tgtEl>
                                          <p:spTgt spid="8"/>
                                        </p:tgtEl>
                                        <p:attrNameLst>
                                          <p:attrName>style.visibility</p:attrName>
                                        </p:attrNameLst>
                                      </p:cBhvr>
                                      <p:to>
                                        <p:strVal val="hidden"/>
                                      </p:to>
                                    </p:set>
                                  </p:childTnLst>
                                </p:cTn>
                              </p:par>
                              <p:par>
                                <p:cTn id="52" presetID="42" presetClass="exit" presetSubtype="0" fill="hold" grpId="1" nodeType="withEffect">
                                  <p:stCondLst>
                                    <p:cond delay="0"/>
                                  </p:stCondLst>
                                  <p:childTnLst>
                                    <p:animEffect transition="out" filter="fade">
                                      <p:cBhvr>
                                        <p:cTn id="53" dur="1000"/>
                                        <p:tgtEl>
                                          <p:spTgt spid="13"/>
                                        </p:tgtEl>
                                      </p:cBhvr>
                                    </p:animEffect>
                                    <p:anim calcmode="lin" valueType="num">
                                      <p:cBhvr>
                                        <p:cTn id="54" dur="1000"/>
                                        <p:tgtEl>
                                          <p:spTgt spid="13"/>
                                        </p:tgtEl>
                                        <p:attrNameLst>
                                          <p:attrName>ppt_x</p:attrName>
                                        </p:attrNameLst>
                                      </p:cBhvr>
                                      <p:tavLst>
                                        <p:tav tm="0">
                                          <p:val>
                                            <p:strVal val="ppt_x"/>
                                          </p:val>
                                        </p:tav>
                                        <p:tav tm="100000">
                                          <p:val>
                                            <p:strVal val="ppt_x"/>
                                          </p:val>
                                        </p:tav>
                                      </p:tavLst>
                                    </p:anim>
                                    <p:anim calcmode="lin" valueType="num">
                                      <p:cBhvr>
                                        <p:cTn id="55" dur="1000"/>
                                        <p:tgtEl>
                                          <p:spTgt spid="13"/>
                                        </p:tgtEl>
                                        <p:attrNameLst>
                                          <p:attrName>ppt_y</p:attrName>
                                        </p:attrNameLst>
                                      </p:cBhvr>
                                      <p:tavLst>
                                        <p:tav tm="0">
                                          <p:val>
                                            <p:strVal val="ppt_y"/>
                                          </p:val>
                                        </p:tav>
                                        <p:tav tm="100000">
                                          <p:val>
                                            <p:strVal val="ppt_y+.1"/>
                                          </p:val>
                                        </p:tav>
                                      </p:tavLst>
                                    </p:anim>
                                    <p:set>
                                      <p:cBhvr>
                                        <p:cTn id="56" dur="1" fill="hold">
                                          <p:stCondLst>
                                            <p:cond delay="999"/>
                                          </p:stCondLst>
                                        </p:cTn>
                                        <p:tgtEl>
                                          <p:spTgt spid="13"/>
                                        </p:tgtEl>
                                        <p:attrNameLst>
                                          <p:attrName>style.visibility</p:attrName>
                                        </p:attrNameLst>
                                      </p:cBhvr>
                                      <p:to>
                                        <p:strVal val="hidden"/>
                                      </p:to>
                                    </p:set>
                                  </p:childTnLst>
                                </p:cTn>
                              </p:par>
                              <p:par>
                                <p:cTn id="57" presetID="42" presetClass="exit" presetSubtype="0" fill="hold" grpId="1" nodeType="withEffect">
                                  <p:stCondLst>
                                    <p:cond delay="0"/>
                                  </p:stCondLst>
                                  <p:childTnLst>
                                    <p:animEffect transition="out" filter="fade">
                                      <p:cBhvr>
                                        <p:cTn id="58" dur="1000"/>
                                        <p:tgtEl>
                                          <p:spTgt spid="3"/>
                                        </p:tgtEl>
                                      </p:cBhvr>
                                    </p:animEffect>
                                    <p:anim calcmode="lin" valueType="num">
                                      <p:cBhvr>
                                        <p:cTn id="59" dur="1000"/>
                                        <p:tgtEl>
                                          <p:spTgt spid="3"/>
                                        </p:tgtEl>
                                        <p:attrNameLst>
                                          <p:attrName>ppt_x</p:attrName>
                                        </p:attrNameLst>
                                      </p:cBhvr>
                                      <p:tavLst>
                                        <p:tav tm="0">
                                          <p:val>
                                            <p:strVal val="ppt_x"/>
                                          </p:val>
                                        </p:tav>
                                        <p:tav tm="100000">
                                          <p:val>
                                            <p:strVal val="ppt_x"/>
                                          </p:val>
                                        </p:tav>
                                      </p:tavLst>
                                    </p:anim>
                                    <p:anim calcmode="lin" valueType="num">
                                      <p:cBhvr>
                                        <p:cTn id="60" dur="1000"/>
                                        <p:tgtEl>
                                          <p:spTgt spid="3"/>
                                        </p:tgtEl>
                                        <p:attrNameLst>
                                          <p:attrName>ppt_y</p:attrName>
                                        </p:attrNameLst>
                                      </p:cBhvr>
                                      <p:tavLst>
                                        <p:tav tm="0">
                                          <p:val>
                                            <p:strVal val="ppt_y"/>
                                          </p:val>
                                        </p:tav>
                                        <p:tav tm="100000">
                                          <p:val>
                                            <p:strVal val="ppt_y+.1"/>
                                          </p:val>
                                        </p:tav>
                                      </p:tavLst>
                                    </p:anim>
                                    <p:set>
                                      <p:cBhvr>
                                        <p:cTn id="61" dur="1" fill="hold">
                                          <p:stCondLst>
                                            <p:cond delay="999"/>
                                          </p:stCondLst>
                                        </p:cTn>
                                        <p:tgtEl>
                                          <p:spTgt spid="3"/>
                                        </p:tgtEl>
                                        <p:attrNameLst>
                                          <p:attrName>style.visibility</p:attrName>
                                        </p:attrNameLst>
                                      </p:cBhvr>
                                      <p:to>
                                        <p:strVal val="hidden"/>
                                      </p:to>
                                    </p:set>
                                  </p:childTnLst>
                                </p:cTn>
                              </p:par>
                              <p:par>
                                <p:cTn id="62" presetID="2" presetClass="entr" presetSubtype="1" fill="hold" grpId="0" nodeType="withEffect">
                                  <p:stCondLst>
                                    <p:cond delay="50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1000" fill="hold"/>
                                        <p:tgtEl>
                                          <p:spTgt spid="6"/>
                                        </p:tgtEl>
                                        <p:attrNameLst>
                                          <p:attrName>ppt_x</p:attrName>
                                        </p:attrNameLst>
                                      </p:cBhvr>
                                      <p:tavLst>
                                        <p:tav tm="0">
                                          <p:val>
                                            <p:strVal val="#ppt_x"/>
                                          </p:val>
                                        </p:tav>
                                        <p:tav tm="100000">
                                          <p:val>
                                            <p:strVal val="#ppt_x"/>
                                          </p:val>
                                        </p:tav>
                                      </p:tavLst>
                                    </p:anim>
                                    <p:anim calcmode="lin" valueType="num">
                                      <p:cBhvr additive="base">
                                        <p:cTn id="65" dur="1000" fill="hold"/>
                                        <p:tgtEl>
                                          <p:spTgt spid="6"/>
                                        </p:tgtEl>
                                        <p:attrNameLst>
                                          <p:attrName>ppt_y</p:attrName>
                                        </p:attrNameLst>
                                      </p:cBhvr>
                                      <p:tavLst>
                                        <p:tav tm="0">
                                          <p:val>
                                            <p:strVal val="0-#ppt_h/2"/>
                                          </p:val>
                                        </p:tav>
                                        <p:tav tm="100000">
                                          <p:val>
                                            <p:strVal val="#ppt_y"/>
                                          </p:val>
                                        </p:tav>
                                      </p:tavLst>
                                    </p:anim>
                                  </p:childTnLst>
                                </p:cTn>
                              </p:par>
                              <p:par>
                                <p:cTn id="66" presetID="17" presetClass="entr" presetSubtype="10" fill="hold" grpId="2" nodeType="withEffect">
                                  <p:stCondLst>
                                    <p:cond delay="500"/>
                                  </p:stCondLst>
                                  <p:childTnLst>
                                    <p:set>
                                      <p:cBhvr>
                                        <p:cTn id="67" dur="1" fill="hold">
                                          <p:stCondLst>
                                            <p:cond delay="0"/>
                                          </p:stCondLst>
                                        </p:cTn>
                                        <p:tgtEl>
                                          <p:spTgt spid="6"/>
                                        </p:tgtEl>
                                        <p:attrNameLst>
                                          <p:attrName>style.visibility</p:attrName>
                                        </p:attrNameLst>
                                      </p:cBhvr>
                                      <p:to>
                                        <p:strVal val="visible"/>
                                      </p:to>
                                    </p:set>
                                    <p:anim calcmode="lin" valueType="num">
                                      <p:cBhvr>
                                        <p:cTn id="68" dur="1000" fill="hold"/>
                                        <p:tgtEl>
                                          <p:spTgt spid="6"/>
                                        </p:tgtEl>
                                        <p:attrNameLst>
                                          <p:attrName>ppt_w</p:attrName>
                                        </p:attrNameLst>
                                      </p:cBhvr>
                                      <p:tavLst>
                                        <p:tav tm="0">
                                          <p:val>
                                            <p:fltVal val="0"/>
                                          </p:val>
                                        </p:tav>
                                        <p:tav tm="100000">
                                          <p:val>
                                            <p:strVal val="#ppt_w"/>
                                          </p:val>
                                        </p:tav>
                                      </p:tavLst>
                                    </p:anim>
                                    <p:anim calcmode="lin" valueType="num">
                                      <p:cBhvr>
                                        <p:cTn id="69"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wipe(left)">
                                      <p:cBhvr>
                                        <p:cTn id="74" dur="750"/>
                                        <p:tgtEl>
                                          <p:spTgt spid="5"/>
                                        </p:tgtEl>
                                      </p:cBhvr>
                                    </p:animEffect>
                                  </p:childTnLst>
                                </p:cTn>
                              </p:par>
                              <p:par>
                                <p:cTn id="75" presetID="18" presetClass="emph" presetSubtype="0" fill="hold" grpId="1" nodeType="withEffect">
                                  <p:stCondLst>
                                    <p:cond delay="0"/>
                                  </p:stCondLst>
                                  <p:childTnLst>
                                    <p:set>
                                      <p:cBhvr override="childStyle">
                                        <p:cTn id="76" dur="750" fill="hold"/>
                                        <p:tgtEl>
                                          <p:spTgt spid="5"/>
                                        </p:tgtEl>
                                        <p:attrNameLst>
                                          <p:attrName>style.textDecorationUnderline</p:attrName>
                                        </p:attrNameLst>
                                      </p:cBhvr>
                                      <p:to>
                                        <p:strVal val="true"/>
                                      </p:to>
                                    </p:set>
                                  </p:childTnLst>
                                </p:cTn>
                              </p:par>
                              <p:par>
                                <p:cTn id="77" presetID="22" presetClass="entr" presetSubtype="8"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left)">
                                      <p:cBhvr>
                                        <p:cTn id="79" dur="75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0" presetClass="entr" presetSubtype="0"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dissolve">
                                      <p:cBhvr>
                                        <p:cTn id="95" dur="500">
                                          <p:stCondLst>
                                            <p:cond delay="0"/>
                                          </p:stCondLst>
                                        </p:cTn>
                                        <p:tgtEl>
                                          <p:spTgt spid="19"/>
                                        </p:tgtEl>
                                      </p:cBhvr>
                                    </p:animEffect>
                                    <p:anim to="" calcmode="lin" valueType="num">
                                      <p:cBhvr>
                                        <p:cTn id="96"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97" dur="500" fill="hold">
                                          <p:stCondLst>
                                            <p:cond delay="0"/>
                                          </p:stCondLst>
                                        </p:cTn>
                                        <p:tgtEl>
                                          <p:spTgt spid="19"/>
                                        </p:tgtEl>
                                        <p:attrNameLst>
                                          <p:attrName>ppt_h</p:attrName>
                                        </p:attrNameLst>
                                      </p:cBhvr>
                                      <p:tavLst>
                                        <p:tav tm="0">
                                          <p:val>
                                            <p:strVal val="#ppt_h*4"/>
                                          </p:val>
                                        </p:tav>
                                        <p:tav tm="100000">
                                          <p:val>
                                            <p:strVal val="#ppt_h"/>
                                          </p:val>
                                        </p:tav>
                                      </p:tavLst>
                                    </p:anim>
                                  </p:childTnLst>
                                </p:cTn>
                              </p:par>
                              <p:par>
                                <p:cTn id="98" presetID="0" presetClass="entr" presetSubtype="0" fill="hold" grpId="0" nodeType="withEffect">
                                  <p:stCondLst>
                                    <p:cond delay="400"/>
                                  </p:stCondLst>
                                  <p:childTnLst>
                                    <p:set>
                                      <p:cBhvr>
                                        <p:cTn id="99" dur="1" fill="hold">
                                          <p:stCondLst>
                                            <p:cond delay="0"/>
                                          </p:stCondLst>
                                        </p:cTn>
                                        <p:tgtEl>
                                          <p:spTgt spid="18"/>
                                        </p:tgtEl>
                                        <p:attrNameLst>
                                          <p:attrName>style.visibility</p:attrName>
                                        </p:attrNameLst>
                                      </p:cBhvr>
                                      <p:to>
                                        <p:strVal val="visible"/>
                                      </p:to>
                                    </p:set>
                                    <p:animEffect transition="in" filter="dissolve">
                                      <p:cBhvr>
                                        <p:cTn id="100" dur="500">
                                          <p:stCondLst>
                                            <p:cond delay="0"/>
                                          </p:stCondLst>
                                        </p:cTn>
                                        <p:tgtEl>
                                          <p:spTgt spid="18"/>
                                        </p:tgtEl>
                                      </p:cBhvr>
                                    </p:animEffect>
                                    <p:anim to="" calcmode="lin" valueType="num">
                                      <p:cBhvr>
                                        <p:cTn id="101"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102"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21"/>
                                        </p:tgtEl>
                                      </p:cBhvr>
                                    </p:animEffect>
                                    <p:set>
                                      <p:cBhvr>
                                        <p:cTn id="107" dur="1" fill="hold">
                                          <p:stCondLst>
                                            <p:cond delay="499"/>
                                          </p:stCondLst>
                                        </p:cTn>
                                        <p:tgtEl>
                                          <p:spTgt spid="21"/>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7"/>
                                        </p:tgtEl>
                                      </p:cBhvr>
                                    </p:animEffect>
                                    <p:set>
                                      <p:cBhvr>
                                        <p:cTn id="113" dur="1" fill="hold">
                                          <p:stCondLst>
                                            <p:cond delay="499"/>
                                          </p:stCondLst>
                                        </p:cTn>
                                        <p:tgtEl>
                                          <p:spTgt spid="1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8"/>
                                        </p:tgtEl>
                                      </p:cBhvr>
                                    </p:animEffect>
                                    <p:set>
                                      <p:cBhvr>
                                        <p:cTn id="116" dur="1" fill="hold">
                                          <p:stCondLst>
                                            <p:cond delay="499"/>
                                          </p:stCondLst>
                                        </p:cTn>
                                        <p:tgtEl>
                                          <p:spTgt spid="18"/>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9"/>
                                        </p:tgtEl>
                                      </p:cBhvr>
                                    </p:animEffect>
                                    <p:set>
                                      <p:cBhvr>
                                        <p:cTn id="119" dur="1" fill="hold">
                                          <p:stCondLst>
                                            <p:cond delay="499"/>
                                          </p:stCondLst>
                                        </p:cTn>
                                        <p:tgtEl>
                                          <p:spTgt spid="19"/>
                                        </p:tgtEl>
                                        <p:attrNameLst>
                                          <p:attrName>style.visibility</p:attrName>
                                        </p:attrNameLst>
                                      </p:cBhvr>
                                      <p:to>
                                        <p:strVal val="hidden"/>
                                      </p:to>
                                    </p:set>
                                  </p:childTnLst>
                                </p:cTn>
                              </p:par>
                              <p:par>
                                <p:cTn id="120" presetID="10" presetClass="entr" presetSubtype="0" fill="hold" grpId="0" nodeType="withEffect">
                                  <p:stCondLst>
                                    <p:cond delay="400"/>
                                  </p:stCondLst>
                                  <p:childTnLst>
                                    <p:set>
                                      <p:cBhvr>
                                        <p:cTn id="121" dur="1" fill="hold">
                                          <p:stCondLst>
                                            <p:cond delay="0"/>
                                          </p:stCondLst>
                                        </p:cTn>
                                        <p:tgtEl>
                                          <p:spTgt spid="10"/>
                                        </p:tgtEl>
                                        <p:attrNameLst>
                                          <p:attrName>style.visibility</p:attrName>
                                        </p:attrNameLst>
                                      </p:cBhvr>
                                      <p:to>
                                        <p:strVal val="visible"/>
                                      </p:to>
                                    </p:set>
                                    <p:animEffect transition="in" filter="fade">
                                      <p:cBhvr>
                                        <p:cTn id="122" dur="250"/>
                                        <p:tgtEl>
                                          <p:spTgt spid="10"/>
                                        </p:tgtEl>
                                      </p:cBhvr>
                                    </p:animEffect>
                                  </p:childTnLst>
                                </p:cTn>
                              </p:par>
                              <p:par>
                                <p:cTn id="123" presetID="10" presetClass="entr" presetSubtype="0" fill="hold" grpId="0" nodeType="withEffect">
                                  <p:stCondLst>
                                    <p:cond delay="400"/>
                                  </p:stCondLst>
                                  <p:childTnLst>
                                    <p:set>
                                      <p:cBhvr>
                                        <p:cTn id="124" dur="1" fill="hold">
                                          <p:stCondLst>
                                            <p:cond delay="0"/>
                                          </p:stCondLst>
                                        </p:cTn>
                                        <p:tgtEl>
                                          <p:spTgt spid="9"/>
                                        </p:tgtEl>
                                        <p:attrNameLst>
                                          <p:attrName>style.visibility</p:attrName>
                                        </p:attrNameLst>
                                      </p:cBhvr>
                                      <p:to>
                                        <p:strVal val="visible"/>
                                      </p:to>
                                    </p:set>
                                    <p:animEffect transition="in" filter="fade">
                                      <p:cBhvr>
                                        <p:cTn id="125" dur="250"/>
                                        <p:tgtEl>
                                          <p:spTgt spid="9"/>
                                        </p:tgtEl>
                                      </p:cBhvr>
                                    </p:animEffect>
                                  </p:childTnLst>
                                </p:cTn>
                              </p:par>
                              <p:par>
                                <p:cTn id="126" presetID="0" presetClass="path" presetSubtype="0" accel="50000" decel="50000" fill="hold" grpId="2" nodeType="withEffect">
                                  <p:stCondLst>
                                    <p:cond delay="400"/>
                                  </p:stCondLst>
                                  <p:childTnLst>
                                    <p:animMotion origin="layout" path="M 0 0 C -0.02657 0.00069 -0.05313 0.00139 -0.09115 -0.00162 C -0.12917 -0.00462 -0.18959 -0.00671 -0.22796 -0.0185 C -0.26632 -0.0303 -0.29289 -0.04394 -0.32153 -0.07239 C -0.35018 -0.10083 -0.37761 -0.14801 -0.4 -0.18871 C -0.4224 -0.22942 -0.44462 -0.2877 -0.45573 -0.31684 C -0.46685 -0.34598 -0.46702 -0.35499 -0.46719 -0.36401 " pathEditMode="relative" ptsTypes="aaaaaaA">
                                      <p:cBhvr>
                                        <p:cTn id="127" dur="2000" fill="hold"/>
                                        <p:tgtEl>
                                          <p:spTgt spid="9"/>
                                        </p:tgtEl>
                                        <p:attrNameLst>
                                          <p:attrName>ppt_x</p:attrName>
                                          <p:attrName>ppt_y</p:attrName>
                                        </p:attrNameLst>
                                      </p:cBhvr>
                                    </p:animMotion>
                                  </p:childTnLst>
                                </p:cTn>
                              </p:par>
                              <p:par>
                                <p:cTn id="128" presetID="0" presetClass="path" presetSubtype="0" accel="50000" decel="50000" fill="hold" grpId="2" nodeType="withEffect">
                                  <p:stCondLst>
                                    <p:cond delay="400"/>
                                  </p:stCondLst>
                                  <p:childTnLst>
                                    <p:animMotion origin="layout" path="M 2.22222E-6 5.55112E-17 C -0.00226 0.00417 -0.01007 0.01551 -0.01354 0.025 C -0.01702 0.03449 -0.01858 0.04144 -0.02066 0.05671 C -0.02275 0.07199 -0.025 0.10417 -0.02604 0.11667 " pathEditMode="relative" rAng="0" ptsTypes="aaaa">
                                      <p:cBhvr>
                                        <p:cTn id="129" dur="2000" fill="hold"/>
                                        <p:tgtEl>
                                          <p:spTgt spid="10"/>
                                        </p:tgtEl>
                                        <p:attrNameLst>
                                          <p:attrName>ppt_x</p:attrName>
                                          <p:attrName>ppt_y</p:attrName>
                                        </p:attrNameLst>
                                      </p:cBhvr>
                                      <p:rCtr x="-1302" y="5833"/>
                                    </p:animMotion>
                                  </p:childTnLst>
                                </p:cTn>
                              </p:par>
                              <p:par>
                                <p:cTn id="130" presetID="10" presetClass="exit" presetSubtype="0" fill="hold" grpId="1" nodeType="withEffect">
                                  <p:stCondLst>
                                    <p:cond delay="400"/>
                                  </p:stCondLst>
                                  <p:childTnLst>
                                    <p:animEffect transition="out" filter="fade">
                                      <p:cBhvr>
                                        <p:cTn id="131" dur="1750"/>
                                        <p:tgtEl>
                                          <p:spTgt spid="6"/>
                                        </p:tgtEl>
                                      </p:cBhvr>
                                    </p:animEffect>
                                    <p:set>
                                      <p:cBhvr>
                                        <p:cTn id="132" dur="1" fill="hold">
                                          <p:stCondLst>
                                            <p:cond delay="1749"/>
                                          </p:stCondLst>
                                        </p:cTn>
                                        <p:tgtEl>
                                          <p:spTgt spid="6"/>
                                        </p:tgtEl>
                                        <p:attrNameLst>
                                          <p:attrName>style.visibility</p:attrName>
                                        </p:attrNameLst>
                                      </p:cBhvr>
                                      <p:to>
                                        <p:strVal val="hidden"/>
                                      </p:to>
                                    </p:set>
                                  </p:childTnLst>
                                </p:cTn>
                              </p:par>
                              <p:par>
                                <p:cTn id="133" presetID="10" presetClass="exit" presetSubtype="0" fill="hold" grpId="1" nodeType="withEffect">
                                  <p:stCondLst>
                                    <p:cond delay="400"/>
                                  </p:stCondLst>
                                  <p:childTnLst>
                                    <p:animEffect transition="out" filter="fade">
                                      <p:cBhvr>
                                        <p:cTn id="134" dur="500"/>
                                        <p:tgtEl>
                                          <p:spTgt spid="15"/>
                                        </p:tgtEl>
                                      </p:cBhvr>
                                    </p:animEffect>
                                    <p:set>
                                      <p:cBhvr>
                                        <p:cTn id="135" dur="1" fill="hold">
                                          <p:stCondLst>
                                            <p:cond delay="499"/>
                                          </p:stCondLst>
                                        </p:cTn>
                                        <p:tgtEl>
                                          <p:spTgt spid="15"/>
                                        </p:tgtEl>
                                        <p:attrNameLst>
                                          <p:attrName>style.visibility</p:attrName>
                                        </p:attrNameLst>
                                      </p:cBhvr>
                                      <p:to>
                                        <p:strVal val="hidden"/>
                                      </p:to>
                                    </p:set>
                                  </p:childTnLst>
                                </p:cTn>
                              </p:par>
                              <p:par>
                                <p:cTn id="136" presetID="10" presetClass="exit" presetSubtype="0" fill="hold" grpId="2" nodeType="withEffect">
                                  <p:stCondLst>
                                    <p:cond delay="400"/>
                                  </p:stCondLst>
                                  <p:childTnLst>
                                    <p:animEffect transition="out" filter="fade">
                                      <p:cBhvr>
                                        <p:cTn id="137" dur="500"/>
                                        <p:tgtEl>
                                          <p:spTgt spid="5"/>
                                        </p:tgtEl>
                                      </p:cBhvr>
                                    </p:animEffect>
                                    <p:set>
                                      <p:cBhvr>
                                        <p:cTn id="138" dur="1" fill="hold">
                                          <p:stCondLst>
                                            <p:cond delay="499"/>
                                          </p:stCondLst>
                                        </p:cTn>
                                        <p:tgtEl>
                                          <p:spTgt spid="5"/>
                                        </p:tgtEl>
                                        <p:attrNameLst>
                                          <p:attrName>style.visibility</p:attrName>
                                        </p:attrNameLst>
                                      </p:cBhvr>
                                      <p:to>
                                        <p:strVal val="hidden"/>
                                      </p:to>
                                    </p:set>
                                  </p:childTnLst>
                                </p:cTn>
                              </p:par>
                            </p:childTnLst>
                          </p:cTn>
                        </p:par>
                        <p:par>
                          <p:cTn id="139" fill="hold">
                            <p:stCondLst>
                              <p:cond delay="2400"/>
                            </p:stCondLst>
                            <p:childTnLst>
                              <p:par>
                                <p:cTn id="140" presetID="10" presetClass="entr" presetSubtype="0" fill="hold" grpId="0" nodeType="afterEffect">
                                  <p:stCondLst>
                                    <p:cond delay="0"/>
                                  </p:stCondLst>
                                  <p:childTnLst>
                                    <p:set>
                                      <p:cBhvr>
                                        <p:cTn id="141" dur="1" fill="hold">
                                          <p:stCondLst>
                                            <p:cond delay="0"/>
                                          </p:stCondLst>
                                        </p:cTn>
                                        <p:tgtEl>
                                          <p:spTgt spid="11"/>
                                        </p:tgtEl>
                                        <p:attrNameLst>
                                          <p:attrName>style.visibility</p:attrName>
                                        </p:attrNameLst>
                                      </p:cBhvr>
                                      <p:to>
                                        <p:strVal val="visible"/>
                                      </p:to>
                                    </p:set>
                                    <p:animEffect transition="in" filter="fade">
                                      <p:cBhvr>
                                        <p:cTn id="142" dur="250"/>
                                        <p:tgtEl>
                                          <p:spTgt spid="11"/>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2"/>
                                        </p:tgtEl>
                                        <p:attrNameLst>
                                          <p:attrName>style.visibility</p:attrName>
                                        </p:attrNameLst>
                                      </p:cBhvr>
                                      <p:to>
                                        <p:strVal val="visible"/>
                                      </p:to>
                                    </p:set>
                                    <p:animEffect transition="in" filter="fade">
                                      <p:cBhvr>
                                        <p:cTn id="145" dur="250"/>
                                        <p:tgtEl>
                                          <p:spTgt spid="12"/>
                                        </p:tgtEl>
                                      </p:cBhvr>
                                    </p:animEffect>
                                  </p:childTnLst>
                                </p:cTn>
                              </p:par>
                              <p:par>
                                <p:cTn id="146" presetID="10" presetClass="exit" presetSubtype="0" fill="hold" grpId="3" nodeType="withEffect">
                                  <p:stCondLst>
                                    <p:cond delay="0"/>
                                  </p:stCondLst>
                                  <p:childTnLst>
                                    <p:animEffect transition="out" filter="fade">
                                      <p:cBhvr>
                                        <p:cTn id="147" dur="500"/>
                                        <p:tgtEl>
                                          <p:spTgt spid="10"/>
                                        </p:tgtEl>
                                      </p:cBhvr>
                                    </p:animEffect>
                                    <p:set>
                                      <p:cBhvr>
                                        <p:cTn id="148" dur="1" fill="hold">
                                          <p:stCondLst>
                                            <p:cond delay="499"/>
                                          </p:stCondLst>
                                        </p:cTn>
                                        <p:tgtEl>
                                          <p:spTgt spid="10"/>
                                        </p:tgtEl>
                                        <p:attrNameLst>
                                          <p:attrName>style.visibility</p:attrName>
                                        </p:attrNameLst>
                                      </p:cBhvr>
                                      <p:to>
                                        <p:strVal val="hidden"/>
                                      </p:to>
                                    </p:set>
                                  </p:childTnLst>
                                </p:cTn>
                              </p:par>
                              <p:par>
                                <p:cTn id="149" presetID="10" presetClass="exit" presetSubtype="0" fill="hold" grpId="3" nodeType="withEffect">
                                  <p:stCondLst>
                                    <p:cond delay="0"/>
                                  </p:stCondLst>
                                  <p:childTnLst>
                                    <p:animEffect transition="out" filter="fade">
                                      <p:cBhvr>
                                        <p:cTn id="150" dur="500"/>
                                        <p:tgtEl>
                                          <p:spTgt spid="9"/>
                                        </p:tgtEl>
                                      </p:cBhvr>
                                    </p:animEffect>
                                    <p:set>
                                      <p:cBhvr>
                                        <p:cTn id="151" dur="1" fill="hold">
                                          <p:stCondLst>
                                            <p:cond delay="499"/>
                                          </p:stCondLst>
                                        </p:cTn>
                                        <p:tgtEl>
                                          <p:spTgt spid="9"/>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26" presetClass="emph" presetSubtype="0" fill="hold" grpId="1" nodeType="clickEffect">
                                  <p:stCondLst>
                                    <p:cond delay="0"/>
                                  </p:stCondLst>
                                  <p:childTnLst>
                                    <p:animEffect transition="out" filter="fade">
                                      <p:cBhvr>
                                        <p:cTn id="155" dur="500" tmFilter="0, 0; .2, .5; .8, .5; 1, 0"/>
                                        <p:tgtEl>
                                          <p:spTgt spid="11"/>
                                        </p:tgtEl>
                                      </p:cBhvr>
                                    </p:animEffect>
                                    <p:animScale>
                                      <p:cBhvr>
                                        <p:cTn id="156" dur="250" autoRev="1" fill="hold"/>
                                        <p:tgtEl>
                                          <p:spTgt spid="11"/>
                                        </p:tgtEl>
                                      </p:cBhvr>
                                      <p:by x="105000" y="105000"/>
                                    </p:animScale>
                                  </p:childTnLst>
                                </p:cTn>
                              </p:par>
                            </p:childTnLst>
                          </p:cTn>
                        </p:par>
                      </p:childTnLst>
                    </p:cTn>
                  </p:par>
                  <p:par>
                    <p:cTn id="157" fill="hold">
                      <p:stCondLst>
                        <p:cond delay="indefinite"/>
                      </p:stCondLst>
                      <p:childTnLst>
                        <p:par>
                          <p:cTn id="158" fill="hold">
                            <p:stCondLst>
                              <p:cond delay="0"/>
                            </p:stCondLst>
                            <p:childTnLst>
                              <p:par>
                                <p:cTn id="159" presetID="26" presetClass="emph" presetSubtype="0" fill="hold" grpId="1" nodeType="clickEffect">
                                  <p:stCondLst>
                                    <p:cond delay="0"/>
                                  </p:stCondLst>
                                  <p:childTnLst>
                                    <p:animEffect transition="out" filter="fade">
                                      <p:cBhvr>
                                        <p:cTn id="160" dur="500" tmFilter="0, 0; .2, .5; .8, .5; 1, 0"/>
                                        <p:tgtEl>
                                          <p:spTgt spid="12"/>
                                        </p:tgtEl>
                                      </p:cBhvr>
                                    </p:animEffect>
                                    <p:animScale>
                                      <p:cBhvr>
                                        <p:cTn id="161"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 grpId="0"/>
      <p:bldP spid="3" grpId="1"/>
      <p:bldP spid="5" grpId="0"/>
      <p:bldP spid="5" grpId="1"/>
      <p:bldP spid="5" grpId="2"/>
      <p:bldP spid="6" grpId="0"/>
      <p:bldP spid="6" grpId="1"/>
      <p:bldP spid="6" grpId="2"/>
      <p:bldP spid="7" grpId="0"/>
      <p:bldP spid="7" grpId="1"/>
      <p:bldP spid="11" grpId="0"/>
      <p:bldP spid="11" grpId="1"/>
      <p:bldP spid="12" grpId="0"/>
      <p:bldP spid="12" grpId="1"/>
      <p:bldP spid="10" grpId="0"/>
      <p:bldP spid="10" grpId="2"/>
      <p:bldP spid="10" grpId="3"/>
      <p:bldP spid="9" grpId="0"/>
      <p:bldP spid="9" grpId="2"/>
      <p:bldP spid="9" grpId="3"/>
      <p:bldP spid="13" grpId="0"/>
      <p:bldP spid="13" grpId="1"/>
      <p:bldP spid="14" grpId="0"/>
      <p:bldP spid="14" grpId="1"/>
      <p:bldP spid="14" grpId="2"/>
      <p:bldP spid="15" grpId="0"/>
      <p:bldP spid="15" grpId="1"/>
      <p:bldP spid="16" grpId="0"/>
      <p:bldP spid="16" grpId="1"/>
      <p:bldP spid="17" grpId="0"/>
      <p:bldP spid="17" grpId="1"/>
      <p:bldP spid="18" grpId="0"/>
      <p:bldP spid="18" grpId="1"/>
      <p:bldP spid="19" grpId="0"/>
      <p:bldP spid="19"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636838"/>
            <a:ext cx="8229600" cy="35353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Do not withhold Your tender mercies from me, O LORD; Let Your lovingkindness and Your truth continually preserve me.       </a:t>
            </a:r>
            <a:r>
              <a:rPr lang="en-US" sz="3200" b="1" i="1" dirty="0">
                <a:ln w="11430"/>
                <a:solidFill>
                  <a:srgbClr val="CC9900"/>
                </a:solidFill>
                <a:effectLst>
                  <a:glow rad="101600">
                    <a:schemeClr val="tx1"/>
                  </a:glow>
                  <a:outerShdw blurRad="80000" dist="40000" dir="5040000" algn="tl">
                    <a:srgbClr val="000000">
                      <a:alpha val="30000"/>
                    </a:srgbClr>
                  </a:outerShdw>
                </a:effectLst>
              </a:rPr>
              <a:t>— Psalm 40:11</a:t>
            </a:r>
            <a:r>
              <a:rPr lang="en-US" sz="4000" b="1" i="1" dirty="0">
                <a:ln w="11430"/>
                <a:solidFill>
                  <a:srgbClr val="CC9900"/>
                </a:solidFill>
                <a:effectLst>
                  <a:glow rad="101600">
                    <a:schemeClr val="tx1"/>
                  </a:glow>
                  <a:outerShdw blurRad="80000" dist="40000" dir="5040000" algn="tl">
                    <a:srgbClr val="000000">
                      <a:alpha val="30000"/>
                    </a:srgbClr>
                  </a:outerShdw>
                </a:effectLst>
              </a:rPr>
              <a:t> </a:t>
            </a:r>
            <a:r>
              <a:rPr lang="en-US" sz="32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4" name="Title 1"/>
          <p:cNvSpPr txBox="1">
            <a:spLocks/>
          </p:cNvSpPr>
          <p:nvPr/>
        </p:nvSpPr>
        <p:spPr>
          <a:xfrm>
            <a:off x="685800" y="4572000"/>
            <a:ext cx="16764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w="11430"/>
                <a:solidFill>
                  <a:srgbClr val="CC9900"/>
                </a:solidFill>
                <a:effectLst>
                  <a:glow rad="63500">
                    <a:schemeClr val="tx1"/>
                  </a:glow>
                  <a:outerShdw blurRad="80000" dist="40000" dir="5040000" algn="tl">
                    <a:srgbClr val="000000">
                      <a:alpha val="30000"/>
                    </a:srgbClr>
                  </a:outerShdw>
                </a:effectLst>
              </a:rPr>
              <a:t> </a:t>
            </a:r>
            <a:r>
              <a:rPr lang="en-US" sz="45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chemeClr val="bg1"/>
                </a:solidFill>
                <a:effectLst>
                  <a:glow rad="63500">
                    <a:schemeClr val="tx1"/>
                  </a:glow>
                  <a:outerShdw blurRad="80000" dist="40000" dir="5040000" algn="tl">
                    <a:srgbClr val="000000">
                      <a:alpha val="30000"/>
                    </a:srgbClr>
                  </a:outerShdw>
                </a:effectLst>
              </a:rPr>
              <a:t>truth</a:t>
            </a:r>
            <a:endParaRPr lang="en-US" b="1" i="1" dirty="0">
              <a:ln w="11430"/>
              <a:solidFill>
                <a:schemeClr val="bg1"/>
              </a:solidFill>
              <a:effectLst>
                <a:glow rad="63500">
                  <a:schemeClr val="tx1"/>
                </a:glow>
                <a:outerShdw blurRad="80000" dist="40000" dir="5040000" algn="tl">
                  <a:srgbClr val="000000">
                    <a:alpha val="30000"/>
                  </a:srgbClr>
                </a:outerShdw>
              </a:effectLst>
            </a:endParaRPr>
          </a:p>
        </p:txBody>
      </p:sp>
      <p:sp>
        <p:nvSpPr>
          <p:cNvPr id="5" name="Rectangle 4"/>
          <p:cNvSpPr>
            <a:spLocks noChangeArrowheads="1"/>
          </p:cNvSpPr>
          <p:nvPr/>
        </p:nvSpPr>
        <p:spPr bwMode="auto">
          <a:xfrm>
            <a:off x="4562856" y="4553712"/>
            <a:ext cx="38862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80000" dist="40000" dir="5040000" algn="tl">
                    <a:srgbClr val="000000">
                      <a:alpha val="30000"/>
                    </a:srgbClr>
                  </a:outerShdw>
                </a:effectLst>
                <a:latin typeface="+mj-lt"/>
                <a:ea typeface="+mj-ea"/>
                <a:cs typeface="+mj-cs"/>
              </a:rPr>
              <a:t>preserve me</a:t>
            </a:r>
          </a:p>
        </p:txBody>
      </p:sp>
      <p:sp>
        <p:nvSpPr>
          <p:cNvPr id="6" name="!!Fire">
            <a:extLst>
              <a:ext uri="{FF2B5EF4-FFF2-40B4-BE49-F238E27FC236}">
                <a16:creationId xmlns:a16="http://schemas.microsoft.com/office/drawing/2014/main" id="{7A69CC90-4E0E-4F0E-BE01-30E100A7C22B}"/>
              </a:ext>
            </a:extLst>
          </p:cNvPr>
          <p:cNvSpPr txBox="1">
            <a:spLocks/>
          </p:cNvSpPr>
          <p:nvPr/>
        </p:nvSpPr>
        <p:spPr>
          <a:xfrm>
            <a:off x="2740113" y="1378132"/>
            <a:ext cx="1967697"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80000" dist="40000" dir="5040000" algn="tl">
                    <a:srgbClr val="000000">
                      <a:alpha val="30000"/>
                    </a:srgbClr>
                  </a:outerShdw>
                </a:effectLst>
              </a:rPr>
              <a:t>fire</a:t>
            </a:r>
            <a:endParaRPr lang="en-US" sz="3200" b="1" i="1"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80000" dist="40000" dir="5040000" algn="tl">
                  <a:srgbClr val="000000">
                    <a:alpha val="30000"/>
                  </a:srgbClr>
                </a:outerShdw>
              </a:effectLst>
            </a:endParaRPr>
          </a:p>
        </p:txBody>
      </p:sp>
      <p:sp>
        <p:nvSpPr>
          <p:cNvPr id="7" name="!!Fruit">
            <a:extLst>
              <a:ext uri="{FF2B5EF4-FFF2-40B4-BE49-F238E27FC236}">
                <a16:creationId xmlns:a16="http://schemas.microsoft.com/office/drawing/2014/main" id="{624AF830-BE14-4927-AD7C-20250CF2744B}"/>
              </a:ext>
            </a:extLst>
          </p:cNvPr>
          <p:cNvSpPr txBox="1">
            <a:spLocks/>
          </p:cNvSpPr>
          <p:nvPr/>
        </p:nvSpPr>
        <p:spPr>
          <a:xfrm>
            <a:off x="2611740" y="2707575"/>
            <a:ext cx="1758379" cy="823356"/>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01600">
                    <a:schemeClr val="tx1"/>
                  </a:glow>
                  <a:outerShdw blurRad="80000" dist="40000" dir="5040000" algn="tl">
                    <a:srgbClr val="000000">
                      <a:alpha val="30000"/>
                    </a:srgbClr>
                  </a:outerShdw>
                </a:effectLst>
              </a:rPr>
              <a:t>fruit</a:t>
            </a:r>
            <a:endParaRPr lang="en-US" sz="3200" b="1" i="1"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01600">
                  <a:schemeClr val="tx1"/>
                </a:glow>
                <a:outerShdw blurRad="80000" dist="40000" dir="5040000" algn="tl">
                  <a:srgbClr val="000000">
                    <a:alpha val="30000"/>
                  </a:srgbClr>
                </a:outerShdw>
              </a:effectLst>
            </a:endParaRPr>
          </a:p>
        </p:txBody>
      </p:sp>
      <p:sp>
        <p:nvSpPr>
          <p:cNvPr id="16" name="Freeform 58">
            <a:extLst>
              <a:ext uri="{FF2B5EF4-FFF2-40B4-BE49-F238E27FC236}">
                <a16:creationId xmlns:a16="http://schemas.microsoft.com/office/drawing/2014/main" id="{65F3F53D-EEBB-46C5-8DFB-511A6AC3D901}"/>
              </a:ext>
            </a:extLst>
          </p:cNvPr>
          <p:cNvSpPr>
            <a:spLocks/>
          </p:cNvSpPr>
          <p:nvPr/>
        </p:nvSpPr>
        <p:spPr bwMode="auto">
          <a:xfrm>
            <a:off x="3642736" y="176163"/>
            <a:ext cx="1488223" cy="2174014"/>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6469 w 12707"/>
              <a:gd name="connsiteY1" fmla="*/ 680 h 10370"/>
              <a:gd name="connsiteX2" fmla="*/ 1752 w 12707"/>
              <a:gd name="connsiteY2" fmla="*/ 4815 h 10370"/>
              <a:gd name="connsiteX3" fmla="*/ 0 w 12707"/>
              <a:gd name="connsiteY3" fmla="*/ 10370 h 10370"/>
              <a:gd name="connsiteX0" fmla="*/ 12707 w 12707"/>
              <a:gd name="connsiteY0" fmla="*/ 0 h 10370"/>
              <a:gd name="connsiteX1" fmla="*/ 6469 w 12707"/>
              <a:gd name="connsiteY1" fmla="*/ 680 h 10370"/>
              <a:gd name="connsiteX2" fmla="*/ 2017 w 12707"/>
              <a:gd name="connsiteY2" fmla="*/ 3294 h 10370"/>
              <a:gd name="connsiteX3" fmla="*/ 0 w 12707"/>
              <a:gd name="connsiteY3" fmla="*/ 10370 h 10370"/>
              <a:gd name="connsiteX0" fmla="*/ 13122 w 13122"/>
              <a:gd name="connsiteY0" fmla="*/ 5 h 9952"/>
              <a:gd name="connsiteX1" fmla="*/ 6469 w 13122"/>
              <a:gd name="connsiteY1" fmla="*/ 262 h 9952"/>
              <a:gd name="connsiteX2" fmla="*/ 2017 w 13122"/>
              <a:gd name="connsiteY2" fmla="*/ 2876 h 9952"/>
              <a:gd name="connsiteX3" fmla="*/ 0 w 13122"/>
              <a:gd name="connsiteY3" fmla="*/ 9952 h 9952"/>
              <a:gd name="connsiteX0" fmla="*/ 10000 w 10000"/>
              <a:gd name="connsiteY0" fmla="*/ 3293 h 13288"/>
              <a:gd name="connsiteX1" fmla="*/ 4298 w 10000"/>
              <a:gd name="connsiteY1" fmla="*/ 41 h 13288"/>
              <a:gd name="connsiteX2" fmla="*/ 1537 w 10000"/>
              <a:gd name="connsiteY2" fmla="*/ 6178 h 13288"/>
              <a:gd name="connsiteX3" fmla="*/ 0 w 10000"/>
              <a:gd name="connsiteY3" fmla="*/ 13288 h 13288"/>
              <a:gd name="connsiteX0" fmla="*/ 10142 w 10142"/>
              <a:gd name="connsiteY0" fmla="*/ 3253 h 13248"/>
              <a:gd name="connsiteX1" fmla="*/ 4440 w 10142"/>
              <a:gd name="connsiteY1" fmla="*/ 1 h 13248"/>
              <a:gd name="connsiteX2" fmla="*/ 309 w 10142"/>
              <a:gd name="connsiteY2" fmla="*/ 3053 h 13248"/>
              <a:gd name="connsiteX3" fmla="*/ 142 w 10142"/>
              <a:gd name="connsiteY3" fmla="*/ 13248 h 13248"/>
              <a:gd name="connsiteX0" fmla="*/ 14531 w 14531"/>
              <a:gd name="connsiteY0" fmla="*/ 3253 h 40264"/>
              <a:gd name="connsiteX1" fmla="*/ 8829 w 14531"/>
              <a:gd name="connsiteY1" fmla="*/ 1 h 40264"/>
              <a:gd name="connsiteX2" fmla="*/ 4698 w 14531"/>
              <a:gd name="connsiteY2" fmla="*/ 3053 h 40264"/>
              <a:gd name="connsiteX3" fmla="*/ 0 w 14531"/>
              <a:gd name="connsiteY3" fmla="*/ 40264 h 40264"/>
              <a:gd name="connsiteX0" fmla="*/ 14531 w 14531"/>
              <a:gd name="connsiteY0" fmla="*/ 3253 h 40264"/>
              <a:gd name="connsiteX1" fmla="*/ 8829 w 14531"/>
              <a:gd name="connsiteY1" fmla="*/ 1 h 40264"/>
              <a:gd name="connsiteX2" fmla="*/ 4698 w 14531"/>
              <a:gd name="connsiteY2" fmla="*/ 3053 h 40264"/>
              <a:gd name="connsiteX3" fmla="*/ 1470 w 14531"/>
              <a:gd name="connsiteY3" fmla="*/ 13854 h 40264"/>
              <a:gd name="connsiteX4" fmla="*/ 0 w 14531"/>
              <a:gd name="connsiteY4" fmla="*/ 40264 h 40264"/>
              <a:gd name="connsiteX0" fmla="*/ 14531 w 14531"/>
              <a:gd name="connsiteY0" fmla="*/ 3253 h 40264"/>
              <a:gd name="connsiteX1" fmla="*/ 8829 w 14531"/>
              <a:gd name="connsiteY1" fmla="*/ 1 h 40264"/>
              <a:gd name="connsiteX2" fmla="*/ 4698 w 14531"/>
              <a:gd name="connsiteY2" fmla="*/ 3053 h 40264"/>
              <a:gd name="connsiteX3" fmla="*/ 1470 w 14531"/>
              <a:gd name="connsiteY3" fmla="*/ 13854 h 40264"/>
              <a:gd name="connsiteX4" fmla="*/ 0 w 14531"/>
              <a:gd name="connsiteY4" fmla="*/ 40264 h 40264"/>
              <a:gd name="connsiteX0" fmla="*/ 14531 w 14531"/>
              <a:gd name="connsiteY0" fmla="*/ 3253 h 40264"/>
              <a:gd name="connsiteX1" fmla="*/ 8829 w 14531"/>
              <a:gd name="connsiteY1" fmla="*/ 1 h 40264"/>
              <a:gd name="connsiteX2" fmla="*/ 4487 w 14531"/>
              <a:gd name="connsiteY2" fmla="*/ 3159 h 40264"/>
              <a:gd name="connsiteX3" fmla="*/ 1470 w 14531"/>
              <a:gd name="connsiteY3" fmla="*/ 13854 h 40264"/>
              <a:gd name="connsiteX4" fmla="*/ 0 w 14531"/>
              <a:gd name="connsiteY4" fmla="*/ 40264 h 40264"/>
              <a:gd name="connsiteX0" fmla="*/ 14531 w 14531"/>
              <a:gd name="connsiteY0" fmla="*/ 3253 h 40264"/>
              <a:gd name="connsiteX1" fmla="*/ 8829 w 14531"/>
              <a:gd name="connsiteY1" fmla="*/ 1 h 40264"/>
              <a:gd name="connsiteX2" fmla="*/ 4487 w 14531"/>
              <a:gd name="connsiteY2" fmla="*/ 3159 h 40264"/>
              <a:gd name="connsiteX3" fmla="*/ 1786 w 14531"/>
              <a:gd name="connsiteY3" fmla="*/ 14173 h 40264"/>
              <a:gd name="connsiteX4" fmla="*/ 0 w 14531"/>
              <a:gd name="connsiteY4" fmla="*/ 40264 h 40264"/>
              <a:gd name="connsiteX0" fmla="*/ 14531 w 14531"/>
              <a:gd name="connsiteY0" fmla="*/ 3253 h 40264"/>
              <a:gd name="connsiteX1" fmla="*/ 8829 w 14531"/>
              <a:gd name="connsiteY1" fmla="*/ 1 h 40264"/>
              <a:gd name="connsiteX2" fmla="*/ 4487 w 14531"/>
              <a:gd name="connsiteY2" fmla="*/ 3159 h 40264"/>
              <a:gd name="connsiteX3" fmla="*/ 1786 w 14531"/>
              <a:gd name="connsiteY3" fmla="*/ 14173 h 40264"/>
              <a:gd name="connsiteX4" fmla="*/ 0 w 14531"/>
              <a:gd name="connsiteY4" fmla="*/ 40264 h 40264"/>
              <a:gd name="connsiteX0" fmla="*/ 15431 w 15431"/>
              <a:gd name="connsiteY0" fmla="*/ 3253 h 42899"/>
              <a:gd name="connsiteX1" fmla="*/ 9729 w 15431"/>
              <a:gd name="connsiteY1" fmla="*/ 1 h 42899"/>
              <a:gd name="connsiteX2" fmla="*/ 5387 w 15431"/>
              <a:gd name="connsiteY2" fmla="*/ 3159 h 42899"/>
              <a:gd name="connsiteX3" fmla="*/ 2686 w 15431"/>
              <a:gd name="connsiteY3" fmla="*/ 14173 h 42899"/>
              <a:gd name="connsiteX4" fmla="*/ 0 w 15431"/>
              <a:gd name="connsiteY4" fmla="*/ 42899 h 42899"/>
              <a:gd name="connsiteX0" fmla="*/ 15431 w 15431"/>
              <a:gd name="connsiteY0" fmla="*/ 3253 h 42899"/>
              <a:gd name="connsiteX1" fmla="*/ 9729 w 15431"/>
              <a:gd name="connsiteY1" fmla="*/ 1 h 42899"/>
              <a:gd name="connsiteX2" fmla="*/ 5387 w 15431"/>
              <a:gd name="connsiteY2" fmla="*/ 3159 h 42899"/>
              <a:gd name="connsiteX3" fmla="*/ 2686 w 15431"/>
              <a:gd name="connsiteY3" fmla="*/ 14173 h 42899"/>
              <a:gd name="connsiteX4" fmla="*/ 0 w 15431"/>
              <a:gd name="connsiteY4" fmla="*/ 42899 h 42899"/>
              <a:gd name="connsiteX0" fmla="*/ 15431 w 15431"/>
              <a:gd name="connsiteY0" fmla="*/ 3253 h 42899"/>
              <a:gd name="connsiteX1" fmla="*/ 9729 w 15431"/>
              <a:gd name="connsiteY1" fmla="*/ 1 h 42899"/>
              <a:gd name="connsiteX2" fmla="*/ 5387 w 15431"/>
              <a:gd name="connsiteY2" fmla="*/ 3159 h 42899"/>
              <a:gd name="connsiteX3" fmla="*/ 2686 w 15431"/>
              <a:gd name="connsiteY3" fmla="*/ 14173 h 42899"/>
              <a:gd name="connsiteX4" fmla="*/ 0 w 15431"/>
              <a:gd name="connsiteY4" fmla="*/ 42899 h 42899"/>
              <a:gd name="connsiteX0" fmla="*/ 15431 w 15431"/>
              <a:gd name="connsiteY0" fmla="*/ 3253 h 42899"/>
              <a:gd name="connsiteX1" fmla="*/ 9729 w 15431"/>
              <a:gd name="connsiteY1" fmla="*/ 1 h 42899"/>
              <a:gd name="connsiteX2" fmla="*/ 5387 w 15431"/>
              <a:gd name="connsiteY2" fmla="*/ 3159 h 42899"/>
              <a:gd name="connsiteX3" fmla="*/ 2506 w 15431"/>
              <a:gd name="connsiteY3" fmla="*/ 14446 h 42899"/>
              <a:gd name="connsiteX4" fmla="*/ 0 w 15431"/>
              <a:gd name="connsiteY4" fmla="*/ 42899 h 42899"/>
              <a:gd name="connsiteX0" fmla="*/ 15431 w 15431"/>
              <a:gd name="connsiteY0" fmla="*/ 3253 h 42899"/>
              <a:gd name="connsiteX1" fmla="*/ 9729 w 15431"/>
              <a:gd name="connsiteY1" fmla="*/ 1 h 42899"/>
              <a:gd name="connsiteX2" fmla="*/ 5387 w 15431"/>
              <a:gd name="connsiteY2" fmla="*/ 3159 h 42899"/>
              <a:gd name="connsiteX3" fmla="*/ 2506 w 15431"/>
              <a:gd name="connsiteY3" fmla="*/ 14446 h 42899"/>
              <a:gd name="connsiteX4" fmla="*/ 0 w 15431"/>
              <a:gd name="connsiteY4" fmla="*/ 42899 h 42899"/>
              <a:gd name="connsiteX0" fmla="*/ 15431 w 15431"/>
              <a:gd name="connsiteY0" fmla="*/ 3253 h 42899"/>
              <a:gd name="connsiteX1" fmla="*/ 9729 w 15431"/>
              <a:gd name="connsiteY1" fmla="*/ 1 h 42899"/>
              <a:gd name="connsiteX2" fmla="*/ 5387 w 15431"/>
              <a:gd name="connsiteY2" fmla="*/ 3159 h 42899"/>
              <a:gd name="connsiteX3" fmla="*/ 2506 w 15431"/>
              <a:gd name="connsiteY3" fmla="*/ 14446 h 42899"/>
              <a:gd name="connsiteX4" fmla="*/ 0 w 15431"/>
              <a:gd name="connsiteY4" fmla="*/ 42899 h 42899"/>
              <a:gd name="connsiteX0" fmla="*/ 15431 w 15431"/>
              <a:gd name="connsiteY0" fmla="*/ 3253 h 42899"/>
              <a:gd name="connsiteX1" fmla="*/ 9729 w 15431"/>
              <a:gd name="connsiteY1" fmla="*/ 1 h 42899"/>
              <a:gd name="connsiteX2" fmla="*/ 5387 w 15431"/>
              <a:gd name="connsiteY2" fmla="*/ 3159 h 42899"/>
              <a:gd name="connsiteX3" fmla="*/ 2506 w 15431"/>
              <a:gd name="connsiteY3" fmla="*/ 14446 h 42899"/>
              <a:gd name="connsiteX4" fmla="*/ 0 w 15431"/>
              <a:gd name="connsiteY4" fmla="*/ 42899 h 42899"/>
              <a:gd name="connsiteX0" fmla="*/ 14576 w 14576"/>
              <a:gd name="connsiteY0" fmla="*/ 3253 h 42990"/>
              <a:gd name="connsiteX1" fmla="*/ 8874 w 14576"/>
              <a:gd name="connsiteY1" fmla="*/ 1 h 42990"/>
              <a:gd name="connsiteX2" fmla="*/ 4532 w 14576"/>
              <a:gd name="connsiteY2" fmla="*/ 3159 h 42990"/>
              <a:gd name="connsiteX3" fmla="*/ 1651 w 14576"/>
              <a:gd name="connsiteY3" fmla="*/ 14446 h 42990"/>
              <a:gd name="connsiteX4" fmla="*/ 0 w 14576"/>
              <a:gd name="connsiteY4" fmla="*/ 42990 h 42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6" h="42990">
                <a:moveTo>
                  <a:pt x="14576" y="3253"/>
                </a:moveTo>
                <a:cubicBezTo>
                  <a:pt x="13489" y="1999"/>
                  <a:pt x="10548" y="17"/>
                  <a:pt x="8874" y="1"/>
                </a:cubicBezTo>
                <a:cubicBezTo>
                  <a:pt x="7200" y="-15"/>
                  <a:pt x="5460" y="992"/>
                  <a:pt x="4532" y="3159"/>
                </a:cubicBezTo>
                <a:cubicBezTo>
                  <a:pt x="3604" y="5326"/>
                  <a:pt x="2479" y="8244"/>
                  <a:pt x="1651" y="14446"/>
                </a:cubicBezTo>
                <a:cubicBezTo>
                  <a:pt x="868" y="20648"/>
                  <a:pt x="99" y="35417"/>
                  <a:pt x="0" y="42990"/>
                </a:cubicBezTo>
              </a:path>
            </a:pathLst>
          </a:custGeom>
          <a:solidFill>
            <a:schemeClr val="bg1">
              <a:alpha val="0"/>
            </a:schemeClr>
          </a:solidFill>
          <a:ln w="76200">
            <a:solidFill>
              <a:schemeClr val="bg1"/>
            </a:solidFill>
            <a:round/>
            <a:headEnd type="none" w="med" len="med"/>
            <a:tailEnd type="triangle" w="med" len="med"/>
          </a:ln>
          <a:effectLst>
            <a:glow rad="25400">
              <a:schemeClr val="tx1"/>
            </a:glow>
          </a:effectLst>
        </p:spPr>
        <p:txBody>
          <a:bodyPr/>
          <a:lstStyle/>
          <a:p>
            <a:endParaRPr lang="en-US" dirty="0"/>
          </a:p>
        </p:txBody>
      </p:sp>
      <p:sp>
        <p:nvSpPr>
          <p:cNvPr id="8" name="Title 1" hidden="1">
            <a:extLst>
              <a:ext uri="{FF2B5EF4-FFF2-40B4-BE49-F238E27FC236}">
                <a16:creationId xmlns:a16="http://schemas.microsoft.com/office/drawing/2014/main" id="{B50529BF-4891-437A-B17E-E9093C667760}"/>
              </a:ext>
            </a:extLst>
          </p:cNvPr>
          <p:cNvSpPr txBox="1">
            <a:spLocks/>
          </p:cNvSpPr>
          <p:nvPr/>
        </p:nvSpPr>
        <p:spPr>
          <a:xfrm>
            <a:off x="4800600" y="0"/>
            <a:ext cx="17526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n w="11430">
                  <a:noFill/>
                </a:ln>
                <a:solidFill>
                  <a:srgbClr val="FF0000"/>
                </a:solidFill>
                <a:effectLst>
                  <a:outerShdw blurRad="80000" dist="40000" dir="5040000" algn="tl">
                    <a:srgbClr val="000000">
                      <a:alpha val="30000"/>
                    </a:srgbClr>
                  </a:outerShdw>
                </a:effectLst>
              </a:rPr>
              <a:t> </a:t>
            </a:r>
            <a:r>
              <a:rPr lang="en-US" sz="4600" b="1" dirty="0">
                <a:ln w="11430">
                  <a:noFill/>
                </a:ln>
                <a:solidFill>
                  <a:srgbClr val="FF0000"/>
                </a:solidFill>
                <a:effectLst>
                  <a:outerShdw blurRad="80000" dist="40000" dir="5040000" algn="tl">
                    <a:srgbClr val="000000">
                      <a:alpha val="30000"/>
                    </a:srgbClr>
                  </a:outerShdw>
                </a:effectLst>
              </a:rPr>
              <a:t> </a:t>
            </a:r>
            <a:r>
              <a:rPr lang="en-US" b="1" dirty="0">
                <a:ln w="11430">
                  <a:noFill/>
                </a:ln>
                <a:solidFill>
                  <a:srgbClr val="5289FE"/>
                </a:solidFill>
                <a:effectLst>
                  <a:outerShdw blurRad="80000" dist="40000" dir="5040000" algn="tl">
                    <a:srgbClr val="000000">
                      <a:alpha val="30000"/>
                    </a:srgbClr>
                  </a:outerShdw>
                </a:effectLst>
              </a:rPr>
              <a:t>truth</a:t>
            </a:r>
            <a:endParaRPr lang="en-US" b="1" i="1" dirty="0">
              <a:ln w="11430">
                <a:noFill/>
              </a:ln>
              <a:solidFill>
                <a:srgbClr val="5289FE"/>
              </a:solidFill>
              <a:effectLst>
                <a:outerShdw blurRad="80000" dist="40000" dir="5040000" algn="tl">
                  <a:srgbClr val="000000">
                    <a:alpha val="30000"/>
                  </a:srgbClr>
                </a:outerShdw>
              </a:effectLst>
            </a:endParaRPr>
          </a:p>
        </p:txBody>
      </p:sp>
      <p:sp>
        <p:nvSpPr>
          <p:cNvPr id="17" name="Freeform 18">
            <a:extLst>
              <a:ext uri="{FF2B5EF4-FFF2-40B4-BE49-F238E27FC236}">
                <a16:creationId xmlns:a16="http://schemas.microsoft.com/office/drawing/2014/main" id="{0D5B1052-9AA9-49AF-9224-7C255D756EBF}"/>
              </a:ext>
            </a:extLst>
          </p:cNvPr>
          <p:cNvSpPr>
            <a:spLocks/>
          </p:cNvSpPr>
          <p:nvPr/>
        </p:nvSpPr>
        <p:spPr bwMode="auto">
          <a:xfrm flipV="1">
            <a:off x="3621881" y="2524124"/>
            <a:ext cx="5531644" cy="588961"/>
          </a:xfrm>
          <a:custGeom>
            <a:avLst/>
            <a:gdLst>
              <a:gd name="T0" fmla="*/ 0 w 2166"/>
              <a:gd name="T1" fmla="*/ 151 h 151"/>
              <a:gd name="T2" fmla="*/ 2166 w 2166"/>
              <a:gd name="T3" fmla="*/ 0 h 151"/>
            </a:gdLst>
            <a:ahLst/>
            <a:cxnLst>
              <a:cxn ang="0">
                <a:pos x="T0" y="T1"/>
              </a:cxn>
              <a:cxn ang="0">
                <a:pos x="T2" y="T3"/>
              </a:cxn>
            </a:cxnLst>
            <a:rect l="0" t="0" r="r" b="b"/>
            <a:pathLst>
              <a:path w="2166" h="151">
                <a:moveTo>
                  <a:pt x="0" y="151"/>
                </a:moveTo>
                <a:lnTo>
                  <a:pt x="2166" y="0"/>
                </a:lnTo>
              </a:path>
            </a:pathLst>
          </a:custGeom>
          <a:solidFill>
            <a:srgbClr val="969696">
              <a:alpha val="0"/>
            </a:srgbClr>
          </a:solidFill>
          <a:ln w="76200">
            <a:solidFill>
              <a:schemeClr val="bg1"/>
            </a:solidFill>
            <a:round/>
            <a:headEnd type="none" w="med" len="med"/>
            <a:tailEnd type="triangle" w="med" len="med"/>
          </a:ln>
          <a:effectLst/>
        </p:spPr>
        <p:txBody>
          <a:bodyPr/>
          <a:lstStyle/>
          <a:p>
            <a:endParaRPr lang="en-US"/>
          </a:p>
        </p:txBody>
      </p:sp>
      <p:sp>
        <p:nvSpPr>
          <p:cNvPr id="18" name="Freeform 32">
            <a:extLst>
              <a:ext uri="{FF2B5EF4-FFF2-40B4-BE49-F238E27FC236}">
                <a16:creationId xmlns:a16="http://schemas.microsoft.com/office/drawing/2014/main" id="{43A178E5-A778-4933-AB91-6F017649CA9B}"/>
              </a:ext>
            </a:extLst>
          </p:cNvPr>
          <p:cNvSpPr>
            <a:spLocks/>
          </p:cNvSpPr>
          <p:nvPr/>
        </p:nvSpPr>
        <p:spPr bwMode="auto">
          <a:xfrm>
            <a:off x="0" y="2526505"/>
            <a:ext cx="3595688" cy="2045495"/>
          </a:xfrm>
          <a:custGeom>
            <a:avLst/>
            <a:gdLst>
              <a:gd name="T0" fmla="*/ 2066 w 2066"/>
              <a:gd name="T1" fmla="*/ 0 h 903"/>
              <a:gd name="T2" fmla="*/ 0 w 2066"/>
              <a:gd name="T3" fmla="*/ 903 h 903"/>
            </a:gdLst>
            <a:ahLst/>
            <a:cxnLst>
              <a:cxn ang="0">
                <a:pos x="T0" y="T1"/>
              </a:cxn>
              <a:cxn ang="0">
                <a:pos x="T2" y="T3"/>
              </a:cxn>
            </a:cxnLst>
            <a:rect l="0" t="0" r="r" b="b"/>
            <a:pathLst>
              <a:path w="2066" h="903">
                <a:moveTo>
                  <a:pt x="2066" y="0"/>
                </a:moveTo>
                <a:lnTo>
                  <a:pt x="0" y="903"/>
                </a:lnTo>
              </a:path>
            </a:pathLst>
          </a:custGeom>
          <a:solidFill>
            <a:srgbClr val="969696">
              <a:alpha val="0"/>
            </a:srgbClr>
          </a:solidFill>
          <a:ln w="76200">
            <a:solidFill>
              <a:schemeClr val="bg1"/>
            </a:solidFill>
            <a:round/>
            <a:headEnd type="none" w="med" len="med"/>
            <a:tailEnd type="triangle" w="med" len="med"/>
          </a:ln>
          <a:effectLst/>
        </p:spPr>
        <p:txBody>
          <a:bodyPr/>
          <a:lstStyle/>
          <a:p>
            <a:endParaRPr lang="en-US"/>
          </a:p>
        </p:txBody>
      </p:sp>
      <p:sp>
        <p:nvSpPr>
          <p:cNvPr id="19" name="Freeform 35">
            <a:extLst>
              <a:ext uri="{FF2B5EF4-FFF2-40B4-BE49-F238E27FC236}">
                <a16:creationId xmlns:a16="http://schemas.microsoft.com/office/drawing/2014/main" id="{724CB5EE-6506-415F-94FF-EB6E157354CF}"/>
              </a:ext>
            </a:extLst>
          </p:cNvPr>
          <p:cNvSpPr>
            <a:spLocks/>
          </p:cNvSpPr>
          <p:nvPr/>
        </p:nvSpPr>
        <p:spPr bwMode="auto">
          <a:xfrm>
            <a:off x="3617119" y="2540795"/>
            <a:ext cx="5526881" cy="1916906"/>
          </a:xfrm>
          <a:custGeom>
            <a:avLst/>
            <a:gdLst>
              <a:gd name="T0" fmla="*/ 0 w 2166"/>
              <a:gd name="T1" fmla="*/ 0 h 1030"/>
              <a:gd name="T2" fmla="*/ 2166 w 2166"/>
              <a:gd name="T3" fmla="*/ 1030 h 1030"/>
            </a:gdLst>
            <a:ahLst/>
            <a:cxnLst>
              <a:cxn ang="0">
                <a:pos x="T0" y="T1"/>
              </a:cxn>
              <a:cxn ang="0">
                <a:pos x="T2" y="T3"/>
              </a:cxn>
            </a:cxnLst>
            <a:rect l="0" t="0" r="r" b="b"/>
            <a:pathLst>
              <a:path w="2166" h="1030">
                <a:moveTo>
                  <a:pt x="0" y="0"/>
                </a:moveTo>
                <a:lnTo>
                  <a:pt x="2166" y="1030"/>
                </a:lnTo>
              </a:path>
            </a:pathLst>
          </a:custGeom>
          <a:solidFill>
            <a:srgbClr val="969696">
              <a:alpha val="0"/>
            </a:srgbClr>
          </a:solidFill>
          <a:ln w="76200">
            <a:solidFill>
              <a:schemeClr val="bg1"/>
            </a:solidFill>
            <a:round/>
            <a:headEnd type="none" w="med" len="med"/>
            <a:tailEnd type="triangle" w="med" len="med"/>
          </a:ln>
          <a:effectLst/>
        </p:spPr>
        <p:txBody>
          <a:bodyPr/>
          <a:lstStyle/>
          <a:p>
            <a:endParaRPr lang="en-US"/>
          </a:p>
        </p:txBody>
      </p:sp>
      <p:sp>
        <p:nvSpPr>
          <p:cNvPr id="20" name="Freeform 40">
            <a:extLst>
              <a:ext uri="{FF2B5EF4-FFF2-40B4-BE49-F238E27FC236}">
                <a16:creationId xmlns:a16="http://schemas.microsoft.com/office/drawing/2014/main" id="{6C394B5A-C864-4629-9CF5-67BFC0C77EC6}"/>
              </a:ext>
            </a:extLst>
          </p:cNvPr>
          <p:cNvSpPr>
            <a:spLocks/>
          </p:cNvSpPr>
          <p:nvPr/>
        </p:nvSpPr>
        <p:spPr bwMode="auto">
          <a:xfrm>
            <a:off x="0" y="2521744"/>
            <a:ext cx="3607594" cy="3383757"/>
          </a:xfrm>
          <a:custGeom>
            <a:avLst/>
            <a:gdLst>
              <a:gd name="T0" fmla="*/ 2070 w 2070"/>
              <a:gd name="T1" fmla="*/ 0 h 1326"/>
              <a:gd name="T2" fmla="*/ 0 w 2070"/>
              <a:gd name="T3" fmla="*/ 1326 h 1326"/>
            </a:gdLst>
            <a:ahLst/>
            <a:cxnLst>
              <a:cxn ang="0">
                <a:pos x="T0" y="T1"/>
              </a:cxn>
              <a:cxn ang="0">
                <a:pos x="T2" y="T3"/>
              </a:cxn>
            </a:cxnLst>
            <a:rect l="0" t="0" r="r" b="b"/>
            <a:pathLst>
              <a:path w="2070" h="1326">
                <a:moveTo>
                  <a:pt x="2070" y="0"/>
                </a:moveTo>
                <a:lnTo>
                  <a:pt x="0" y="1326"/>
                </a:lnTo>
              </a:path>
            </a:pathLst>
          </a:custGeom>
          <a:solidFill>
            <a:srgbClr val="969696">
              <a:alpha val="0"/>
            </a:srgbClr>
          </a:solidFill>
          <a:ln w="76200">
            <a:solidFill>
              <a:schemeClr val="bg1"/>
            </a:solidFill>
            <a:round/>
            <a:headEnd type="none" w="med" len="med"/>
            <a:tailEnd type="triangle" w="med" len="med"/>
          </a:ln>
          <a:effectLst/>
        </p:spPr>
        <p:txBody>
          <a:bodyPr/>
          <a:lstStyle/>
          <a:p>
            <a:endParaRPr lang="en-US"/>
          </a:p>
        </p:txBody>
      </p:sp>
      <p:sp>
        <p:nvSpPr>
          <p:cNvPr id="21" name="Freeform 44">
            <a:extLst>
              <a:ext uri="{FF2B5EF4-FFF2-40B4-BE49-F238E27FC236}">
                <a16:creationId xmlns:a16="http://schemas.microsoft.com/office/drawing/2014/main" id="{C1D02047-C99D-4227-9BC6-816D4B65647C}"/>
              </a:ext>
            </a:extLst>
          </p:cNvPr>
          <p:cNvSpPr>
            <a:spLocks/>
          </p:cNvSpPr>
          <p:nvPr/>
        </p:nvSpPr>
        <p:spPr bwMode="auto">
          <a:xfrm>
            <a:off x="3581400" y="2540000"/>
            <a:ext cx="4940300" cy="4318000"/>
          </a:xfrm>
          <a:custGeom>
            <a:avLst/>
            <a:gdLst>
              <a:gd name="T0" fmla="*/ 0 w 2156"/>
              <a:gd name="T1" fmla="*/ 0 h 1416"/>
              <a:gd name="T2" fmla="*/ 2156 w 2156"/>
              <a:gd name="T3" fmla="*/ 1416 h 1416"/>
            </a:gdLst>
            <a:ahLst/>
            <a:cxnLst>
              <a:cxn ang="0">
                <a:pos x="T0" y="T1"/>
              </a:cxn>
              <a:cxn ang="0">
                <a:pos x="T2" y="T3"/>
              </a:cxn>
            </a:cxnLst>
            <a:rect l="0" t="0" r="r" b="b"/>
            <a:pathLst>
              <a:path w="2156" h="1416">
                <a:moveTo>
                  <a:pt x="0" y="0"/>
                </a:moveTo>
                <a:lnTo>
                  <a:pt x="2156" y="1416"/>
                </a:lnTo>
              </a:path>
            </a:pathLst>
          </a:custGeom>
          <a:solidFill>
            <a:srgbClr val="969696">
              <a:alpha val="0"/>
            </a:srgbClr>
          </a:solidFill>
          <a:ln w="76200">
            <a:solidFill>
              <a:schemeClr val="bg1"/>
            </a:solidFill>
            <a:round/>
            <a:headEnd type="none" w="med" len="med"/>
            <a:tailEnd type="triangle" w="med" len="med"/>
          </a:ln>
          <a:effectLst/>
        </p:spPr>
        <p:txBody>
          <a:bodyPr/>
          <a:lstStyle/>
          <a:p>
            <a:endParaRPr lang="en-US"/>
          </a:p>
        </p:txBody>
      </p:sp>
      <p:sp>
        <p:nvSpPr>
          <p:cNvPr id="22" name="Freeform 49">
            <a:extLst>
              <a:ext uri="{FF2B5EF4-FFF2-40B4-BE49-F238E27FC236}">
                <a16:creationId xmlns:a16="http://schemas.microsoft.com/office/drawing/2014/main" id="{510605DF-6E07-4DAB-B6F2-6F0ADE241328}"/>
              </a:ext>
            </a:extLst>
          </p:cNvPr>
          <p:cNvSpPr>
            <a:spLocks/>
          </p:cNvSpPr>
          <p:nvPr/>
        </p:nvSpPr>
        <p:spPr bwMode="auto">
          <a:xfrm>
            <a:off x="752475" y="2524125"/>
            <a:ext cx="2840831" cy="4333876"/>
          </a:xfrm>
          <a:custGeom>
            <a:avLst/>
            <a:gdLst>
              <a:gd name="T0" fmla="*/ 1710 w 1710"/>
              <a:gd name="T1" fmla="*/ 0 h 1434"/>
              <a:gd name="T2" fmla="*/ 0 w 1710"/>
              <a:gd name="T3" fmla="*/ 1434 h 1434"/>
            </a:gdLst>
            <a:ahLst/>
            <a:cxnLst>
              <a:cxn ang="0">
                <a:pos x="T0" y="T1"/>
              </a:cxn>
              <a:cxn ang="0">
                <a:pos x="T2" y="T3"/>
              </a:cxn>
            </a:cxnLst>
            <a:rect l="0" t="0" r="r" b="b"/>
            <a:pathLst>
              <a:path w="1710" h="1434">
                <a:moveTo>
                  <a:pt x="1710" y="0"/>
                </a:moveTo>
                <a:lnTo>
                  <a:pt x="0" y="1434"/>
                </a:lnTo>
              </a:path>
            </a:pathLst>
          </a:custGeom>
          <a:solidFill>
            <a:srgbClr val="969696">
              <a:alpha val="0"/>
            </a:srgbClr>
          </a:solidFill>
          <a:ln w="76200">
            <a:solidFill>
              <a:schemeClr val="bg1"/>
            </a:solidFill>
            <a:round/>
            <a:headEnd type="none" w="med" len="med"/>
            <a:tailEnd type="triangle" w="med" len="med"/>
          </a:ln>
          <a:effectLst/>
        </p:spPr>
        <p:txBody>
          <a:bodyPr/>
          <a:lstStyle/>
          <a:p>
            <a:endParaRPr lang="en-US"/>
          </a:p>
        </p:txBody>
      </p:sp>
      <p:sp>
        <p:nvSpPr>
          <p:cNvPr id="23" name="Freeform 51">
            <a:extLst>
              <a:ext uri="{FF2B5EF4-FFF2-40B4-BE49-F238E27FC236}">
                <a16:creationId xmlns:a16="http://schemas.microsoft.com/office/drawing/2014/main" id="{C24C5DA6-7861-4777-B01A-EC21FE49C19F}"/>
              </a:ext>
            </a:extLst>
          </p:cNvPr>
          <p:cNvSpPr>
            <a:spLocks/>
          </p:cNvSpPr>
          <p:nvPr/>
        </p:nvSpPr>
        <p:spPr bwMode="auto">
          <a:xfrm>
            <a:off x="2159000" y="2524124"/>
            <a:ext cx="1448594" cy="4333875"/>
          </a:xfrm>
          <a:custGeom>
            <a:avLst/>
            <a:gdLst>
              <a:gd name="T0" fmla="*/ 646 w 646"/>
              <a:gd name="T1" fmla="*/ 0 h 1434"/>
              <a:gd name="T2" fmla="*/ 0 w 646"/>
              <a:gd name="T3" fmla="*/ 1434 h 1434"/>
            </a:gdLst>
            <a:ahLst/>
            <a:cxnLst>
              <a:cxn ang="0">
                <a:pos x="T0" y="T1"/>
              </a:cxn>
              <a:cxn ang="0">
                <a:pos x="T2" y="T3"/>
              </a:cxn>
            </a:cxnLst>
            <a:rect l="0" t="0" r="r" b="b"/>
            <a:pathLst>
              <a:path w="646" h="1434">
                <a:moveTo>
                  <a:pt x="646" y="0"/>
                </a:moveTo>
                <a:lnTo>
                  <a:pt x="0" y="1434"/>
                </a:lnTo>
              </a:path>
            </a:pathLst>
          </a:custGeom>
          <a:solidFill>
            <a:srgbClr val="969696">
              <a:alpha val="0"/>
            </a:srgbClr>
          </a:solidFill>
          <a:ln w="76200">
            <a:solidFill>
              <a:schemeClr val="bg1"/>
            </a:solidFill>
            <a:round/>
            <a:headEnd type="none" w="med" len="med"/>
            <a:tailEnd type="triangle" w="med" len="med"/>
          </a:ln>
          <a:effectLst/>
        </p:spPr>
        <p:txBody>
          <a:bodyPr/>
          <a:lstStyle/>
          <a:p>
            <a:endParaRPr lang="en-US"/>
          </a:p>
        </p:txBody>
      </p:sp>
      <p:sp>
        <p:nvSpPr>
          <p:cNvPr id="24" name="Freeform 52">
            <a:extLst>
              <a:ext uri="{FF2B5EF4-FFF2-40B4-BE49-F238E27FC236}">
                <a16:creationId xmlns:a16="http://schemas.microsoft.com/office/drawing/2014/main" id="{9D0539CA-268B-4561-A9FD-18DBCE741FBF}"/>
              </a:ext>
            </a:extLst>
          </p:cNvPr>
          <p:cNvSpPr>
            <a:spLocks/>
          </p:cNvSpPr>
          <p:nvPr/>
        </p:nvSpPr>
        <p:spPr bwMode="auto">
          <a:xfrm>
            <a:off x="3609975" y="2538412"/>
            <a:ext cx="3060700" cy="4319587"/>
          </a:xfrm>
          <a:custGeom>
            <a:avLst/>
            <a:gdLst>
              <a:gd name="T0" fmla="*/ 0 w 677"/>
              <a:gd name="T1" fmla="*/ 0 h 1435"/>
              <a:gd name="T2" fmla="*/ 677 w 677"/>
              <a:gd name="T3" fmla="*/ 1435 h 1435"/>
            </a:gdLst>
            <a:ahLst/>
            <a:cxnLst>
              <a:cxn ang="0">
                <a:pos x="T0" y="T1"/>
              </a:cxn>
              <a:cxn ang="0">
                <a:pos x="T2" y="T3"/>
              </a:cxn>
            </a:cxnLst>
            <a:rect l="0" t="0" r="r" b="b"/>
            <a:pathLst>
              <a:path w="677" h="1435">
                <a:moveTo>
                  <a:pt x="0" y="0"/>
                </a:moveTo>
                <a:lnTo>
                  <a:pt x="677" y="1435"/>
                </a:lnTo>
              </a:path>
            </a:pathLst>
          </a:custGeom>
          <a:solidFill>
            <a:srgbClr val="969696">
              <a:alpha val="0"/>
            </a:srgbClr>
          </a:solidFill>
          <a:ln w="76200">
            <a:solidFill>
              <a:schemeClr val="bg1"/>
            </a:solidFill>
            <a:round/>
            <a:headEnd type="none" w="med" len="med"/>
            <a:tailEnd type="triangle" w="med" len="med"/>
          </a:ln>
          <a:effectLst/>
        </p:spPr>
        <p:txBody>
          <a:bodyPr/>
          <a:lstStyle/>
          <a:p>
            <a:endParaRPr lang="en-US"/>
          </a:p>
        </p:txBody>
      </p:sp>
      <p:sp>
        <p:nvSpPr>
          <p:cNvPr id="25" name="Freeform 53">
            <a:extLst>
              <a:ext uri="{FF2B5EF4-FFF2-40B4-BE49-F238E27FC236}">
                <a16:creationId xmlns:a16="http://schemas.microsoft.com/office/drawing/2014/main" id="{6196C27D-58BC-4263-8A7B-638E178C9815}"/>
              </a:ext>
            </a:extLst>
          </p:cNvPr>
          <p:cNvSpPr>
            <a:spLocks/>
          </p:cNvSpPr>
          <p:nvPr/>
        </p:nvSpPr>
        <p:spPr bwMode="auto">
          <a:xfrm>
            <a:off x="3519488" y="2490788"/>
            <a:ext cx="109538" cy="4375151"/>
          </a:xfrm>
          <a:custGeom>
            <a:avLst/>
            <a:gdLst>
              <a:gd name="T0" fmla="*/ 231 w 231"/>
              <a:gd name="T1" fmla="*/ 0 h 1439"/>
              <a:gd name="T2" fmla="*/ 0 w 231"/>
              <a:gd name="T3" fmla="*/ 1439 h 1439"/>
            </a:gdLst>
            <a:ahLst/>
            <a:cxnLst>
              <a:cxn ang="0">
                <a:pos x="T0" y="T1"/>
              </a:cxn>
              <a:cxn ang="0">
                <a:pos x="T2" y="T3"/>
              </a:cxn>
            </a:cxnLst>
            <a:rect l="0" t="0" r="r" b="b"/>
            <a:pathLst>
              <a:path w="231" h="1439">
                <a:moveTo>
                  <a:pt x="231" y="0"/>
                </a:moveTo>
                <a:lnTo>
                  <a:pt x="0" y="1439"/>
                </a:lnTo>
              </a:path>
            </a:pathLst>
          </a:custGeom>
          <a:solidFill>
            <a:srgbClr val="969696">
              <a:alpha val="0"/>
            </a:srgbClr>
          </a:solidFill>
          <a:ln w="76200">
            <a:solidFill>
              <a:schemeClr val="bg1"/>
            </a:solidFill>
            <a:round/>
            <a:headEnd type="none" w="med" len="med"/>
            <a:tailEnd type="triangle" w="med" len="med"/>
          </a:ln>
          <a:effectLst/>
        </p:spPr>
        <p:txBody>
          <a:bodyPr/>
          <a:lstStyle/>
          <a:p>
            <a:endParaRPr lang="en-US"/>
          </a:p>
        </p:txBody>
      </p:sp>
      <p:sp>
        <p:nvSpPr>
          <p:cNvPr id="26" name="Freeform 54">
            <a:extLst>
              <a:ext uri="{FF2B5EF4-FFF2-40B4-BE49-F238E27FC236}">
                <a16:creationId xmlns:a16="http://schemas.microsoft.com/office/drawing/2014/main" id="{E82A1AF3-7D38-4E67-AC11-56BBDF1DC01E}"/>
              </a:ext>
            </a:extLst>
          </p:cNvPr>
          <p:cNvSpPr>
            <a:spLocks/>
          </p:cNvSpPr>
          <p:nvPr/>
        </p:nvSpPr>
        <p:spPr bwMode="auto">
          <a:xfrm>
            <a:off x="3626643" y="2524125"/>
            <a:ext cx="1389857" cy="4333875"/>
          </a:xfrm>
          <a:custGeom>
            <a:avLst/>
            <a:gdLst>
              <a:gd name="T0" fmla="*/ 0 w 234"/>
              <a:gd name="T1" fmla="*/ 0 h 1446"/>
              <a:gd name="T2" fmla="*/ 234 w 234"/>
              <a:gd name="T3" fmla="*/ 1446 h 1446"/>
            </a:gdLst>
            <a:ahLst/>
            <a:cxnLst>
              <a:cxn ang="0">
                <a:pos x="T0" y="T1"/>
              </a:cxn>
              <a:cxn ang="0">
                <a:pos x="T2" y="T3"/>
              </a:cxn>
            </a:cxnLst>
            <a:rect l="0" t="0" r="r" b="b"/>
            <a:pathLst>
              <a:path w="234" h="1446">
                <a:moveTo>
                  <a:pt x="0" y="0"/>
                </a:moveTo>
                <a:lnTo>
                  <a:pt x="234" y="1446"/>
                </a:lnTo>
              </a:path>
            </a:pathLst>
          </a:custGeom>
          <a:solidFill>
            <a:srgbClr val="969696">
              <a:alpha val="0"/>
            </a:srgbClr>
          </a:solidFill>
          <a:ln w="76200">
            <a:solidFill>
              <a:schemeClr val="bg1"/>
            </a:solidFill>
            <a:round/>
            <a:headEnd type="none" w="med" len="med"/>
            <a:tailEnd type="triangle" w="med" len="med"/>
          </a:ln>
          <a:effectLst/>
        </p:spPr>
        <p:txBody>
          <a:bodyPr/>
          <a:lstStyle/>
          <a:p>
            <a:endParaRPr lang="en-US"/>
          </a:p>
        </p:txBody>
      </p:sp>
      <p:sp>
        <p:nvSpPr>
          <p:cNvPr id="27" name="Freeform 58">
            <a:extLst>
              <a:ext uri="{FF2B5EF4-FFF2-40B4-BE49-F238E27FC236}">
                <a16:creationId xmlns:a16="http://schemas.microsoft.com/office/drawing/2014/main" id="{77339FC8-FCE4-40EF-B2DA-508ABF5A8D2F}"/>
              </a:ext>
            </a:extLst>
          </p:cNvPr>
          <p:cNvSpPr>
            <a:spLocks/>
          </p:cNvSpPr>
          <p:nvPr/>
        </p:nvSpPr>
        <p:spPr bwMode="auto">
          <a:xfrm>
            <a:off x="3607594" y="2543175"/>
            <a:ext cx="5536406" cy="3095626"/>
          </a:xfrm>
          <a:custGeom>
            <a:avLst/>
            <a:gdLst>
              <a:gd name="T0" fmla="*/ 0 w 2168"/>
              <a:gd name="T1" fmla="*/ 0 h 1714"/>
              <a:gd name="T2" fmla="*/ 411 w 2168"/>
              <a:gd name="T3" fmla="*/ 445 h 1714"/>
              <a:gd name="T4" fmla="*/ 612 w 2168"/>
              <a:gd name="T5" fmla="*/ 1477 h 1714"/>
              <a:gd name="T6" fmla="*/ 2168 w 2168"/>
              <a:gd name="T7" fmla="*/ 1714 h 1714"/>
              <a:gd name="connsiteX0" fmla="*/ 0 w 10000"/>
              <a:gd name="connsiteY0" fmla="*/ 0 h 10000"/>
              <a:gd name="connsiteX1" fmla="*/ 2823 w 10000"/>
              <a:gd name="connsiteY1" fmla="*/ 8617 h 10000"/>
              <a:gd name="connsiteX2" fmla="*/ 10000 w 10000"/>
              <a:gd name="connsiteY2" fmla="*/ 10000 h 10000"/>
              <a:gd name="connsiteX0" fmla="*/ 0 w 10000"/>
              <a:gd name="connsiteY0" fmla="*/ 0 h 10000"/>
              <a:gd name="connsiteX1" fmla="*/ 10000 w 10000"/>
              <a:gd name="connsiteY1" fmla="*/ 10000 h 10000"/>
              <a:gd name="connsiteX0" fmla="*/ 0 w 9705"/>
              <a:gd name="connsiteY0" fmla="*/ 0 h 6733"/>
              <a:gd name="connsiteX1" fmla="*/ 9705 w 9705"/>
              <a:gd name="connsiteY1" fmla="*/ 6733 h 6733"/>
            </a:gdLst>
            <a:ahLst/>
            <a:cxnLst>
              <a:cxn ang="0">
                <a:pos x="connsiteX0" y="connsiteY0"/>
              </a:cxn>
              <a:cxn ang="0">
                <a:pos x="connsiteX1" y="connsiteY1"/>
              </a:cxn>
            </a:cxnLst>
            <a:rect l="l" t="t" r="r" b="b"/>
            <a:pathLst>
              <a:path w="9705" h="6733">
                <a:moveTo>
                  <a:pt x="0" y="0"/>
                </a:moveTo>
                <a:lnTo>
                  <a:pt x="9705" y="6733"/>
                </a:lnTo>
              </a:path>
            </a:pathLst>
          </a:custGeom>
          <a:solidFill>
            <a:srgbClr val="969696">
              <a:alpha val="0"/>
            </a:srgbClr>
          </a:solidFill>
          <a:ln w="76200">
            <a:solidFill>
              <a:schemeClr val="bg1"/>
            </a:solidFill>
            <a:round/>
            <a:headEnd type="none" w="med" len="med"/>
            <a:tailEnd type="triangle" w="med" len="med"/>
          </a:ln>
          <a:effectLst/>
        </p:spPr>
        <p:txBody>
          <a:bodyPr/>
          <a:lstStyle/>
          <a:p>
            <a:endParaRPr lang="en-US"/>
          </a:p>
        </p:txBody>
      </p:sp>
      <p:sp>
        <p:nvSpPr>
          <p:cNvPr id="28" name="Freeform 32">
            <a:extLst>
              <a:ext uri="{FF2B5EF4-FFF2-40B4-BE49-F238E27FC236}">
                <a16:creationId xmlns:a16="http://schemas.microsoft.com/office/drawing/2014/main" id="{6B4CCA6A-7415-450C-BAB2-4440C4870543}"/>
              </a:ext>
            </a:extLst>
          </p:cNvPr>
          <p:cNvSpPr>
            <a:spLocks/>
          </p:cNvSpPr>
          <p:nvPr/>
        </p:nvSpPr>
        <p:spPr bwMode="auto">
          <a:xfrm>
            <a:off x="-1" y="2521744"/>
            <a:ext cx="3629025" cy="500858"/>
          </a:xfrm>
          <a:custGeom>
            <a:avLst/>
            <a:gdLst>
              <a:gd name="T0" fmla="*/ 2066 w 2066"/>
              <a:gd name="T1" fmla="*/ 0 h 903"/>
              <a:gd name="T2" fmla="*/ 0 w 2066"/>
              <a:gd name="T3" fmla="*/ 903 h 903"/>
            </a:gdLst>
            <a:ahLst/>
            <a:cxnLst>
              <a:cxn ang="0">
                <a:pos x="T0" y="T1"/>
              </a:cxn>
              <a:cxn ang="0">
                <a:pos x="T2" y="T3"/>
              </a:cxn>
            </a:cxnLst>
            <a:rect l="0" t="0" r="r" b="b"/>
            <a:pathLst>
              <a:path w="2066" h="903">
                <a:moveTo>
                  <a:pt x="2066" y="0"/>
                </a:moveTo>
                <a:lnTo>
                  <a:pt x="0" y="903"/>
                </a:lnTo>
              </a:path>
            </a:pathLst>
          </a:custGeom>
          <a:solidFill>
            <a:srgbClr val="969696">
              <a:alpha val="0"/>
            </a:srgbClr>
          </a:solidFill>
          <a:ln w="76200">
            <a:solidFill>
              <a:schemeClr val="bg1"/>
            </a:solidFill>
            <a:round/>
            <a:headEnd type="none" w="med" len="med"/>
            <a:tailEnd type="triangle" w="med" len="med"/>
          </a:ln>
          <a:effectLst/>
        </p:spPr>
        <p:txBody>
          <a:bodyPr/>
          <a:lstStyle/>
          <a:p>
            <a:endParaRPr lang="en-US"/>
          </a:p>
        </p:txBody>
      </p:sp>
    </p:spTree>
    <p:extLst>
      <p:ext uri="{BB962C8B-B14F-4D97-AF65-F5344CB8AC3E}">
        <p14:creationId xmlns:p14="http://schemas.microsoft.com/office/powerpoint/2010/main" val="3372265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7"/>
                                        </p:tgtEl>
                                        <p:attrNameLst>
                                          <p:attrName>ppt_w</p:attrName>
                                        </p:attrNameLst>
                                      </p:cBhvr>
                                      <p:tavLst>
                                        <p:tav tm="0">
                                          <p:val>
                                            <p:strVal val="ppt_w"/>
                                          </p:val>
                                        </p:tav>
                                        <p:tav tm="100000">
                                          <p:val>
                                            <p:strVal val="ppt_w+.3"/>
                                          </p:val>
                                        </p:tav>
                                      </p:tavLst>
                                    </p:anim>
                                    <p:anim calcmode="lin" valueType="num">
                                      <p:cBhvr>
                                        <p:cTn id="7" dur="1000"/>
                                        <p:tgtEl>
                                          <p:spTgt spid="7"/>
                                        </p:tgtEl>
                                        <p:attrNameLst>
                                          <p:attrName>ppt_h</p:attrName>
                                        </p:attrNameLst>
                                      </p:cBhvr>
                                      <p:tavLst>
                                        <p:tav tm="0">
                                          <p:val>
                                            <p:strVal val="ppt_h"/>
                                          </p:val>
                                        </p:tav>
                                        <p:tav tm="100000">
                                          <p:val>
                                            <p:strVal val="ppt_h"/>
                                          </p:val>
                                        </p:tav>
                                      </p:tavLst>
                                    </p:anim>
                                    <p:animEffect transition="out" filter="fade">
                                      <p:cBhvr>
                                        <p:cTn id="8" dur="1000"/>
                                        <p:tgtEl>
                                          <p:spTgt spid="7"/>
                                        </p:tgtEl>
                                      </p:cBhvr>
                                    </p:animEffect>
                                    <p:set>
                                      <p:cBhvr>
                                        <p:cTn id="9" dur="1" fill="hold">
                                          <p:stCondLst>
                                            <p:cond delay="999"/>
                                          </p:stCondLst>
                                        </p:cTn>
                                        <p:tgtEl>
                                          <p:spTgt spid="7"/>
                                        </p:tgtEl>
                                        <p:attrNameLst>
                                          <p:attrName>style.visibility</p:attrName>
                                        </p:attrNameLst>
                                      </p:cBhvr>
                                      <p:to>
                                        <p:strVal val="hidden"/>
                                      </p:to>
                                    </p:set>
                                  </p:childTnLst>
                                </p:cTn>
                              </p:par>
                              <p:par>
                                <p:cTn id="10" presetID="55" presetClass="exit" presetSubtype="0" fill="hold" grpId="0" nodeType="withEffect">
                                  <p:stCondLst>
                                    <p:cond delay="0"/>
                                  </p:stCondLst>
                                  <p:childTnLst>
                                    <p:anim calcmode="lin" valueType="num">
                                      <p:cBhvr>
                                        <p:cTn id="11" dur="1000"/>
                                        <p:tgtEl>
                                          <p:spTgt spid="6"/>
                                        </p:tgtEl>
                                        <p:attrNameLst>
                                          <p:attrName>ppt_w</p:attrName>
                                        </p:attrNameLst>
                                      </p:cBhvr>
                                      <p:tavLst>
                                        <p:tav tm="0">
                                          <p:val>
                                            <p:strVal val="ppt_w"/>
                                          </p:val>
                                        </p:tav>
                                        <p:tav tm="100000">
                                          <p:val>
                                            <p:strVal val="ppt_w*0.70"/>
                                          </p:val>
                                        </p:tav>
                                      </p:tavLst>
                                    </p:anim>
                                    <p:anim calcmode="lin" valueType="num">
                                      <p:cBhvr>
                                        <p:cTn id="12" dur="1000"/>
                                        <p:tgtEl>
                                          <p:spTgt spid="6"/>
                                        </p:tgtEl>
                                        <p:attrNameLst>
                                          <p:attrName>ppt_h</p:attrName>
                                        </p:attrNameLst>
                                      </p:cBhvr>
                                      <p:tavLst>
                                        <p:tav tm="0">
                                          <p:val>
                                            <p:strVal val="ppt_h"/>
                                          </p:val>
                                        </p:tav>
                                        <p:tav tm="100000">
                                          <p:val>
                                            <p:strVal val="ppt_h"/>
                                          </p:val>
                                        </p:tav>
                                      </p:tavLst>
                                    </p:anim>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par>
                                <p:cTn id="15" presetID="47" presetClass="entr" presetSubtype="0" fill="hold" grpId="0" nodeType="withEffect">
                                  <p:stCondLst>
                                    <p:cond delay="8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800"/>
                            </p:stCondLst>
                            <p:childTnLst>
                              <p:par>
                                <p:cTn id="21" presetID="3" presetClass="emph" presetSubtype="6" accel="45000" decel="45000" fill="hold" grpId="1" nodeType="afterEffect">
                                  <p:stCondLst>
                                    <p:cond delay="0"/>
                                  </p:stCondLst>
                                  <p:childTnLst>
                                    <p:animClr clrSpc="hsl" dir="cw">
                                      <p:cBhvr override="childStyle">
                                        <p:cTn id="22" dur="2000" fill="hold"/>
                                        <p:tgtEl>
                                          <p:spTgt spid="2"/>
                                        </p:tgtEl>
                                        <p:attrNameLst>
                                          <p:attrName>style.color</p:attrName>
                                        </p:attrNameLst>
                                      </p:cBhvr>
                                      <p:to>
                                        <a:schemeClr val="bg1"/>
                                      </p:to>
                                    </p:animClr>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250"/>
                                        <p:tgtEl>
                                          <p:spTgt spid="4"/>
                                        </p:tgtEl>
                                      </p:cBhvr>
                                    </p:animEffect>
                                  </p:childTnLst>
                                </p:cTn>
                              </p:par>
                              <p:par>
                                <p:cTn id="31" presetID="0" presetClass="path" presetSubtype="0" accel="50000" decel="50000" fill="hold" grpId="1" nodeType="withEffect">
                                  <p:stCondLst>
                                    <p:cond delay="0"/>
                                  </p:stCondLst>
                                  <p:childTnLst>
                                    <p:animMotion origin="layout" path="M 3.33333E-6 -4.44444E-6 L 0.45243 -0.66666 " pathEditMode="relative" rAng="0" ptsTypes="AA">
                                      <p:cBhvr>
                                        <p:cTn id="32" dur="2000" fill="hold"/>
                                        <p:tgtEl>
                                          <p:spTgt spid="4"/>
                                        </p:tgtEl>
                                        <p:attrNameLst>
                                          <p:attrName>ppt_x</p:attrName>
                                          <p:attrName>ppt_y</p:attrName>
                                        </p:attrNameLst>
                                      </p:cBhvr>
                                      <p:rCtr x="22622" y="-33333"/>
                                    </p:animMotion>
                                  </p:childTnLst>
                                </p:cTn>
                              </p:par>
                              <p:par>
                                <p:cTn id="33" presetID="10" presetClass="exit" presetSubtype="0" fill="hold" grpId="2" nodeType="withEffect">
                                  <p:stCondLst>
                                    <p:cond delay="0"/>
                                  </p:stCondLst>
                                  <p:childTnLst>
                                    <p:animEffect transition="out" filter="fade">
                                      <p:cBhvr>
                                        <p:cTn id="34" dur="1750"/>
                                        <p:tgtEl>
                                          <p:spTgt spid="2"/>
                                        </p:tgtEl>
                                      </p:cBhvr>
                                    </p:animEffect>
                                    <p:set>
                                      <p:cBhvr>
                                        <p:cTn id="35" dur="1" fill="hold">
                                          <p:stCondLst>
                                            <p:cond delay="1749"/>
                                          </p:stCondLst>
                                        </p:cTn>
                                        <p:tgtEl>
                                          <p:spTgt spid="2"/>
                                        </p:tgtEl>
                                        <p:attrNameLst>
                                          <p:attrName>style.visibility</p:attrName>
                                        </p:attrNameLst>
                                      </p:cBhvr>
                                      <p:to>
                                        <p:strVal val="hidden"/>
                                      </p:to>
                                    </p:set>
                                  </p:childTnLst>
                                </p:cTn>
                              </p:par>
                              <p:par>
                                <p:cTn id="36" presetID="0" presetClass="exit" presetSubtype="0" fill="hold" grpId="1" nodeType="withEffect">
                                  <p:stCondLst>
                                    <p:cond delay="1500"/>
                                  </p:stCondLst>
                                  <p:childTnLst>
                                    <p:set>
                                      <p:cBhvr>
                                        <p:cTn id="37" dur="1" fill="hold">
                                          <p:stCondLst>
                                            <p:cond delay="999"/>
                                          </p:stCondLst>
                                        </p:cTn>
                                        <p:tgtEl>
                                          <p:spTgt spid="5"/>
                                        </p:tgtEl>
                                        <p:attrNameLst>
                                          <p:attrName>style.visibility</p:attrName>
                                        </p:attrNameLst>
                                      </p:cBhvr>
                                      <p:to>
                                        <p:strVal val="hidden"/>
                                      </p:to>
                                    </p:set>
                                    <p:animEffect transition="out" filter="dissolve">
                                      <p:cBhvr>
                                        <p:cTn id="38" dur="1000">
                                          <p:stCondLst>
                                            <p:cond delay="0"/>
                                          </p:stCondLst>
                                        </p:cTn>
                                        <p:tgtEl>
                                          <p:spTgt spid="5"/>
                                        </p:tgtEl>
                                      </p:cBhvr>
                                    </p:animEffect>
                                    <p:anim to="" calcmode="lin" valueType="num">
                                      <p:cBhvr>
                                        <p:cTn id="39"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40"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41" presetID="0" presetClass="path" presetSubtype="0" accel="50000" decel="50000" fill="hold" grpId="2" nodeType="withEffect">
                                  <p:stCondLst>
                                    <p:cond delay="0"/>
                                  </p:stCondLst>
                                  <p:childTnLst>
                                    <p:animMotion origin="layout" path="M 1.66667E-6 -4.44444E-6 C -0.02083 -0.00277 -0.0967 -0.00925 -0.12518 -0.01643 C -0.15365 -0.02361 -0.1592 -0.03148 -0.17101 -0.04305 C -0.18281 -0.05463 -0.19132 -0.06689 -0.19653 -0.08564 C -0.20174 -0.10439 -0.20139 -0.14074 -0.20261 -0.15532 " pathEditMode="relative" rAng="0" ptsTypes="aaaaa">
                                      <p:cBhvr>
                                        <p:cTn id="42" dur="2500" fill="hold"/>
                                        <p:tgtEl>
                                          <p:spTgt spid="5"/>
                                        </p:tgtEl>
                                        <p:attrNameLst>
                                          <p:attrName>ppt_x</p:attrName>
                                          <p:attrName>ppt_y</p:attrName>
                                        </p:attrNameLst>
                                      </p:cBhvr>
                                      <p:rCtr x="-10139" y="-7778"/>
                                    </p:animMotion>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up)">
                                      <p:cBhvr>
                                        <p:cTn id="47" dur="1000"/>
                                        <p:tgtEl>
                                          <p:spTgt spid="16"/>
                                        </p:tgtEl>
                                      </p:cBhvr>
                                    </p:animEffect>
                                  </p:childTnLst>
                                </p:cTn>
                              </p:par>
                            </p:childTnLst>
                          </p:cTn>
                        </p:par>
                        <p:par>
                          <p:cTn id="48" fill="hold">
                            <p:stCondLst>
                              <p:cond delay="1000"/>
                            </p:stCondLst>
                            <p:childTnLst>
                              <p:par>
                                <p:cTn id="49" presetID="22" presetClass="exit" presetSubtype="1" fill="hold" nodeType="afterEffect">
                                  <p:stCondLst>
                                    <p:cond delay="0"/>
                                  </p:stCondLst>
                                  <p:childTnLst>
                                    <p:animEffect transition="out" filter="wipe(up)">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par>
                                <p:cTn id="52" presetID="22" presetClass="entr" presetSubtype="8"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750"/>
                                        <p:tgtEl>
                                          <p:spTgt spid="17"/>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750"/>
                                        <p:tgtEl>
                                          <p:spTgt spid="1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750"/>
                                        <p:tgtEl>
                                          <p:spTgt spid="2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750"/>
                                        <p:tgtEl>
                                          <p:spTgt spid="27"/>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up)">
                                      <p:cBhvr>
                                        <p:cTn id="66" dur="750"/>
                                        <p:tgtEl>
                                          <p:spTgt spid="22"/>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up)">
                                      <p:cBhvr>
                                        <p:cTn id="69" dur="750"/>
                                        <p:tgtEl>
                                          <p:spTgt spid="23"/>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up)">
                                      <p:cBhvr>
                                        <p:cTn id="72" dur="750"/>
                                        <p:tgtEl>
                                          <p:spTgt spid="24"/>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up)">
                                      <p:cBhvr>
                                        <p:cTn id="75" dur="750"/>
                                        <p:tgtEl>
                                          <p:spTgt spid="25"/>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up)">
                                      <p:cBhvr>
                                        <p:cTn id="78" dur="750"/>
                                        <p:tgtEl>
                                          <p:spTgt spid="26"/>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wipe(right)">
                                      <p:cBhvr>
                                        <p:cTn id="81" dur="750"/>
                                        <p:tgtEl>
                                          <p:spTgt spid="18"/>
                                        </p:tgtEl>
                                      </p:cBhvr>
                                    </p:animEffect>
                                  </p:childTnLst>
                                </p:cTn>
                              </p:par>
                              <p:par>
                                <p:cTn id="82" presetID="22" presetClass="entr" presetSubtype="2"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wipe(right)">
                                      <p:cBhvr>
                                        <p:cTn id="84" dur="750"/>
                                        <p:tgtEl>
                                          <p:spTgt spid="20"/>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right)">
                                      <p:cBhvr>
                                        <p:cTn id="87" dur="750"/>
                                        <p:tgtEl>
                                          <p:spTgt spid="28"/>
                                        </p:tgtEl>
                                      </p:cBhvr>
                                    </p:animEffect>
                                  </p:childTnLst>
                                </p:cTn>
                              </p:par>
                              <p:par>
                                <p:cTn id="88" presetID="22" presetClass="exit" presetSubtype="8" fill="hold" grpId="1" nodeType="withEffect">
                                  <p:stCondLst>
                                    <p:cond delay="600"/>
                                  </p:stCondLst>
                                  <p:childTnLst>
                                    <p:animEffect transition="out" filter="wipe(left)">
                                      <p:cBhvr>
                                        <p:cTn id="89" dur="750"/>
                                        <p:tgtEl>
                                          <p:spTgt spid="17"/>
                                        </p:tgtEl>
                                      </p:cBhvr>
                                    </p:animEffect>
                                    <p:set>
                                      <p:cBhvr>
                                        <p:cTn id="90" dur="1" fill="hold">
                                          <p:stCondLst>
                                            <p:cond delay="749"/>
                                          </p:stCondLst>
                                        </p:cTn>
                                        <p:tgtEl>
                                          <p:spTgt spid="17"/>
                                        </p:tgtEl>
                                        <p:attrNameLst>
                                          <p:attrName>style.visibility</p:attrName>
                                        </p:attrNameLst>
                                      </p:cBhvr>
                                      <p:to>
                                        <p:strVal val="hidden"/>
                                      </p:to>
                                    </p:set>
                                  </p:childTnLst>
                                </p:cTn>
                              </p:par>
                              <p:par>
                                <p:cTn id="91" presetID="22" presetClass="exit" presetSubtype="8" fill="hold" grpId="1" nodeType="withEffect">
                                  <p:stCondLst>
                                    <p:cond delay="600"/>
                                  </p:stCondLst>
                                  <p:childTnLst>
                                    <p:animEffect transition="out" filter="wipe(left)">
                                      <p:cBhvr>
                                        <p:cTn id="92" dur="750"/>
                                        <p:tgtEl>
                                          <p:spTgt spid="19"/>
                                        </p:tgtEl>
                                      </p:cBhvr>
                                    </p:animEffect>
                                    <p:set>
                                      <p:cBhvr>
                                        <p:cTn id="93" dur="1" fill="hold">
                                          <p:stCondLst>
                                            <p:cond delay="749"/>
                                          </p:stCondLst>
                                        </p:cTn>
                                        <p:tgtEl>
                                          <p:spTgt spid="19"/>
                                        </p:tgtEl>
                                        <p:attrNameLst>
                                          <p:attrName>style.visibility</p:attrName>
                                        </p:attrNameLst>
                                      </p:cBhvr>
                                      <p:to>
                                        <p:strVal val="hidden"/>
                                      </p:to>
                                    </p:set>
                                  </p:childTnLst>
                                </p:cTn>
                              </p:par>
                              <p:par>
                                <p:cTn id="94" presetID="22" presetClass="exit" presetSubtype="8" fill="hold" grpId="1" nodeType="withEffect">
                                  <p:stCondLst>
                                    <p:cond delay="600"/>
                                  </p:stCondLst>
                                  <p:childTnLst>
                                    <p:animEffect transition="out" filter="wipe(left)">
                                      <p:cBhvr>
                                        <p:cTn id="95" dur="750"/>
                                        <p:tgtEl>
                                          <p:spTgt spid="21"/>
                                        </p:tgtEl>
                                      </p:cBhvr>
                                    </p:animEffect>
                                    <p:set>
                                      <p:cBhvr>
                                        <p:cTn id="96" dur="1" fill="hold">
                                          <p:stCondLst>
                                            <p:cond delay="749"/>
                                          </p:stCondLst>
                                        </p:cTn>
                                        <p:tgtEl>
                                          <p:spTgt spid="21"/>
                                        </p:tgtEl>
                                        <p:attrNameLst>
                                          <p:attrName>style.visibility</p:attrName>
                                        </p:attrNameLst>
                                      </p:cBhvr>
                                      <p:to>
                                        <p:strVal val="hidden"/>
                                      </p:to>
                                    </p:set>
                                  </p:childTnLst>
                                </p:cTn>
                              </p:par>
                              <p:par>
                                <p:cTn id="97" presetID="22" presetClass="exit" presetSubtype="8" fill="hold" grpId="1" nodeType="withEffect">
                                  <p:stCondLst>
                                    <p:cond delay="600"/>
                                  </p:stCondLst>
                                  <p:childTnLst>
                                    <p:animEffect transition="out" filter="wipe(left)">
                                      <p:cBhvr>
                                        <p:cTn id="98" dur="750"/>
                                        <p:tgtEl>
                                          <p:spTgt spid="27"/>
                                        </p:tgtEl>
                                      </p:cBhvr>
                                    </p:animEffect>
                                    <p:set>
                                      <p:cBhvr>
                                        <p:cTn id="99" dur="1" fill="hold">
                                          <p:stCondLst>
                                            <p:cond delay="749"/>
                                          </p:stCondLst>
                                        </p:cTn>
                                        <p:tgtEl>
                                          <p:spTgt spid="27"/>
                                        </p:tgtEl>
                                        <p:attrNameLst>
                                          <p:attrName>style.visibility</p:attrName>
                                        </p:attrNameLst>
                                      </p:cBhvr>
                                      <p:to>
                                        <p:strVal val="hidden"/>
                                      </p:to>
                                    </p:set>
                                  </p:childTnLst>
                                </p:cTn>
                              </p:par>
                              <p:par>
                                <p:cTn id="100" presetID="22" presetClass="exit" presetSubtype="1" fill="hold" grpId="1" nodeType="withEffect">
                                  <p:stCondLst>
                                    <p:cond delay="600"/>
                                  </p:stCondLst>
                                  <p:childTnLst>
                                    <p:animEffect transition="out" filter="wipe(up)">
                                      <p:cBhvr>
                                        <p:cTn id="101" dur="750"/>
                                        <p:tgtEl>
                                          <p:spTgt spid="22"/>
                                        </p:tgtEl>
                                      </p:cBhvr>
                                    </p:animEffect>
                                    <p:set>
                                      <p:cBhvr>
                                        <p:cTn id="102" dur="1" fill="hold">
                                          <p:stCondLst>
                                            <p:cond delay="749"/>
                                          </p:stCondLst>
                                        </p:cTn>
                                        <p:tgtEl>
                                          <p:spTgt spid="22"/>
                                        </p:tgtEl>
                                        <p:attrNameLst>
                                          <p:attrName>style.visibility</p:attrName>
                                        </p:attrNameLst>
                                      </p:cBhvr>
                                      <p:to>
                                        <p:strVal val="hidden"/>
                                      </p:to>
                                    </p:set>
                                  </p:childTnLst>
                                </p:cTn>
                              </p:par>
                              <p:par>
                                <p:cTn id="103" presetID="22" presetClass="exit" presetSubtype="1" fill="hold" grpId="1" nodeType="withEffect">
                                  <p:stCondLst>
                                    <p:cond delay="600"/>
                                  </p:stCondLst>
                                  <p:childTnLst>
                                    <p:animEffect transition="out" filter="wipe(up)">
                                      <p:cBhvr>
                                        <p:cTn id="104" dur="750"/>
                                        <p:tgtEl>
                                          <p:spTgt spid="23"/>
                                        </p:tgtEl>
                                      </p:cBhvr>
                                    </p:animEffect>
                                    <p:set>
                                      <p:cBhvr>
                                        <p:cTn id="105" dur="1" fill="hold">
                                          <p:stCondLst>
                                            <p:cond delay="749"/>
                                          </p:stCondLst>
                                        </p:cTn>
                                        <p:tgtEl>
                                          <p:spTgt spid="23"/>
                                        </p:tgtEl>
                                        <p:attrNameLst>
                                          <p:attrName>style.visibility</p:attrName>
                                        </p:attrNameLst>
                                      </p:cBhvr>
                                      <p:to>
                                        <p:strVal val="hidden"/>
                                      </p:to>
                                    </p:set>
                                  </p:childTnLst>
                                </p:cTn>
                              </p:par>
                              <p:par>
                                <p:cTn id="106" presetID="22" presetClass="exit" presetSubtype="1" fill="hold" grpId="1" nodeType="withEffect">
                                  <p:stCondLst>
                                    <p:cond delay="600"/>
                                  </p:stCondLst>
                                  <p:childTnLst>
                                    <p:animEffect transition="out" filter="wipe(up)">
                                      <p:cBhvr>
                                        <p:cTn id="107" dur="750"/>
                                        <p:tgtEl>
                                          <p:spTgt spid="24"/>
                                        </p:tgtEl>
                                      </p:cBhvr>
                                    </p:animEffect>
                                    <p:set>
                                      <p:cBhvr>
                                        <p:cTn id="108" dur="1" fill="hold">
                                          <p:stCondLst>
                                            <p:cond delay="749"/>
                                          </p:stCondLst>
                                        </p:cTn>
                                        <p:tgtEl>
                                          <p:spTgt spid="24"/>
                                        </p:tgtEl>
                                        <p:attrNameLst>
                                          <p:attrName>style.visibility</p:attrName>
                                        </p:attrNameLst>
                                      </p:cBhvr>
                                      <p:to>
                                        <p:strVal val="hidden"/>
                                      </p:to>
                                    </p:set>
                                  </p:childTnLst>
                                </p:cTn>
                              </p:par>
                              <p:par>
                                <p:cTn id="109" presetID="22" presetClass="exit" presetSubtype="1" fill="hold" grpId="1" nodeType="withEffect">
                                  <p:stCondLst>
                                    <p:cond delay="600"/>
                                  </p:stCondLst>
                                  <p:childTnLst>
                                    <p:animEffect transition="out" filter="wipe(up)">
                                      <p:cBhvr>
                                        <p:cTn id="110" dur="750"/>
                                        <p:tgtEl>
                                          <p:spTgt spid="25"/>
                                        </p:tgtEl>
                                      </p:cBhvr>
                                    </p:animEffect>
                                    <p:set>
                                      <p:cBhvr>
                                        <p:cTn id="111" dur="1" fill="hold">
                                          <p:stCondLst>
                                            <p:cond delay="749"/>
                                          </p:stCondLst>
                                        </p:cTn>
                                        <p:tgtEl>
                                          <p:spTgt spid="25"/>
                                        </p:tgtEl>
                                        <p:attrNameLst>
                                          <p:attrName>style.visibility</p:attrName>
                                        </p:attrNameLst>
                                      </p:cBhvr>
                                      <p:to>
                                        <p:strVal val="hidden"/>
                                      </p:to>
                                    </p:set>
                                  </p:childTnLst>
                                </p:cTn>
                              </p:par>
                              <p:par>
                                <p:cTn id="112" presetID="22" presetClass="exit" presetSubtype="1" fill="hold" grpId="1" nodeType="withEffect">
                                  <p:stCondLst>
                                    <p:cond delay="600"/>
                                  </p:stCondLst>
                                  <p:childTnLst>
                                    <p:animEffect transition="out" filter="wipe(up)">
                                      <p:cBhvr>
                                        <p:cTn id="113" dur="750"/>
                                        <p:tgtEl>
                                          <p:spTgt spid="26"/>
                                        </p:tgtEl>
                                      </p:cBhvr>
                                    </p:animEffect>
                                    <p:set>
                                      <p:cBhvr>
                                        <p:cTn id="114" dur="1" fill="hold">
                                          <p:stCondLst>
                                            <p:cond delay="749"/>
                                          </p:stCondLst>
                                        </p:cTn>
                                        <p:tgtEl>
                                          <p:spTgt spid="26"/>
                                        </p:tgtEl>
                                        <p:attrNameLst>
                                          <p:attrName>style.visibility</p:attrName>
                                        </p:attrNameLst>
                                      </p:cBhvr>
                                      <p:to>
                                        <p:strVal val="hidden"/>
                                      </p:to>
                                    </p:set>
                                  </p:childTnLst>
                                </p:cTn>
                              </p:par>
                              <p:par>
                                <p:cTn id="115" presetID="22" presetClass="exit" presetSubtype="2" fill="hold" grpId="1" nodeType="withEffect">
                                  <p:stCondLst>
                                    <p:cond delay="600"/>
                                  </p:stCondLst>
                                  <p:childTnLst>
                                    <p:animEffect transition="out" filter="wipe(right)">
                                      <p:cBhvr>
                                        <p:cTn id="116" dur="750"/>
                                        <p:tgtEl>
                                          <p:spTgt spid="18"/>
                                        </p:tgtEl>
                                      </p:cBhvr>
                                    </p:animEffect>
                                    <p:set>
                                      <p:cBhvr>
                                        <p:cTn id="117" dur="1" fill="hold">
                                          <p:stCondLst>
                                            <p:cond delay="749"/>
                                          </p:stCondLst>
                                        </p:cTn>
                                        <p:tgtEl>
                                          <p:spTgt spid="18"/>
                                        </p:tgtEl>
                                        <p:attrNameLst>
                                          <p:attrName>style.visibility</p:attrName>
                                        </p:attrNameLst>
                                      </p:cBhvr>
                                      <p:to>
                                        <p:strVal val="hidden"/>
                                      </p:to>
                                    </p:set>
                                  </p:childTnLst>
                                </p:cTn>
                              </p:par>
                              <p:par>
                                <p:cTn id="118" presetID="22" presetClass="exit" presetSubtype="2" fill="hold" grpId="1" nodeType="withEffect">
                                  <p:stCondLst>
                                    <p:cond delay="600"/>
                                  </p:stCondLst>
                                  <p:childTnLst>
                                    <p:animEffect transition="out" filter="wipe(right)">
                                      <p:cBhvr>
                                        <p:cTn id="119" dur="750"/>
                                        <p:tgtEl>
                                          <p:spTgt spid="20"/>
                                        </p:tgtEl>
                                      </p:cBhvr>
                                    </p:animEffect>
                                    <p:set>
                                      <p:cBhvr>
                                        <p:cTn id="120" dur="1" fill="hold">
                                          <p:stCondLst>
                                            <p:cond delay="749"/>
                                          </p:stCondLst>
                                        </p:cTn>
                                        <p:tgtEl>
                                          <p:spTgt spid="20"/>
                                        </p:tgtEl>
                                        <p:attrNameLst>
                                          <p:attrName>style.visibility</p:attrName>
                                        </p:attrNameLst>
                                      </p:cBhvr>
                                      <p:to>
                                        <p:strVal val="hidden"/>
                                      </p:to>
                                    </p:set>
                                  </p:childTnLst>
                                </p:cTn>
                              </p:par>
                              <p:par>
                                <p:cTn id="121" presetID="22" presetClass="exit" presetSubtype="2" fill="hold" grpId="1" nodeType="withEffect">
                                  <p:stCondLst>
                                    <p:cond delay="600"/>
                                  </p:stCondLst>
                                  <p:childTnLst>
                                    <p:animEffect transition="out" filter="wipe(right)">
                                      <p:cBhvr>
                                        <p:cTn id="122" dur="750"/>
                                        <p:tgtEl>
                                          <p:spTgt spid="28"/>
                                        </p:tgtEl>
                                      </p:cBhvr>
                                    </p:animEffect>
                                    <p:set>
                                      <p:cBhvr>
                                        <p:cTn id="123" dur="1" fill="hold">
                                          <p:stCondLst>
                                            <p:cond delay="74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4" grpId="1"/>
      <p:bldP spid="5" grpId="0"/>
      <p:bldP spid="5" grpId="1"/>
      <p:bldP spid="5" grpId="2"/>
      <p:bldP spid="6" grpId="0"/>
      <p:bldP spid="7" grpId="0"/>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19" r="819"/>
          <a:stretch/>
        </p:blipFill>
        <p:spPr>
          <a:xfrm>
            <a:off x="0" y="-106405"/>
            <a:ext cx="9144000" cy="698466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819" r="839"/>
          <a:stretch/>
        </p:blipFill>
        <p:spPr>
          <a:xfrm>
            <a:off x="0" y="-109728"/>
            <a:ext cx="9144000" cy="6986016"/>
          </a:xfrm>
          <a:prstGeom prst="rect">
            <a:avLst/>
          </a:prstGeom>
        </p:spPr>
      </p:pic>
      <p:sp>
        <p:nvSpPr>
          <p:cNvPr id="10" name="Title 1"/>
          <p:cNvSpPr txBox="1">
            <a:spLocks/>
          </p:cNvSpPr>
          <p:nvPr/>
        </p:nvSpPr>
        <p:spPr>
          <a:xfrm>
            <a:off x="694944" y="675968"/>
            <a:ext cx="2514600" cy="11055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effectLst>
                  <a:outerShdw blurRad="63500" dir="3600000" algn="tl" rotWithShape="0">
                    <a:srgbClr val="000000">
                      <a:alpha val="70000"/>
                    </a:srgbClr>
                  </a:outerShdw>
                </a:effectLst>
              </a:rPr>
              <a:t>teach me</a:t>
            </a:r>
          </a:p>
        </p:txBody>
      </p:sp>
      <p:sp>
        <p:nvSpPr>
          <p:cNvPr id="9" name="Title 1"/>
          <p:cNvSpPr txBox="1">
            <a:spLocks/>
          </p:cNvSpPr>
          <p:nvPr/>
        </p:nvSpPr>
        <p:spPr>
          <a:xfrm>
            <a:off x="1060704" y="-46702"/>
            <a:ext cx="2590800" cy="12018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effectLst>
                  <a:outerShdw blurRad="63500" dir="3600000" algn="tl" rotWithShape="0">
                    <a:srgbClr val="000000">
                      <a:alpha val="70000"/>
                    </a:srgbClr>
                  </a:outerShdw>
                </a:effectLst>
              </a:rPr>
              <a:t>Lead me</a:t>
            </a:r>
          </a:p>
        </p:txBody>
      </p:sp>
      <p:sp>
        <p:nvSpPr>
          <p:cNvPr id="2" name="Title 1"/>
          <p:cNvSpPr>
            <a:spLocks noGrp="1"/>
          </p:cNvSpPr>
          <p:nvPr>
            <p:ph type="title"/>
          </p:nvPr>
        </p:nvSpPr>
        <p:spPr>
          <a:xfrm>
            <a:off x="762000" y="-152400"/>
            <a:ext cx="7239000" cy="3386328"/>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Lead me in Your truth and teach me, For You are the God of my salvation; On You I wait all the day. </a:t>
            </a:r>
            <a:r>
              <a:rPr lang="en-US" sz="3200" b="1" i="1" dirty="0">
                <a:ln w="11430"/>
                <a:solidFill>
                  <a:srgbClr val="CC9900"/>
                </a:solidFill>
                <a:effectLst>
                  <a:glow rad="101600">
                    <a:schemeClr val="tx1"/>
                  </a:glow>
                  <a:outerShdw blurRad="80000" dist="40000" dir="5040000" algn="tl">
                    <a:srgbClr val="000000">
                      <a:alpha val="30000"/>
                    </a:srgbClr>
                  </a:outerShdw>
                </a:effectLst>
              </a:rPr>
              <a:t>— Psalm 25:5 </a:t>
            </a:r>
          </a:p>
        </p:txBody>
      </p:sp>
      <p:sp>
        <p:nvSpPr>
          <p:cNvPr id="4" name="Title 1"/>
          <p:cNvSpPr txBox="1">
            <a:spLocks/>
          </p:cNvSpPr>
          <p:nvPr/>
        </p:nvSpPr>
        <p:spPr>
          <a:xfrm>
            <a:off x="4800600" y="0"/>
            <a:ext cx="17526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n w="11430"/>
                <a:solidFill>
                  <a:srgbClr val="CC9900"/>
                </a:solidFill>
                <a:effectLst>
                  <a:glow rad="63500">
                    <a:schemeClr val="tx1"/>
                  </a:glow>
                  <a:outerShdw blurRad="80000" dist="40000" dir="5040000" algn="tl">
                    <a:srgbClr val="000000">
                      <a:alpha val="30000"/>
                    </a:srgbClr>
                  </a:outerShdw>
                </a:effectLst>
              </a:rPr>
              <a:t> </a:t>
            </a:r>
            <a:r>
              <a:rPr lang="en-US" sz="46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chemeClr val="bg1"/>
                </a:solidFill>
                <a:effectLst>
                  <a:glow rad="63500">
                    <a:schemeClr val="tx1"/>
                  </a:glow>
                  <a:outerShdw blurRad="80000" dist="40000" dir="5040000" algn="tl">
                    <a:srgbClr val="000000">
                      <a:alpha val="30000"/>
                    </a:srgbClr>
                  </a:outerShdw>
                </a:effectLst>
              </a:rPr>
              <a:t>truth</a:t>
            </a:r>
            <a:endParaRPr lang="en-US" b="1" i="1" dirty="0">
              <a:ln w="11430"/>
              <a:solidFill>
                <a:schemeClr val="bg1"/>
              </a:solidFill>
              <a:effectLst>
                <a:glow rad="63500">
                  <a:schemeClr val="tx1"/>
                </a:glow>
                <a:outerShdw blurRad="80000" dist="40000" dir="5040000" algn="tl">
                  <a:srgbClr val="000000">
                    <a:alpha val="30000"/>
                  </a:srgbClr>
                </a:outerShdw>
              </a:effectLst>
            </a:endParaRPr>
          </a:p>
        </p:txBody>
      </p:sp>
      <p:sp>
        <p:nvSpPr>
          <p:cNvPr id="6" name="Title 1"/>
          <p:cNvSpPr txBox="1">
            <a:spLocks/>
          </p:cNvSpPr>
          <p:nvPr/>
        </p:nvSpPr>
        <p:spPr>
          <a:xfrm>
            <a:off x="2895600" y="2057400"/>
            <a:ext cx="17526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day</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8" name="Title 1"/>
          <p:cNvSpPr txBox="1">
            <a:spLocks/>
          </p:cNvSpPr>
          <p:nvPr/>
        </p:nvSpPr>
        <p:spPr>
          <a:xfrm rot="21420856">
            <a:off x="3138446" y="2806129"/>
            <a:ext cx="3530258" cy="1384015"/>
          </a:xfrm>
          <a:prstGeom prst="rect">
            <a:avLst/>
          </a:prstGeom>
        </p:spPr>
        <p:txBody>
          <a:bodyPr vert="horz" lIns="91440" tIns="45720" rIns="91440" bIns="45720" rtlCol="0" anchor="ctr">
            <a:normAutofit/>
            <a:scene3d>
              <a:camera prst="orthographicFront">
                <a:rot lat="237944" lon="21000393" rev="21552984"/>
              </a:camera>
              <a:lightRig rig="threePt" dir="t"/>
            </a:scene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n w="11430"/>
                <a:noFill/>
                <a:effectLst>
                  <a:outerShdw blurRad="80000" dist="40000" dir="5040000" algn="tl">
                    <a:srgbClr val="000000">
                      <a:alpha val="30000"/>
                    </a:srgbClr>
                  </a:outerShdw>
                </a:effectLst>
              </a:rPr>
              <a:t> </a:t>
            </a:r>
            <a:r>
              <a:rPr lang="en-US" sz="4600" b="1" dirty="0">
                <a:ln w="11430"/>
                <a:noFill/>
                <a:effectLst>
                  <a:outerShdw blurRad="80000" dist="40000" dir="5040000" algn="tl">
                    <a:srgbClr val="000000">
                      <a:alpha val="30000"/>
                    </a:srgbClr>
                  </a:outerShdw>
                </a:effectLst>
              </a:rPr>
              <a:t> </a:t>
            </a:r>
            <a:r>
              <a:rPr lang="en-US" sz="8300" b="1" dirty="0">
                <a:ln w="11430">
                  <a:solidFill>
                    <a:sysClr val="windowText" lastClr="000000"/>
                  </a:solidFill>
                </a:ln>
                <a:solidFill>
                  <a:srgbClr val="F6E5A0"/>
                </a:solidFill>
                <a:effectLst/>
                <a:latin typeface="Calibri Light" panose="020F0302020204030204" pitchFamily="34" charset="0"/>
              </a:rPr>
              <a:t>TRUST</a:t>
            </a:r>
            <a:endParaRPr lang="en-US" sz="8300" b="1" i="1" dirty="0">
              <a:ln w="11430">
                <a:solidFill>
                  <a:sysClr val="windowText" lastClr="000000"/>
                </a:solidFill>
              </a:ln>
              <a:solidFill>
                <a:srgbClr val="F6E5A0"/>
              </a:solidFill>
              <a:effectLst/>
              <a:latin typeface="Calibri Light" panose="020F0302020204030204" pitchFamily="34" charset="0"/>
            </a:endParaRPr>
          </a:p>
        </p:txBody>
      </p:sp>
      <p:sp>
        <p:nvSpPr>
          <p:cNvPr id="7" name="Title 1"/>
          <p:cNvSpPr txBox="1">
            <a:spLocks/>
          </p:cNvSpPr>
          <p:nvPr/>
        </p:nvSpPr>
        <p:spPr>
          <a:xfrm>
            <a:off x="914400" y="0"/>
            <a:ext cx="26670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n w="11430"/>
                <a:solidFill>
                  <a:srgbClr val="CC9900"/>
                </a:solidFill>
                <a:effectLst>
                  <a:glow rad="63500">
                    <a:schemeClr val="tx1"/>
                  </a:glow>
                  <a:outerShdw blurRad="80000" dist="40000" dir="5040000" algn="tl">
                    <a:srgbClr val="000000">
                      <a:alpha val="30000"/>
                    </a:srgbClr>
                  </a:outerShdw>
                </a:effectLst>
              </a:rPr>
              <a:t> </a:t>
            </a:r>
            <a:r>
              <a:rPr lang="en-US" sz="46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Lead me</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1" name="Title 1"/>
          <p:cNvSpPr txBox="1">
            <a:spLocks/>
          </p:cNvSpPr>
          <p:nvPr/>
        </p:nvSpPr>
        <p:spPr>
          <a:xfrm>
            <a:off x="6705600" y="3429000"/>
            <a:ext cx="17526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tx1"/>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solidFill>
                  <a:srgbClr val="CC9900"/>
                </a:solidFill>
                <a:effectLst>
                  <a:glow rad="63500">
                    <a:schemeClr val="bg1"/>
                  </a:glow>
                  <a:outerShdw blurRad="80000" dist="40000" dir="5040000" algn="tl">
                    <a:srgbClr val="000000">
                      <a:alpha val="30000"/>
                    </a:srgbClr>
                  </a:outerShdw>
                </a:effectLst>
              </a:rPr>
              <a:t> </a:t>
            </a:r>
            <a:r>
              <a:rPr lang="en-US" sz="4500" b="1" dirty="0">
                <a:ln w="11430"/>
                <a:solidFill>
                  <a:srgbClr val="CC9900"/>
                </a:solidFill>
                <a:effectLst>
                  <a:glow rad="63500">
                    <a:schemeClr val="bg1"/>
                  </a:glow>
                  <a:outerShdw blurRad="80000" dist="40000" dir="5040000" algn="tl">
                    <a:srgbClr val="000000">
                      <a:alpha val="30000"/>
                    </a:srgbClr>
                  </a:outerShdw>
                </a:effectLst>
              </a:rPr>
              <a:t> </a:t>
            </a:r>
            <a:r>
              <a:rPr lang="en-US" b="1" dirty="0">
                <a:ln w="11430"/>
                <a:solidFill>
                  <a:srgbClr val="CC9900"/>
                </a:solidFill>
                <a:effectLst>
                  <a:glow rad="63500">
                    <a:schemeClr val="bg1"/>
                  </a:glow>
                  <a:outerShdw blurRad="80000" dist="40000" dir="5040000" algn="tl">
                    <a:srgbClr val="000000">
                      <a:alpha val="30000"/>
                    </a:srgbClr>
                  </a:outerShdw>
                </a:effectLst>
              </a:rPr>
              <a:t>truth</a:t>
            </a:r>
            <a:endParaRPr lang="en-US" b="1" i="1" dirty="0">
              <a:ln w="11430"/>
              <a:solidFill>
                <a:srgbClr val="CC9900"/>
              </a:solidFill>
              <a:effectLst>
                <a:glow rad="63500">
                  <a:schemeClr val="bg1"/>
                </a:glow>
                <a:outerShdw blurRad="80000" dist="40000" dir="5040000" algn="tl">
                  <a:srgbClr val="000000">
                    <a:alpha val="30000"/>
                  </a:srgbClr>
                </a:outerShdw>
              </a:effectLst>
            </a:endParaRPr>
          </a:p>
        </p:txBody>
      </p:sp>
      <p:sp>
        <p:nvSpPr>
          <p:cNvPr id="12" name="Rectangle 2">
            <a:extLst>
              <a:ext uri="{FF2B5EF4-FFF2-40B4-BE49-F238E27FC236}">
                <a16:creationId xmlns:a16="http://schemas.microsoft.com/office/drawing/2014/main" id="{D7E4ED45-5154-4E2A-BDEC-C676A60FD60C}"/>
              </a:ext>
            </a:extLst>
          </p:cNvPr>
          <p:cNvSpPr txBox="1">
            <a:spLocks noChangeArrowheads="1"/>
          </p:cNvSpPr>
          <p:nvPr/>
        </p:nvSpPr>
        <p:spPr bwMode="auto">
          <a:xfrm>
            <a:off x="1088923" y="122904"/>
            <a:ext cx="2529348" cy="81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Lead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A90BDAC6-C7C4-42F6-A8F8-615E74C7E4D1}"/>
              </a:ext>
            </a:extLst>
          </p:cNvPr>
          <p:cNvSpPr txBox="1">
            <a:spLocks noChangeArrowheads="1"/>
          </p:cNvSpPr>
          <p:nvPr/>
        </p:nvSpPr>
        <p:spPr bwMode="auto">
          <a:xfrm>
            <a:off x="657867" y="820074"/>
            <a:ext cx="2584356" cy="7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teach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9499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3" nodeType="withEffect">
                                  <p:stCondLst>
                                    <p:cond delay="0"/>
                                  </p:stCondLst>
                                  <p:childTnLst>
                                    <p:animClr clrSpc="rgb" dir="cw">
                                      <p:cBhvr override="childStyle">
                                        <p:cTn id="6" dur="1750" fill="hold"/>
                                        <p:tgtEl>
                                          <p:spTgt spid="4"/>
                                        </p:tgtEl>
                                        <p:attrNameLst>
                                          <p:attrName>style.color</p:attrName>
                                        </p:attrNameLst>
                                      </p:cBhvr>
                                      <p:to>
                                        <a:srgbClr val="CC9900"/>
                                      </p:to>
                                    </p:animClr>
                                  </p:childTnLst>
                                </p:cTn>
                              </p:par>
                              <p:par>
                                <p:cTn id="7" presetID="23" presetClass="entr" presetSubtype="16" fill="hold" grpId="1" nodeType="withEffect">
                                  <p:stCondLst>
                                    <p:cond delay="500"/>
                                  </p:stCondLst>
                                  <p:childTnLst>
                                    <p:set>
                                      <p:cBhvr>
                                        <p:cTn id="8" dur="1" fill="hold">
                                          <p:stCondLst>
                                            <p:cond delay="0"/>
                                          </p:stCondLst>
                                        </p:cTn>
                                        <p:tgtEl>
                                          <p:spTgt spid="2"/>
                                        </p:tgtEl>
                                        <p:attrNameLst>
                                          <p:attrName>style.visibility</p:attrName>
                                        </p:attrNameLst>
                                      </p:cBhvr>
                                      <p:to>
                                        <p:strVal val="visible"/>
                                      </p:to>
                                    </p:set>
                                    <p:anim calcmode="lin" valueType="num">
                                      <p:cBhvr>
                                        <p:cTn id="9" dur="1250" fill="hold"/>
                                        <p:tgtEl>
                                          <p:spTgt spid="2"/>
                                        </p:tgtEl>
                                        <p:attrNameLst>
                                          <p:attrName>ppt_w</p:attrName>
                                        </p:attrNameLst>
                                      </p:cBhvr>
                                      <p:tavLst>
                                        <p:tav tm="0">
                                          <p:val>
                                            <p:fltVal val="0"/>
                                          </p:val>
                                        </p:tav>
                                        <p:tav tm="100000">
                                          <p:val>
                                            <p:strVal val="#ppt_w"/>
                                          </p:val>
                                        </p:tav>
                                      </p:tavLst>
                                    </p:anim>
                                    <p:anim calcmode="lin" valueType="num">
                                      <p:cBhvr>
                                        <p:cTn id="10" dur="1250" fill="hold"/>
                                        <p:tgtEl>
                                          <p:spTgt spid="2"/>
                                        </p:tgtEl>
                                        <p:attrNameLst>
                                          <p:attrName>ppt_h</p:attrName>
                                        </p:attrNameLst>
                                      </p:cBhvr>
                                      <p:tavLst>
                                        <p:tav tm="0">
                                          <p:val>
                                            <p:fltVal val="0"/>
                                          </p:val>
                                        </p:tav>
                                        <p:tav tm="100000">
                                          <p:val>
                                            <p:strVal val="#ppt_h"/>
                                          </p:val>
                                        </p:tav>
                                      </p:tavLst>
                                    </p:anim>
                                  </p:childTnLst>
                                </p:cTn>
                              </p:par>
                              <p:par>
                                <p:cTn id="11" presetID="0" presetClass="path" presetSubtype="0" accel="50000" decel="50000" fill="hold" grpId="3" nodeType="withEffect">
                                  <p:stCondLst>
                                    <p:cond delay="500"/>
                                  </p:stCondLst>
                                  <p:childTnLst>
                                    <p:animMotion origin="layout" path="M 0 0 L 0.03333 0.43293 " pathEditMode="relative" ptsTypes="AA">
                                      <p:cBhvr>
                                        <p:cTn id="12" dur="1250" spd="-100000" fill="hold"/>
                                        <p:tgtEl>
                                          <p:spTgt spid="2"/>
                                        </p:tgtEl>
                                        <p:attrNameLst>
                                          <p:attrName>ppt_x</p:attrName>
                                          <p:attrName>ppt_y</p:attrName>
                                        </p:attrNameLst>
                                      </p:cBhvr>
                                    </p:animMotion>
                                  </p:childTnLst>
                                </p:cTn>
                              </p:par>
                            </p:childTnLst>
                          </p:cTn>
                        </p:par>
                        <p:par>
                          <p:cTn id="13" fill="hold">
                            <p:stCondLst>
                              <p:cond delay="1750"/>
                            </p:stCondLst>
                            <p:childTnLst>
                              <p:par>
                                <p:cTn id="14" presetID="10" presetClass="exit" presetSubtype="0" fill="hold" grpId="1" nodeType="after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18" presetClass="emph" presetSubtype="0" fill="hold" grpId="1" nodeType="withEffect">
                                  <p:stCondLst>
                                    <p:cond delay="0"/>
                                  </p:stCondLst>
                                  <p:childTnLst>
                                    <p:set>
                                      <p:cBhvr override="childStyle">
                                        <p:cTn id="23" dur="500" fill="hold"/>
                                        <p:tgtEl>
                                          <p:spTgt spid="9"/>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18" presetClass="emph" presetSubtype="0" fill="hold" grpId="1" nodeType="withEffect">
                                  <p:stCondLst>
                                    <p:cond delay="0"/>
                                  </p:stCondLst>
                                  <p:childTnLst>
                                    <p:set>
                                      <p:cBhvr override="childStyle">
                                        <p:cTn id="33" dur="500" fill="hold"/>
                                        <p:tgtEl>
                                          <p:spTgt spid="10"/>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
                                        <p:tgtEl>
                                          <p:spTgt spid="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
                                        <p:tgtEl>
                                          <p:spTgt spid="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
                                        <p:tgtEl>
                                          <p:spTgt spid="7"/>
                                        </p:tgtEl>
                                      </p:cBhvr>
                                    </p:animEffect>
                                  </p:childTnLst>
                                </p:cTn>
                              </p:par>
                              <p:par>
                                <p:cTn id="48" presetID="8" presetClass="emph" presetSubtype="0" fill="hold" grpId="2" nodeType="withEffect">
                                  <p:stCondLst>
                                    <p:cond delay="0"/>
                                  </p:stCondLst>
                                  <p:childTnLst>
                                    <p:animRot by="43200000">
                                      <p:cBhvr>
                                        <p:cTn id="49" dur="2000" fill="hold"/>
                                        <p:tgtEl>
                                          <p:spTgt spid="6"/>
                                        </p:tgtEl>
                                        <p:attrNameLst>
                                          <p:attrName>r</p:attrName>
                                        </p:attrNameLst>
                                      </p:cBhvr>
                                    </p:animRot>
                                  </p:childTnLst>
                                </p:cTn>
                              </p:par>
                              <p:par>
                                <p:cTn id="50" presetID="0" presetClass="path" presetSubtype="0" accel="50000" decel="50000" fill="hold" grpId="2" nodeType="withEffect">
                                  <p:stCondLst>
                                    <p:cond delay="0"/>
                                  </p:stCondLst>
                                  <p:childTnLst>
                                    <p:animMotion origin="layout" path="M -3.33333E-6 2.22222E-6 L 0.20973 0.49815 " pathEditMode="relative" rAng="0" ptsTypes="AA">
                                      <p:cBhvr>
                                        <p:cTn id="51" dur="2000" fill="hold"/>
                                        <p:tgtEl>
                                          <p:spTgt spid="4"/>
                                        </p:tgtEl>
                                        <p:attrNameLst>
                                          <p:attrName>ppt_x</p:attrName>
                                          <p:attrName>ppt_y</p:attrName>
                                        </p:attrNameLst>
                                      </p:cBhvr>
                                      <p:rCtr x="10486" y="24907"/>
                                    </p:animMotion>
                                  </p:childTnLst>
                                </p:cTn>
                              </p:par>
                              <p:par>
                                <p:cTn id="52" presetID="0" presetClass="path" presetSubtype="0" accel="50000" decel="50000" fill="hold" grpId="3" nodeType="withEffect">
                                  <p:stCondLst>
                                    <p:cond delay="0"/>
                                  </p:stCondLst>
                                  <p:childTnLst>
                                    <p:animMotion origin="layout" path="M 0 2.10916E-6 L 0.10642 0.26387 " pathEditMode="relative" rAng="0" ptsTypes="AA">
                                      <p:cBhvr>
                                        <p:cTn id="53" dur="2000" fill="hold"/>
                                        <p:tgtEl>
                                          <p:spTgt spid="6"/>
                                        </p:tgtEl>
                                        <p:attrNameLst>
                                          <p:attrName>ppt_x</p:attrName>
                                          <p:attrName>ppt_y</p:attrName>
                                        </p:attrNameLst>
                                      </p:cBhvr>
                                      <p:rCtr x="5313" y="13182"/>
                                    </p:animMotion>
                                  </p:childTnLst>
                                </p:cTn>
                              </p:par>
                              <p:par>
                                <p:cTn id="54" presetID="0" presetClass="path" presetSubtype="0" accel="50000" decel="50000" fill="hold" grpId="3" nodeType="withEffect">
                                  <p:stCondLst>
                                    <p:cond delay="0"/>
                                  </p:stCondLst>
                                  <p:childTnLst>
                                    <p:animMotion origin="layout" path="M -3.33333E-6 4.17206E-6 L 0.28577 0.31174 " pathEditMode="relative" rAng="0" ptsTypes="AA">
                                      <p:cBhvr>
                                        <p:cTn id="55" dur="2000" fill="hold"/>
                                        <p:tgtEl>
                                          <p:spTgt spid="7"/>
                                        </p:tgtEl>
                                        <p:attrNameLst>
                                          <p:attrName>ppt_x</p:attrName>
                                          <p:attrName>ppt_y</p:attrName>
                                        </p:attrNameLst>
                                      </p:cBhvr>
                                      <p:rCtr x="14288" y="15587"/>
                                    </p:animMotion>
                                  </p:childTnLst>
                                </p:cTn>
                              </p:par>
                              <p:par>
                                <p:cTn id="56" presetID="10" presetClass="exit" presetSubtype="0" fill="hold" grpId="2" nodeType="withEffect">
                                  <p:stCondLst>
                                    <p:cond delay="0"/>
                                  </p:stCondLst>
                                  <p:childTnLst>
                                    <p:animEffect transition="out" filter="fade">
                                      <p:cBhvr>
                                        <p:cTn id="57" dur="1750"/>
                                        <p:tgtEl>
                                          <p:spTgt spid="2"/>
                                        </p:tgtEl>
                                      </p:cBhvr>
                                    </p:animEffect>
                                    <p:set>
                                      <p:cBhvr>
                                        <p:cTn id="58" dur="1" fill="hold">
                                          <p:stCondLst>
                                            <p:cond delay="1749"/>
                                          </p:stCondLst>
                                        </p:cTn>
                                        <p:tgtEl>
                                          <p:spTgt spid="2"/>
                                        </p:tgtEl>
                                        <p:attrNameLst>
                                          <p:attrName>style.visibility</p:attrName>
                                        </p:attrNameLst>
                                      </p:cBhvr>
                                      <p:to>
                                        <p:strVal val="hidden"/>
                                      </p:to>
                                    </p:set>
                                  </p:childTnLst>
                                </p:cTn>
                              </p:par>
                              <p:par>
                                <p:cTn id="59" presetID="53" presetClass="exit" presetSubtype="32" fill="hold" grpId="1" nodeType="withEffect">
                                  <p:stCondLst>
                                    <p:cond delay="250"/>
                                  </p:stCondLst>
                                  <p:childTnLst>
                                    <p:anim calcmode="lin" valueType="num">
                                      <p:cBhvr>
                                        <p:cTn id="60" dur="1750"/>
                                        <p:tgtEl>
                                          <p:spTgt spid="6"/>
                                        </p:tgtEl>
                                        <p:attrNameLst>
                                          <p:attrName>ppt_w</p:attrName>
                                        </p:attrNameLst>
                                      </p:cBhvr>
                                      <p:tavLst>
                                        <p:tav tm="0">
                                          <p:val>
                                            <p:strVal val="ppt_w"/>
                                          </p:val>
                                        </p:tav>
                                        <p:tav tm="100000">
                                          <p:val>
                                            <p:fltVal val="0"/>
                                          </p:val>
                                        </p:tav>
                                      </p:tavLst>
                                    </p:anim>
                                    <p:anim calcmode="lin" valueType="num">
                                      <p:cBhvr>
                                        <p:cTn id="61" dur="1750"/>
                                        <p:tgtEl>
                                          <p:spTgt spid="6"/>
                                        </p:tgtEl>
                                        <p:attrNameLst>
                                          <p:attrName>ppt_h</p:attrName>
                                        </p:attrNameLst>
                                      </p:cBhvr>
                                      <p:tavLst>
                                        <p:tav tm="0">
                                          <p:val>
                                            <p:strVal val="ppt_h"/>
                                          </p:val>
                                        </p:tav>
                                        <p:tav tm="100000">
                                          <p:val>
                                            <p:fltVal val="0"/>
                                          </p:val>
                                        </p:tav>
                                      </p:tavLst>
                                    </p:anim>
                                    <p:animEffect transition="out" filter="fade">
                                      <p:cBhvr>
                                        <p:cTn id="62" dur="1750"/>
                                        <p:tgtEl>
                                          <p:spTgt spid="6"/>
                                        </p:tgtEl>
                                      </p:cBhvr>
                                    </p:animEffect>
                                    <p:set>
                                      <p:cBhvr>
                                        <p:cTn id="63" dur="1" fill="hold">
                                          <p:stCondLst>
                                            <p:cond delay="1749"/>
                                          </p:stCondLst>
                                        </p:cTn>
                                        <p:tgtEl>
                                          <p:spTgt spid="6"/>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childTnLst>
                          </p:cTn>
                        </p:par>
                        <p:par>
                          <p:cTn id="76" fill="hold">
                            <p:stCondLst>
                              <p:cond delay="2000"/>
                            </p:stCondLst>
                            <p:childTnLst>
                              <p:par>
                                <p:cTn id="77" presetID="10" presetClass="exit" presetSubtype="0" fill="hold" grpId="1" nodeType="afterEffect">
                                  <p:stCondLst>
                                    <p:cond delay="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iterate type="lt">
                                    <p:tmAbs val="0"/>
                                  </p:iterate>
                                  <p:childTnLst>
                                    <p:set>
                                      <p:cBhvr>
                                        <p:cTn id="83" dur="1" fill="hold">
                                          <p:stCondLst>
                                            <p:cond delay="0"/>
                                          </p:stCondLst>
                                        </p:cTn>
                                        <p:tgtEl>
                                          <p:spTgt spid="8"/>
                                        </p:tgtEl>
                                        <p:attrNameLst>
                                          <p:attrName>style.visibility</p:attrName>
                                        </p:attrNameLst>
                                      </p:cBhvr>
                                      <p:to>
                                        <p:strVal val="visible"/>
                                      </p:to>
                                    </p:set>
                                  </p:childTnLst>
                                </p:cTn>
                              </p:par>
                              <p:par>
                                <p:cTn id="84" presetID="34" presetClass="emph" presetSubtype="0" fill="hold" grpId="2" nodeType="withEffect">
                                  <p:stCondLst>
                                    <p:cond delay="0"/>
                                  </p:stCondLst>
                                  <p:iterate type="lt">
                                    <p:tmPct val="10000"/>
                                  </p:iterate>
                                  <p:childTnLst>
                                    <p:animMotion origin="layout" path="M 0 8.69565E-7 L 0.07396 -0.00902 " pathEditMode="relative" rAng="0" ptsTypes="AA">
                                      <p:cBhvr>
                                        <p:cTn id="85" dur="250" accel="50000" decel="50000" autoRev="1" fill="hold">
                                          <p:stCondLst>
                                            <p:cond delay="0"/>
                                          </p:stCondLst>
                                        </p:cTn>
                                        <p:tgtEl>
                                          <p:spTgt spid="8"/>
                                        </p:tgtEl>
                                        <p:attrNameLst>
                                          <p:attrName>ppt_x</p:attrName>
                                          <p:attrName>ppt_y</p:attrName>
                                        </p:attrNameLst>
                                      </p:cBhvr>
                                      <p:rCtr x="3698" y="-463"/>
                                    </p:animMotion>
                                    <p:animRot by="1500000">
                                      <p:cBhvr>
                                        <p:cTn id="86" dur="125" fill="hold">
                                          <p:stCondLst>
                                            <p:cond delay="0"/>
                                          </p:stCondLst>
                                        </p:cTn>
                                        <p:tgtEl>
                                          <p:spTgt spid="8"/>
                                        </p:tgtEl>
                                        <p:attrNameLst>
                                          <p:attrName>r</p:attrName>
                                        </p:attrNameLst>
                                      </p:cBhvr>
                                    </p:animRot>
                                    <p:animRot by="-1500000">
                                      <p:cBhvr>
                                        <p:cTn id="87" dur="125" fill="hold">
                                          <p:stCondLst>
                                            <p:cond delay="125"/>
                                          </p:stCondLst>
                                        </p:cTn>
                                        <p:tgtEl>
                                          <p:spTgt spid="8"/>
                                        </p:tgtEl>
                                        <p:attrNameLst>
                                          <p:attrName>r</p:attrName>
                                        </p:attrNameLst>
                                      </p:cBhvr>
                                    </p:animRot>
                                    <p:animRot by="-1500000">
                                      <p:cBhvr>
                                        <p:cTn id="88" dur="125" fill="hold">
                                          <p:stCondLst>
                                            <p:cond delay="250"/>
                                          </p:stCondLst>
                                        </p:cTn>
                                        <p:tgtEl>
                                          <p:spTgt spid="8"/>
                                        </p:tgtEl>
                                        <p:attrNameLst>
                                          <p:attrName>r</p:attrName>
                                        </p:attrNameLst>
                                      </p:cBhvr>
                                    </p:animRot>
                                    <p:animRot by="1500000">
                                      <p:cBhvr>
                                        <p:cTn id="89" dur="125" fill="hold">
                                          <p:stCondLst>
                                            <p:cond delay="375"/>
                                          </p:stCondLst>
                                        </p:cTn>
                                        <p:tgtEl>
                                          <p:spTgt spid="8"/>
                                        </p:tgtEl>
                                        <p:attrNameLst>
                                          <p:attrName>r</p:attrName>
                                        </p:attrNameLst>
                                      </p:cBhvr>
                                    </p:animRot>
                                  </p:childTnLst>
                                </p:cTn>
                              </p:par>
                              <p:par>
                                <p:cTn id="90" presetID="1"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childTnLst>
                                </p:cTn>
                              </p:par>
                              <p:par>
                                <p:cTn id="92" presetID="1" presetClass="exit" presetSubtype="0" fill="hold" nodeType="withEffect">
                                  <p:stCondLst>
                                    <p:cond delay="0"/>
                                  </p:stCondLst>
                                  <p:childTnLst>
                                    <p:set>
                                      <p:cBhvr>
                                        <p:cTn id="93" dur="1" fill="hold">
                                          <p:stCondLst>
                                            <p:cond delay="0"/>
                                          </p:stCondLst>
                                        </p:cTn>
                                        <p:tgtEl>
                                          <p:spTgt spid="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fade">
                                      <p:cBhvr>
                                        <p:cTn id="98" dur="500"/>
                                        <p:tgtEl>
                                          <p:spTgt spid="11"/>
                                        </p:tgtEl>
                                      </p:cBhvr>
                                    </p:animEffect>
                                  </p:childTnLst>
                                </p:cTn>
                              </p:par>
                              <p:par>
                                <p:cTn id="99" presetID="10" presetClass="exit" presetSubtype="0" fill="hold" grpId="4" nodeType="withEffect">
                                  <p:stCondLst>
                                    <p:cond delay="0"/>
                                  </p:stCondLst>
                                  <p:childTnLst>
                                    <p:animEffect transition="out" filter="fade">
                                      <p:cBhvr>
                                        <p:cTn id="100" dur="500"/>
                                        <p:tgtEl>
                                          <p:spTgt spid="4"/>
                                        </p:tgtEl>
                                      </p:cBhvr>
                                    </p:animEffect>
                                    <p:set>
                                      <p:cBhvr>
                                        <p:cTn id="10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9" grpId="0"/>
      <p:bldP spid="9" grpId="1"/>
      <p:bldP spid="9" grpId="2"/>
      <p:bldP spid="2" grpId="1"/>
      <p:bldP spid="2" grpId="2"/>
      <p:bldP spid="2" grpId="3"/>
      <p:bldP spid="4" grpId="0"/>
      <p:bldP spid="4" grpId="1"/>
      <p:bldP spid="4" grpId="2"/>
      <p:bldP spid="4" grpId="3"/>
      <p:bldP spid="4" grpId="4"/>
      <p:bldP spid="6" grpId="0"/>
      <p:bldP spid="6" grpId="1"/>
      <p:bldP spid="6" grpId="2"/>
      <p:bldP spid="6" grpId="3"/>
      <p:bldP spid="8" grpId="0"/>
      <p:bldP spid="8" grpId="2"/>
      <p:bldP spid="7" grpId="0"/>
      <p:bldP spid="7" grpId="1"/>
      <p:bldP spid="7" grpId="3"/>
      <p:bldP spid="11" grpId="0"/>
      <p:bldP spid="12" grpId="0"/>
      <p:bldP spid="12" grpId="1"/>
      <p:bldP spid="13" grpId="0"/>
      <p:bldP spid="13"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251" r="13285"/>
          <a:stretch/>
        </p:blipFill>
        <p:spPr>
          <a:xfrm>
            <a:off x="0" y="0"/>
            <a:ext cx="9144000" cy="6858000"/>
          </a:xfrm>
          <a:prstGeom prst="rect">
            <a:avLst/>
          </a:prstGeom>
        </p:spPr>
      </p:pic>
      <p:sp>
        <p:nvSpPr>
          <p:cNvPr id="8" name="TextBox 7"/>
          <p:cNvSpPr txBox="1"/>
          <p:nvPr/>
        </p:nvSpPr>
        <p:spPr>
          <a:xfrm>
            <a:off x="3584448" y="2249424"/>
            <a:ext cx="1478290" cy="769441"/>
          </a:xfrm>
          <a:prstGeom prst="rect">
            <a:avLst/>
          </a:prstGeom>
          <a:noFill/>
        </p:spPr>
        <p:txBody>
          <a:bodyPr wrap="none" rtlCol="0">
            <a:spAutoFit/>
          </a:bodyPr>
          <a:lstStyle/>
          <a:p>
            <a:r>
              <a:rPr lang="en-US" sz="4400" dirty="0">
                <a:solidFill>
                  <a:schemeClr val="bg1"/>
                </a:solidFill>
                <a:latin typeface="Aharoni" panose="02010803020104030203" pitchFamily="2" charset="-79"/>
                <a:cs typeface="Aharoni" panose="02010803020104030203" pitchFamily="2" charset="-79"/>
              </a:rPr>
              <a:t>GOD</a:t>
            </a:r>
          </a:p>
        </p:txBody>
      </p:sp>
      <p:sp>
        <p:nvSpPr>
          <p:cNvPr id="9" name="TextBox 8"/>
          <p:cNvSpPr txBox="1"/>
          <p:nvPr/>
        </p:nvSpPr>
        <p:spPr>
          <a:xfrm>
            <a:off x="3584448" y="2249424"/>
            <a:ext cx="1478290" cy="769441"/>
          </a:xfrm>
          <a:prstGeom prst="rect">
            <a:avLst/>
          </a:prstGeom>
          <a:noFill/>
        </p:spPr>
        <p:txBody>
          <a:bodyPr wrap="none" rtlCol="0">
            <a:spAutoFit/>
          </a:bodyPr>
          <a:lstStyle/>
          <a:p>
            <a:r>
              <a:rPr lang="en-US" sz="4400" dirty="0">
                <a:solidFill>
                  <a:schemeClr val="bg1"/>
                </a:solidFill>
                <a:latin typeface="Aharoni" panose="02010803020104030203" pitchFamily="2" charset="-79"/>
                <a:cs typeface="Aharoni" panose="02010803020104030203" pitchFamily="2" charset="-79"/>
              </a:rPr>
              <a:t>GOD</a:t>
            </a:r>
          </a:p>
        </p:txBody>
      </p:sp>
      <p:sp>
        <p:nvSpPr>
          <p:cNvPr id="10" name="TextBox 9"/>
          <p:cNvSpPr txBox="1"/>
          <p:nvPr/>
        </p:nvSpPr>
        <p:spPr>
          <a:xfrm>
            <a:off x="3584448" y="2249424"/>
            <a:ext cx="1478290" cy="769441"/>
          </a:xfrm>
          <a:prstGeom prst="rect">
            <a:avLst/>
          </a:prstGeom>
          <a:noFill/>
        </p:spPr>
        <p:txBody>
          <a:bodyPr wrap="none" rtlCol="0">
            <a:spAutoFit/>
          </a:bodyPr>
          <a:lstStyle/>
          <a:p>
            <a:r>
              <a:rPr lang="en-US" sz="4400" dirty="0">
                <a:solidFill>
                  <a:schemeClr val="bg1"/>
                </a:solidFill>
                <a:latin typeface="Aharoni" panose="02010803020104030203" pitchFamily="2" charset="-79"/>
                <a:cs typeface="Aharoni" panose="02010803020104030203" pitchFamily="2" charset="-79"/>
              </a:rPr>
              <a:t>GOD</a:t>
            </a:r>
          </a:p>
        </p:txBody>
      </p:sp>
      <p:sp>
        <p:nvSpPr>
          <p:cNvPr id="11" name="TextBox 10"/>
          <p:cNvSpPr txBox="1"/>
          <p:nvPr/>
        </p:nvSpPr>
        <p:spPr>
          <a:xfrm>
            <a:off x="3581400" y="2249424"/>
            <a:ext cx="1478290" cy="769441"/>
          </a:xfrm>
          <a:prstGeom prst="rect">
            <a:avLst/>
          </a:prstGeom>
          <a:noFill/>
        </p:spPr>
        <p:txBody>
          <a:bodyPr wrap="none" rtlCol="0">
            <a:spAutoFit/>
          </a:bodyPr>
          <a:lstStyle/>
          <a:p>
            <a:r>
              <a:rPr lang="en-US" sz="4400" dirty="0">
                <a:solidFill>
                  <a:schemeClr val="bg1"/>
                </a:solidFill>
                <a:latin typeface="Aharoni" panose="02010803020104030203" pitchFamily="2" charset="-79"/>
                <a:cs typeface="Aharoni" panose="02010803020104030203" pitchFamily="2" charset="-79"/>
              </a:rPr>
              <a:t>GOD</a:t>
            </a:r>
          </a:p>
        </p:txBody>
      </p:sp>
      <p:sp>
        <p:nvSpPr>
          <p:cNvPr id="13" name="Title 1"/>
          <p:cNvSpPr txBox="1">
            <a:spLocks/>
          </p:cNvSpPr>
          <p:nvPr/>
        </p:nvSpPr>
        <p:spPr>
          <a:xfrm>
            <a:off x="3962400" y="1380744"/>
            <a:ext cx="4419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rPr>
              <a:t>present yourself</a:t>
            </a:r>
          </a:p>
        </p:txBody>
      </p:sp>
      <p:sp>
        <p:nvSpPr>
          <p:cNvPr id="14" name="Title 1">
            <a:extLst>
              <a:ext uri="{FF2B5EF4-FFF2-40B4-BE49-F238E27FC236}">
                <a16:creationId xmlns:a16="http://schemas.microsoft.com/office/drawing/2014/main" id="{9F36D1C6-11AF-44B4-85DE-C635AC303A65}"/>
              </a:ext>
            </a:extLst>
          </p:cNvPr>
          <p:cNvSpPr txBox="1">
            <a:spLocks/>
          </p:cNvSpPr>
          <p:nvPr/>
        </p:nvSpPr>
        <p:spPr>
          <a:xfrm>
            <a:off x="457200" y="1493838"/>
            <a:ext cx="8229600" cy="3535362"/>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tx1"/>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noFill/>
                </a:ln>
                <a:solidFill>
                  <a:srgbClr val="CC9900"/>
                </a:solidFill>
                <a:effectLst>
                  <a:glow rad="76200">
                    <a:schemeClr val="tx1"/>
                  </a:glow>
                  <a:outerShdw blurRad="80000" dist="40000" dir="5040000" algn="tl">
                    <a:srgbClr val="000000">
                      <a:alpha val="30000"/>
                    </a:srgbClr>
                  </a:outerShdw>
                </a:effectLst>
              </a:rPr>
              <a:t>Be diligent to present yourself approved to </a:t>
            </a:r>
            <a:r>
              <a:rPr lang="en-US" dirty="0">
                <a:ln w="11430">
                  <a:noFill/>
                </a:ln>
                <a:solidFill>
                  <a:srgbClr val="CC9900"/>
                </a:solidFill>
                <a:effectLst>
                  <a:glow rad="76200">
                    <a:schemeClr val="tx1"/>
                  </a:glow>
                </a:effectLst>
                <a:latin typeface="Aharoni" panose="02010803020104030203" pitchFamily="2" charset="-79"/>
                <a:cs typeface="Aharoni" panose="02010803020104030203" pitchFamily="2" charset="-79"/>
              </a:rPr>
              <a:t>GOD</a:t>
            </a:r>
            <a:r>
              <a:rPr lang="en-US" b="1" dirty="0">
                <a:ln w="11430">
                  <a:noFill/>
                </a:ln>
                <a:solidFill>
                  <a:srgbClr val="CC9900"/>
                </a:solidFill>
                <a:effectLst>
                  <a:glow rad="76200">
                    <a:schemeClr val="tx1"/>
                  </a:glow>
                  <a:outerShdw blurRad="80000" dist="40000" dir="5040000" algn="tl">
                    <a:srgbClr val="000000">
                      <a:alpha val="30000"/>
                    </a:srgbClr>
                  </a:outerShdw>
                </a:effectLst>
              </a:rPr>
              <a:t>, a worker who does not need to be ashamed, rightly dividing the word of truth. </a:t>
            </a:r>
            <a:r>
              <a:rPr lang="en-US" sz="3200" b="1" i="1" dirty="0">
                <a:ln w="11430">
                  <a:noFill/>
                </a:ln>
                <a:solidFill>
                  <a:srgbClr val="CC9900"/>
                </a:solidFill>
                <a:effectLst>
                  <a:glow rad="76200">
                    <a:schemeClr val="tx1"/>
                  </a:glow>
                  <a:outerShdw blurRad="80000" dist="40000" dir="5040000" algn="tl">
                    <a:srgbClr val="000000">
                      <a:alpha val="30000"/>
                    </a:srgbClr>
                  </a:outerShdw>
                </a:effectLst>
              </a:rPr>
              <a:t>— 2</a:t>
            </a:r>
            <a:r>
              <a:rPr lang="en-US" sz="3200" b="1" i="1" baseline="30000" dirty="0">
                <a:ln w="11430">
                  <a:noFill/>
                </a:ln>
                <a:solidFill>
                  <a:srgbClr val="CC9900"/>
                </a:solidFill>
                <a:effectLst>
                  <a:glow rad="76200">
                    <a:schemeClr val="tx1"/>
                  </a:glow>
                  <a:outerShdw blurRad="80000" dist="40000" dir="5040000" algn="tl">
                    <a:srgbClr val="000000">
                      <a:alpha val="30000"/>
                    </a:srgbClr>
                  </a:outerShdw>
                </a:effectLst>
              </a:rPr>
              <a:t>nd</a:t>
            </a:r>
            <a:r>
              <a:rPr lang="en-US" sz="3200" b="1" i="1" dirty="0">
                <a:ln w="11430">
                  <a:noFill/>
                </a:ln>
                <a:solidFill>
                  <a:srgbClr val="CC9900"/>
                </a:solidFill>
                <a:effectLst>
                  <a:glow rad="76200">
                    <a:schemeClr val="tx1"/>
                  </a:glow>
                  <a:outerShdw blurRad="80000" dist="40000" dir="5040000" algn="tl">
                    <a:srgbClr val="000000">
                      <a:alpha val="30000"/>
                    </a:srgbClr>
                  </a:outerShdw>
                </a:effectLst>
              </a:rPr>
              <a:t> Timothy 2:15 </a:t>
            </a:r>
            <a:r>
              <a:rPr lang="en-US" sz="4000" b="1" i="1" dirty="0">
                <a:ln w="11430">
                  <a:noFill/>
                </a:ln>
                <a:solidFill>
                  <a:srgbClr val="CC9900"/>
                </a:solidFill>
                <a:effectLst>
                  <a:glow rad="76200">
                    <a:schemeClr val="tx1"/>
                  </a:glow>
                  <a:outerShdw blurRad="80000" dist="40000" dir="5040000" algn="tl">
                    <a:srgbClr val="000000">
                      <a:alpha val="30000"/>
                    </a:srgbClr>
                  </a:outerShdw>
                </a:effectLst>
              </a:rPr>
              <a:t> </a:t>
            </a:r>
          </a:p>
        </p:txBody>
      </p:sp>
      <p:sp>
        <p:nvSpPr>
          <p:cNvPr id="2" name="Title 1"/>
          <p:cNvSpPr>
            <a:spLocks noGrp="1"/>
          </p:cNvSpPr>
          <p:nvPr>
            <p:ph type="title"/>
          </p:nvPr>
        </p:nvSpPr>
        <p:spPr>
          <a:xfrm>
            <a:off x="457200" y="1493838"/>
            <a:ext cx="8229600" cy="3535362"/>
          </a:xfrm>
        </p:spPr>
        <p:txBody>
          <a:bodyPr>
            <a:normAutofit/>
            <a:scene3d>
              <a:camera prst="orthographicFront"/>
              <a:lightRig rig="glow" dir="tl">
                <a:rot lat="0" lon="0" rev="5400000"/>
              </a:lightRig>
            </a:scene3d>
            <a:sp3d contourW="12700">
              <a:bevelT w="25400" h="25400"/>
              <a:contourClr>
                <a:schemeClr val="tx1"/>
              </a:contourClr>
            </a:sp3d>
          </a:bodyPr>
          <a:lstStyle/>
          <a:p>
            <a:r>
              <a:rPr lang="en-US" b="1" dirty="0">
                <a:ln w="11430">
                  <a:noFill/>
                </a:ln>
                <a:solidFill>
                  <a:srgbClr val="CC9900"/>
                </a:solidFill>
                <a:effectLst>
                  <a:glow rad="101600">
                    <a:schemeClr val="bg1"/>
                  </a:glow>
                  <a:outerShdw blurRad="80000" dist="40000" dir="5040000" algn="tl">
                    <a:srgbClr val="000000">
                      <a:alpha val="30000"/>
                    </a:srgbClr>
                  </a:outerShdw>
                </a:effectLst>
              </a:rPr>
              <a:t>Be diligent to present yourself approved to </a:t>
            </a:r>
            <a:r>
              <a:rPr lang="en-US" dirty="0">
                <a:ln w="11430">
                  <a:noFill/>
                </a:ln>
                <a:solidFill>
                  <a:srgbClr val="CC9900"/>
                </a:solidFill>
                <a:effectLst>
                  <a:glow rad="101600">
                    <a:schemeClr val="bg1"/>
                  </a:glow>
                </a:effectLst>
                <a:latin typeface="Aharoni" panose="02010803020104030203" pitchFamily="2" charset="-79"/>
                <a:cs typeface="Aharoni" panose="02010803020104030203" pitchFamily="2" charset="-79"/>
              </a:rPr>
              <a:t>GOD</a:t>
            </a:r>
            <a:r>
              <a:rPr lang="en-US" b="1" dirty="0">
                <a:ln w="11430">
                  <a:noFill/>
                </a:ln>
                <a:solidFill>
                  <a:srgbClr val="CC9900"/>
                </a:solidFill>
                <a:effectLst>
                  <a:glow rad="101600">
                    <a:schemeClr val="bg1"/>
                  </a:glow>
                  <a:outerShdw blurRad="80000" dist="40000" dir="5040000" algn="tl">
                    <a:srgbClr val="000000">
                      <a:alpha val="30000"/>
                    </a:srgbClr>
                  </a:outerShdw>
                </a:effectLst>
              </a:rPr>
              <a:t>, a worker who does not need to be ashamed, rightly dividing the word of truth. </a:t>
            </a:r>
            <a:r>
              <a:rPr lang="en-US" sz="3200" b="1" i="1" dirty="0">
                <a:ln w="11430">
                  <a:noFill/>
                </a:ln>
                <a:solidFill>
                  <a:srgbClr val="CC9900"/>
                </a:solidFill>
                <a:effectLst>
                  <a:glow rad="101600">
                    <a:schemeClr val="bg1"/>
                  </a:glow>
                  <a:outerShdw blurRad="80000" dist="40000" dir="5040000" algn="tl">
                    <a:srgbClr val="000000">
                      <a:alpha val="30000"/>
                    </a:srgbClr>
                  </a:outerShdw>
                </a:effectLst>
              </a:rPr>
              <a:t>— 2</a:t>
            </a:r>
            <a:r>
              <a:rPr lang="en-US" sz="3200" b="1" i="1" baseline="30000" dirty="0">
                <a:ln w="11430">
                  <a:noFill/>
                </a:ln>
                <a:solidFill>
                  <a:srgbClr val="CC9900"/>
                </a:solidFill>
                <a:effectLst>
                  <a:glow rad="101600">
                    <a:schemeClr val="bg1"/>
                  </a:glow>
                  <a:outerShdw blurRad="80000" dist="40000" dir="5040000" algn="tl">
                    <a:srgbClr val="000000">
                      <a:alpha val="30000"/>
                    </a:srgbClr>
                  </a:outerShdw>
                </a:effectLst>
              </a:rPr>
              <a:t>nd</a:t>
            </a:r>
            <a:r>
              <a:rPr lang="en-US" sz="3200" b="1" i="1" dirty="0">
                <a:ln w="11430">
                  <a:noFill/>
                </a:ln>
                <a:solidFill>
                  <a:srgbClr val="CC9900"/>
                </a:solidFill>
                <a:effectLst>
                  <a:glow rad="101600">
                    <a:schemeClr val="bg1"/>
                  </a:glow>
                  <a:outerShdw blurRad="80000" dist="40000" dir="5040000" algn="tl">
                    <a:srgbClr val="000000">
                      <a:alpha val="30000"/>
                    </a:srgbClr>
                  </a:outerShdw>
                </a:effectLst>
              </a:rPr>
              <a:t> Timothy 2:15 </a:t>
            </a:r>
            <a:r>
              <a:rPr lang="en-US" sz="4000" b="1" i="1" dirty="0">
                <a:ln w="11430">
                  <a:noFill/>
                </a:ln>
                <a:solidFill>
                  <a:srgbClr val="CC9900"/>
                </a:solidFill>
                <a:effectLst>
                  <a:glow rad="101600">
                    <a:schemeClr val="bg1"/>
                  </a:glow>
                  <a:outerShdw blurRad="80000" dist="40000" dir="5040000" algn="tl">
                    <a:srgbClr val="000000">
                      <a:alpha val="30000"/>
                    </a:srgbClr>
                  </a:outerShdw>
                </a:effectLst>
              </a:rPr>
              <a:t> </a:t>
            </a:r>
          </a:p>
        </p:txBody>
      </p:sp>
      <p:sp>
        <p:nvSpPr>
          <p:cNvPr id="12" name="Title 1"/>
          <p:cNvSpPr txBox="1">
            <a:spLocks/>
          </p:cNvSpPr>
          <p:nvPr/>
        </p:nvSpPr>
        <p:spPr>
          <a:xfrm>
            <a:off x="6705600" y="3429000"/>
            <a:ext cx="17526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tx1"/>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solidFill>
                  <a:srgbClr val="CC9900"/>
                </a:solidFill>
                <a:effectLst>
                  <a:glow rad="63500">
                    <a:schemeClr val="bg1"/>
                  </a:glow>
                  <a:outerShdw blurRad="80000" dist="40000" dir="5040000" algn="tl">
                    <a:srgbClr val="000000">
                      <a:alpha val="30000"/>
                    </a:srgbClr>
                  </a:outerShdw>
                </a:effectLst>
              </a:rPr>
              <a:t> </a:t>
            </a:r>
            <a:r>
              <a:rPr lang="en-US" sz="4500" b="1" dirty="0">
                <a:ln w="11430"/>
                <a:solidFill>
                  <a:srgbClr val="CC9900"/>
                </a:solidFill>
                <a:effectLst>
                  <a:glow rad="63500">
                    <a:schemeClr val="bg1"/>
                  </a:glow>
                  <a:outerShdw blurRad="80000" dist="40000" dir="5040000" algn="tl">
                    <a:srgbClr val="000000">
                      <a:alpha val="30000"/>
                    </a:srgbClr>
                  </a:outerShdw>
                </a:effectLst>
              </a:rPr>
              <a:t> </a:t>
            </a:r>
            <a:r>
              <a:rPr lang="en-US" b="1" dirty="0">
                <a:ln w="11430"/>
                <a:solidFill>
                  <a:srgbClr val="CC9900"/>
                </a:solidFill>
                <a:effectLst>
                  <a:glow rad="63500">
                    <a:schemeClr val="bg1"/>
                  </a:glow>
                  <a:outerShdw blurRad="80000" dist="40000" dir="5040000" algn="tl">
                    <a:srgbClr val="000000">
                      <a:alpha val="30000"/>
                    </a:srgbClr>
                  </a:outerShdw>
                </a:effectLst>
              </a:rPr>
              <a:t>truth</a:t>
            </a:r>
            <a:endParaRPr lang="en-US" b="1" i="1" dirty="0">
              <a:ln w="11430"/>
              <a:solidFill>
                <a:srgbClr val="CC9900"/>
              </a:solidFill>
              <a:effectLst>
                <a:glow rad="63500">
                  <a:schemeClr val="bg1"/>
                </a:glow>
                <a:outerShdw blurRad="80000" dist="40000" dir="5040000" algn="tl">
                  <a:srgbClr val="000000">
                    <a:alpha val="30000"/>
                  </a:srgbClr>
                </a:outerShdw>
              </a:effectLst>
            </a:endParaRPr>
          </a:p>
        </p:txBody>
      </p:sp>
      <p:sp>
        <p:nvSpPr>
          <p:cNvPr id="15" name="Rectangle 2">
            <a:extLst>
              <a:ext uri="{FF2B5EF4-FFF2-40B4-BE49-F238E27FC236}">
                <a16:creationId xmlns:a16="http://schemas.microsoft.com/office/drawing/2014/main" id="{4DD5B682-8E19-4430-9D9E-71AB62143AD8}"/>
              </a:ext>
            </a:extLst>
          </p:cNvPr>
          <p:cNvSpPr txBox="1">
            <a:spLocks noChangeArrowheads="1"/>
          </p:cNvSpPr>
          <p:nvPr/>
        </p:nvSpPr>
        <p:spPr bwMode="auto">
          <a:xfrm>
            <a:off x="4006285" y="1576677"/>
            <a:ext cx="4335360" cy="747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present yourself</a:t>
            </a:r>
            <a:endParaRPr kumimoji="0" lang="en-US" altLang="en-US" sz="438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04749588"/>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12"/>
                                        </p:tgtEl>
                                      </p:cBhvr>
                                    </p:animEffect>
                                    <p:set>
                                      <p:cBhvr>
                                        <p:cTn id="14" dur="1" fill="hold">
                                          <p:stCondLst>
                                            <p:cond delay="249"/>
                                          </p:stCondLst>
                                        </p:cTn>
                                        <p:tgtEl>
                                          <p:spTgt spid="12"/>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xit" presetSubtype="0" fill="hold" grpId="1" nodeType="withEffect">
                                  <p:stCondLst>
                                    <p:cond delay="0"/>
                                  </p:stCondLst>
                                  <p:childTnLst>
                                    <p:animEffect transition="out" filter="fade">
                                      <p:cBhvr>
                                        <p:cTn id="19" dur="1000"/>
                                        <p:tgtEl>
                                          <p:spTgt spid="2"/>
                                        </p:tgtEl>
                                      </p:cBhvr>
                                    </p:animEffect>
                                    <p:set>
                                      <p:cBhvr>
                                        <p:cTn id="20" dur="1" fill="hold">
                                          <p:stCondLst>
                                            <p:cond delay="9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18" presetClass="emph" presetSubtype="0" fill="hold" grpId="1" nodeType="withEffect">
                                  <p:stCondLst>
                                    <p:cond delay="0"/>
                                  </p:stCondLst>
                                  <p:childTnLst>
                                    <p:set>
                                      <p:cBhvr override="childStyle">
                                        <p:cTn id="27" dur="500" fill="hold"/>
                                        <p:tgtEl>
                                          <p:spTgt spid="13"/>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iterate type="lt">
                                    <p:tmAbs val="0"/>
                                  </p:iterate>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2" nodeType="withEffect">
                                  <p:stCondLst>
                                    <p:cond delay="0"/>
                                  </p:stCondLst>
                                  <p:iterate type="lt">
                                    <p:tmAbs val="0"/>
                                  </p:iterate>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2" nodeType="withEffect">
                                  <p:stCondLst>
                                    <p:cond delay="0"/>
                                  </p:stCondLst>
                                  <p:iterate type="lt">
                                    <p:tmAbs val="0"/>
                                  </p:iterate>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2" nodeType="withEffect">
                                  <p:stCondLst>
                                    <p:cond delay="0"/>
                                  </p:stCondLst>
                                  <p:iterate type="lt">
                                    <p:tmAbs val="0"/>
                                  </p:iterate>
                                  <p:childTnLst>
                                    <p:set>
                                      <p:cBhvr>
                                        <p:cTn id="40" dur="1" fill="hold">
                                          <p:stCondLst>
                                            <p:cond delay="0"/>
                                          </p:stCondLst>
                                        </p:cTn>
                                        <p:tgtEl>
                                          <p:spTgt spid="8"/>
                                        </p:tgtEl>
                                        <p:attrNameLst>
                                          <p:attrName>style.visibility</p:attrName>
                                        </p:attrNameLst>
                                      </p:cBhvr>
                                      <p:to>
                                        <p:strVal val="visible"/>
                                      </p:to>
                                    </p:set>
                                  </p:childTnLst>
                                </p:cTn>
                              </p:par>
                              <p:par>
                                <p:cTn id="41" presetID="34" presetClass="emph" presetSubtype="0" fill="hold" grpId="0" nodeType="withEffect">
                                  <p:stCondLst>
                                    <p:cond delay="0"/>
                                  </p:stCondLst>
                                  <p:iterate type="lt">
                                    <p:tmPct val="10000"/>
                                  </p:iterate>
                                  <p:childTnLst>
                                    <p:animMotion origin="layout" path="M -3.05556E-6 2.22222E-6 L 0.01493 -0.03241 " pathEditMode="relative" rAng="0" ptsTypes="AA">
                                      <p:cBhvr>
                                        <p:cTn id="42" dur="375" accel="50000" decel="50000" autoRev="1" fill="hold">
                                          <p:stCondLst>
                                            <p:cond delay="0"/>
                                          </p:stCondLst>
                                        </p:cTn>
                                        <p:tgtEl>
                                          <p:spTgt spid="8"/>
                                        </p:tgtEl>
                                        <p:attrNameLst>
                                          <p:attrName>ppt_x</p:attrName>
                                          <p:attrName>ppt_y</p:attrName>
                                        </p:attrNameLst>
                                      </p:cBhvr>
                                      <p:rCtr x="747" y="-1620"/>
                                    </p:animMotion>
                                    <p:animRot by="1500000">
                                      <p:cBhvr>
                                        <p:cTn id="43" dur="188" fill="hold">
                                          <p:stCondLst>
                                            <p:cond delay="0"/>
                                          </p:stCondLst>
                                        </p:cTn>
                                        <p:tgtEl>
                                          <p:spTgt spid="8"/>
                                        </p:tgtEl>
                                        <p:attrNameLst>
                                          <p:attrName>r</p:attrName>
                                        </p:attrNameLst>
                                      </p:cBhvr>
                                    </p:animRot>
                                    <p:animRot by="-1500000">
                                      <p:cBhvr>
                                        <p:cTn id="44" dur="188" fill="hold">
                                          <p:stCondLst>
                                            <p:cond delay="188"/>
                                          </p:stCondLst>
                                        </p:cTn>
                                        <p:tgtEl>
                                          <p:spTgt spid="8"/>
                                        </p:tgtEl>
                                        <p:attrNameLst>
                                          <p:attrName>r</p:attrName>
                                        </p:attrNameLst>
                                      </p:cBhvr>
                                    </p:animRot>
                                    <p:animRot by="-1500000">
                                      <p:cBhvr>
                                        <p:cTn id="45" dur="188" fill="hold">
                                          <p:stCondLst>
                                            <p:cond delay="375"/>
                                          </p:stCondLst>
                                        </p:cTn>
                                        <p:tgtEl>
                                          <p:spTgt spid="8"/>
                                        </p:tgtEl>
                                        <p:attrNameLst>
                                          <p:attrName>r</p:attrName>
                                        </p:attrNameLst>
                                      </p:cBhvr>
                                    </p:animRot>
                                    <p:animRot by="1500000">
                                      <p:cBhvr>
                                        <p:cTn id="46" dur="188" fill="hold">
                                          <p:stCondLst>
                                            <p:cond delay="563"/>
                                          </p:stCondLst>
                                        </p:cTn>
                                        <p:tgtEl>
                                          <p:spTgt spid="8"/>
                                        </p:tgtEl>
                                        <p:attrNameLst>
                                          <p:attrName>r</p:attrName>
                                        </p:attrNameLst>
                                      </p:cBhvr>
                                    </p:animRot>
                                  </p:childTnLst>
                                </p:cTn>
                              </p:par>
                              <p:par>
                                <p:cTn id="47" presetID="27" presetClass="emph" presetSubtype="0" fill="remove" grpId="1" nodeType="withEffect">
                                  <p:stCondLst>
                                    <p:cond delay="0"/>
                                  </p:stCondLst>
                                  <p:iterate type="lt">
                                    <p:tmPct val="0"/>
                                  </p:iterate>
                                  <p:childTnLst>
                                    <p:animClr clrSpc="rgb" dir="cw">
                                      <p:cBhvr override="childStyle">
                                        <p:cTn id="48" dur="375" autoRev="1" fill="remove"/>
                                        <p:tgtEl>
                                          <p:spTgt spid="8"/>
                                        </p:tgtEl>
                                        <p:attrNameLst>
                                          <p:attrName>style.color</p:attrName>
                                        </p:attrNameLst>
                                      </p:cBhvr>
                                      <p:to>
                                        <a:srgbClr val="FF0000"/>
                                      </p:to>
                                    </p:animClr>
                                    <p:animClr clrSpc="rgb" dir="cw">
                                      <p:cBhvr>
                                        <p:cTn id="49" dur="375" autoRev="1" fill="remove"/>
                                        <p:tgtEl>
                                          <p:spTgt spid="8"/>
                                        </p:tgtEl>
                                        <p:attrNameLst>
                                          <p:attrName>fillcolor</p:attrName>
                                        </p:attrNameLst>
                                      </p:cBhvr>
                                      <p:to>
                                        <a:srgbClr val="FF0000"/>
                                      </p:to>
                                    </p:animClr>
                                    <p:set>
                                      <p:cBhvr>
                                        <p:cTn id="50" dur="375" autoRev="1" fill="remove"/>
                                        <p:tgtEl>
                                          <p:spTgt spid="8"/>
                                        </p:tgtEl>
                                        <p:attrNameLst>
                                          <p:attrName>fill.type</p:attrName>
                                        </p:attrNameLst>
                                      </p:cBhvr>
                                      <p:to>
                                        <p:strVal val="solid"/>
                                      </p:to>
                                    </p:set>
                                    <p:set>
                                      <p:cBhvr>
                                        <p:cTn id="51" dur="375" autoRev="1" fill="remove"/>
                                        <p:tgtEl>
                                          <p:spTgt spid="8"/>
                                        </p:tgtEl>
                                        <p:attrNameLst>
                                          <p:attrName>fill.on</p:attrName>
                                        </p:attrNameLst>
                                      </p:cBhvr>
                                      <p:to>
                                        <p:strVal val="true"/>
                                      </p:to>
                                    </p:set>
                                  </p:childTnLst>
                                </p:cTn>
                              </p:par>
                              <p:par>
                                <p:cTn id="52" presetID="34" presetClass="emph" presetSubtype="0" fill="hold" grpId="0" nodeType="withEffect">
                                  <p:stCondLst>
                                    <p:cond delay="0"/>
                                  </p:stCondLst>
                                  <p:iterate type="lt">
                                    <p:tmPct val="10000"/>
                                  </p:iterate>
                                  <p:childTnLst>
                                    <p:animMotion origin="layout" path="M -0.00069 2.22222E-6 L -0.01666 -0.03125 " pathEditMode="relative" rAng="0" ptsTypes="AA">
                                      <p:cBhvr>
                                        <p:cTn id="53" dur="375" accel="50000" decel="50000" autoRev="1" fill="hold">
                                          <p:stCondLst>
                                            <p:cond delay="0"/>
                                          </p:stCondLst>
                                        </p:cTn>
                                        <p:tgtEl>
                                          <p:spTgt spid="9"/>
                                        </p:tgtEl>
                                        <p:attrNameLst>
                                          <p:attrName>ppt_x</p:attrName>
                                          <p:attrName>ppt_y</p:attrName>
                                        </p:attrNameLst>
                                      </p:cBhvr>
                                      <p:rCtr x="-799" y="-1574"/>
                                    </p:animMotion>
                                    <p:animRot by="1500000">
                                      <p:cBhvr>
                                        <p:cTn id="54" dur="188" fill="hold">
                                          <p:stCondLst>
                                            <p:cond delay="0"/>
                                          </p:stCondLst>
                                        </p:cTn>
                                        <p:tgtEl>
                                          <p:spTgt spid="9"/>
                                        </p:tgtEl>
                                        <p:attrNameLst>
                                          <p:attrName>r</p:attrName>
                                        </p:attrNameLst>
                                      </p:cBhvr>
                                    </p:animRot>
                                    <p:animRot by="-1500000">
                                      <p:cBhvr>
                                        <p:cTn id="55" dur="188" fill="hold">
                                          <p:stCondLst>
                                            <p:cond delay="188"/>
                                          </p:stCondLst>
                                        </p:cTn>
                                        <p:tgtEl>
                                          <p:spTgt spid="9"/>
                                        </p:tgtEl>
                                        <p:attrNameLst>
                                          <p:attrName>r</p:attrName>
                                        </p:attrNameLst>
                                      </p:cBhvr>
                                    </p:animRot>
                                    <p:animRot by="-1500000">
                                      <p:cBhvr>
                                        <p:cTn id="56" dur="188" fill="hold">
                                          <p:stCondLst>
                                            <p:cond delay="375"/>
                                          </p:stCondLst>
                                        </p:cTn>
                                        <p:tgtEl>
                                          <p:spTgt spid="9"/>
                                        </p:tgtEl>
                                        <p:attrNameLst>
                                          <p:attrName>r</p:attrName>
                                        </p:attrNameLst>
                                      </p:cBhvr>
                                    </p:animRot>
                                    <p:animRot by="1500000">
                                      <p:cBhvr>
                                        <p:cTn id="57" dur="188" fill="hold">
                                          <p:stCondLst>
                                            <p:cond delay="563"/>
                                          </p:stCondLst>
                                        </p:cTn>
                                        <p:tgtEl>
                                          <p:spTgt spid="9"/>
                                        </p:tgtEl>
                                        <p:attrNameLst>
                                          <p:attrName>r</p:attrName>
                                        </p:attrNameLst>
                                      </p:cBhvr>
                                    </p:animRot>
                                  </p:childTnLst>
                                </p:cTn>
                              </p:par>
                              <p:par>
                                <p:cTn id="58" presetID="27" presetClass="emph" presetSubtype="0" fill="remove" grpId="1" nodeType="withEffect">
                                  <p:stCondLst>
                                    <p:cond delay="0"/>
                                  </p:stCondLst>
                                  <p:iterate type="lt">
                                    <p:tmPct val="0"/>
                                  </p:iterate>
                                  <p:childTnLst>
                                    <p:animClr clrSpc="rgb" dir="cw">
                                      <p:cBhvr override="childStyle">
                                        <p:cTn id="59" dur="375" autoRev="1" fill="remove"/>
                                        <p:tgtEl>
                                          <p:spTgt spid="9"/>
                                        </p:tgtEl>
                                        <p:attrNameLst>
                                          <p:attrName>style.color</p:attrName>
                                        </p:attrNameLst>
                                      </p:cBhvr>
                                      <p:to>
                                        <a:srgbClr val="4472C4"/>
                                      </p:to>
                                    </p:animClr>
                                    <p:animClr clrSpc="rgb" dir="cw">
                                      <p:cBhvr>
                                        <p:cTn id="60" dur="375" autoRev="1" fill="remove"/>
                                        <p:tgtEl>
                                          <p:spTgt spid="9"/>
                                        </p:tgtEl>
                                        <p:attrNameLst>
                                          <p:attrName>fillcolor</p:attrName>
                                        </p:attrNameLst>
                                      </p:cBhvr>
                                      <p:to>
                                        <a:srgbClr val="4472C4"/>
                                      </p:to>
                                    </p:animClr>
                                    <p:set>
                                      <p:cBhvr>
                                        <p:cTn id="61" dur="375" autoRev="1" fill="remove"/>
                                        <p:tgtEl>
                                          <p:spTgt spid="9"/>
                                        </p:tgtEl>
                                        <p:attrNameLst>
                                          <p:attrName>fill.type</p:attrName>
                                        </p:attrNameLst>
                                      </p:cBhvr>
                                      <p:to>
                                        <p:strVal val="solid"/>
                                      </p:to>
                                    </p:set>
                                    <p:set>
                                      <p:cBhvr>
                                        <p:cTn id="62" dur="375" autoRev="1" fill="remove"/>
                                        <p:tgtEl>
                                          <p:spTgt spid="9"/>
                                        </p:tgtEl>
                                        <p:attrNameLst>
                                          <p:attrName>fill.on</p:attrName>
                                        </p:attrNameLst>
                                      </p:cBhvr>
                                      <p:to>
                                        <p:strVal val="true"/>
                                      </p:to>
                                    </p:set>
                                  </p:childTnLst>
                                </p:cTn>
                              </p:par>
                              <p:par>
                                <p:cTn id="63" presetID="34" presetClass="emph" presetSubtype="0" fill="hold" grpId="0" nodeType="withEffect">
                                  <p:stCondLst>
                                    <p:cond delay="0"/>
                                  </p:stCondLst>
                                  <p:iterate type="lt">
                                    <p:tmPct val="10000"/>
                                  </p:iterate>
                                  <p:childTnLst>
                                    <p:animMotion origin="layout" path="M 0.00018 2.22222E-6 L -0.01423 0.02662 " pathEditMode="relative" rAng="0" ptsTypes="AA">
                                      <p:cBhvr>
                                        <p:cTn id="64" dur="375" accel="50000" decel="50000" autoRev="1" fill="hold">
                                          <p:stCondLst>
                                            <p:cond delay="0"/>
                                          </p:stCondLst>
                                        </p:cTn>
                                        <p:tgtEl>
                                          <p:spTgt spid="10"/>
                                        </p:tgtEl>
                                        <p:attrNameLst>
                                          <p:attrName>ppt_x</p:attrName>
                                          <p:attrName>ppt_y</p:attrName>
                                        </p:attrNameLst>
                                      </p:cBhvr>
                                      <p:rCtr x="-729" y="1319"/>
                                    </p:animMotion>
                                    <p:animRot by="1500000">
                                      <p:cBhvr>
                                        <p:cTn id="65" dur="188" fill="hold">
                                          <p:stCondLst>
                                            <p:cond delay="0"/>
                                          </p:stCondLst>
                                        </p:cTn>
                                        <p:tgtEl>
                                          <p:spTgt spid="10"/>
                                        </p:tgtEl>
                                        <p:attrNameLst>
                                          <p:attrName>r</p:attrName>
                                        </p:attrNameLst>
                                      </p:cBhvr>
                                    </p:animRot>
                                    <p:animRot by="-1500000">
                                      <p:cBhvr>
                                        <p:cTn id="66" dur="188" fill="hold">
                                          <p:stCondLst>
                                            <p:cond delay="188"/>
                                          </p:stCondLst>
                                        </p:cTn>
                                        <p:tgtEl>
                                          <p:spTgt spid="10"/>
                                        </p:tgtEl>
                                        <p:attrNameLst>
                                          <p:attrName>r</p:attrName>
                                        </p:attrNameLst>
                                      </p:cBhvr>
                                    </p:animRot>
                                    <p:animRot by="-1500000">
                                      <p:cBhvr>
                                        <p:cTn id="67" dur="188" fill="hold">
                                          <p:stCondLst>
                                            <p:cond delay="375"/>
                                          </p:stCondLst>
                                        </p:cTn>
                                        <p:tgtEl>
                                          <p:spTgt spid="10"/>
                                        </p:tgtEl>
                                        <p:attrNameLst>
                                          <p:attrName>r</p:attrName>
                                        </p:attrNameLst>
                                      </p:cBhvr>
                                    </p:animRot>
                                    <p:animRot by="1500000">
                                      <p:cBhvr>
                                        <p:cTn id="68" dur="188" fill="hold">
                                          <p:stCondLst>
                                            <p:cond delay="563"/>
                                          </p:stCondLst>
                                        </p:cTn>
                                        <p:tgtEl>
                                          <p:spTgt spid="10"/>
                                        </p:tgtEl>
                                        <p:attrNameLst>
                                          <p:attrName>r</p:attrName>
                                        </p:attrNameLst>
                                      </p:cBhvr>
                                    </p:animRot>
                                  </p:childTnLst>
                                </p:cTn>
                              </p:par>
                              <p:par>
                                <p:cTn id="69" presetID="27" presetClass="emph" presetSubtype="0" fill="remove" grpId="1" nodeType="withEffect">
                                  <p:stCondLst>
                                    <p:cond delay="0"/>
                                  </p:stCondLst>
                                  <p:iterate type="lt">
                                    <p:tmPct val="0"/>
                                  </p:iterate>
                                  <p:childTnLst>
                                    <p:animClr clrSpc="rgb" dir="cw">
                                      <p:cBhvr override="childStyle">
                                        <p:cTn id="70" dur="375" autoRev="1" fill="remove"/>
                                        <p:tgtEl>
                                          <p:spTgt spid="10"/>
                                        </p:tgtEl>
                                        <p:attrNameLst>
                                          <p:attrName>style.color</p:attrName>
                                        </p:attrNameLst>
                                      </p:cBhvr>
                                      <p:to>
                                        <a:srgbClr val="FFFF00"/>
                                      </p:to>
                                    </p:animClr>
                                    <p:animClr clrSpc="rgb" dir="cw">
                                      <p:cBhvr>
                                        <p:cTn id="71" dur="375" autoRev="1" fill="remove"/>
                                        <p:tgtEl>
                                          <p:spTgt spid="10"/>
                                        </p:tgtEl>
                                        <p:attrNameLst>
                                          <p:attrName>fillcolor</p:attrName>
                                        </p:attrNameLst>
                                      </p:cBhvr>
                                      <p:to>
                                        <a:srgbClr val="FFFF00"/>
                                      </p:to>
                                    </p:animClr>
                                    <p:set>
                                      <p:cBhvr>
                                        <p:cTn id="72" dur="375" autoRev="1" fill="remove"/>
                                        <p:tgtEl>
                                          <p:spTgt spid="10"/>
                                        </p:tgtEl>
                                        <p:attrNameLst>
                                          <p:attrName>fill.type</p:attrName>
                                        </p:attrNameLst>
                                      </p:cBhvr>
                                      <p:to>
                                        <p:strVal val="solid"/>
                                      </p:to>
                                    </p:set>
                                    <p:set>
                                      <p:cBhvr>
                                        <p:cTn id="73" dur="375" autoRev="1" fill="remove"/>
                                        <p:tgtEl>
                                          <p:spTgt spid="10"/>
                                        </p:tgtEl>
                                        <p:attrNameLst>
                                          <p:attrName>fill.on</p:attrName>
                                        </p:attrNameLst>
                                      </p:cBhvr>
                                      <p:to>
                                        <p:strVal val="true"/>
                                      </p:to>
                                    </p:set>
                                  </p:childTnLst>
                                </p:cTn>
                              </p:par>
                              <p:par>
                                <p:cTn id="74" presetID="34" presetClass="emph" presetSubtype="0" fill="hold" grpId="0" nodeType="withEffect">
                                  <p:stCondLst>
                                    <p:cond delay="0"/>
                                  </p:stCondLst>
                                  <p:iterate type="lt">
                                    <p:tmPct val="10000"/>
                                  </p:iterate>
                                  <p:childTnLst>
                                    <p:animMotion origin="layout" path="M -3.05556E-6 2.22222E-6 L 0.01268 0.02708 " pathEditMode="relative" rAng="0" ptsTypes="AA">
                                      <p:cBhvr>
                                        <p:cTn id="75" dur="375" accel="50000" decel="50000" autoRev="1" fill="hold">
                                          <p:stCondLst>
                                            <p:cond delay="0"/>
                                          </p:stCondLst>
                                        </p:cTn>
                                        <p:tgtEl>
                                          <p:spTgt spid="11"/>
                                        </p:tgtEl>
                                        <p:attrNameLst>
                                          <p:attrName>ppt_x</p:attrName>
                                          <p:attrName>ppt_y</p:attrName>
                                        </p:attrNameLst>
                                      </p:cBhvr>
                                      <p:rCtr x="625" y="1343"/>
                                    </p:animMotion>
                                    <p:animRot by="1500000">
                                      <p:cBhvr>
                                        <p:cTn id="76" dur="188" fill="hold">
                                          <p:stCondLst>
                                            <p:cond delay="0"/>
                                          </p:stCondLst>
                                        </p:cTn>
                                        <p:tgtEl>
                                          <p:spTgt spid="11"/>
                                        </p:tgtEl>
                                        <p:attrNameLst>
                                          <p:attrName>r</p:attrName>
                                        </p:attrNameLst>
                                      </p:cBhvr>
                                    </p:animRot>
                                    <p:animRot by="-1500000">
                                      <p:cBhvr>
                                        <p:cTn id="77" dur="188" fill="hold">
                                          <p:stCondLst>
                                            <p:cond delay="188"/>
                                          </p:stCondLst>
                                        </p:cTn>
                                        <p:tgtEl>
                                          <p:spTgt spid="11"/>
                                        </p:tgtEl>
                                        <p:attrNameLst>
                                          <p:attrName>r</p:attrName>
                                        </p:attrNameLst>
                                      </p:cBhvr>
                                    </p:animRot>
                                    <p:animRot by="-1500000">
                                      <p:cBhvr>
                                        <p:cTn id="78" dur="188" fill="hold">
                                          <p:stCondLst>
                                            <p:cond delay="375"/>
                                          </p:stCondLst>
                                        </p:cTn>
                                        <p:tgtEl>
                                          <p:spTgt spid="11"/>
                                        </p:tgtEl>
                                        <p:attrNameLst>
                                          <p:attrName>r</p:attrName>
                                        </p:attrNameLst>
                                      </p:cBhvr>
                                    </p:animRot>
                                    <p:animRot by="1500000">
                                      <p:cBhvr>
                                        <p:cTn id="79" dur="188" fill="hold">
                                          <p:stCondLst>
                                            <p:cond delay="563"/>
                                          </p:stCondLst>
                                        </p:cTn>
                                        <p:tgtEl>
                                          <p:spTgt spid="11"/>
                                        </p:tgtEl>
                                        <p:attrNameLst>
                                          <p:attrName>r</p:attrName>
                                        </p:attrNameLst>
                                      </p:cBhvr>
                                    </p:animRot>
                                  </p:childTnLst>
                                </p:cTn>
                              </p:par>
                              <p:par>
                                <p:cTn id="80" presetID="27" presetClass="emph" presetSubtype="0" fill="remove" grpId="1" nodeType="withEffect">
                                  <p:stCondLst>
                                    <p:cond delay="0"/>
                                  </p:stCondLst>
                                  <p:iterate type="lt">
                                    <p:tmPct val="0"/>
                                  </p:iterate>
                                  <p:childTnLst>
                                    <p:animClr clrSpc="rgb" dir="cw">
                                      <p:cBhvr override="childStyle">
                                        <p:cTn id="81" dur="375" autoRev="1" fill="remove"/>
                                        <p:tgtEl>
                                          <p:spTgt spid="11"/>
                                        </p:tgtEl>
                                        <p:attrNameLst>
                                          <p:attrName>style.color</p:attrName>
                                        </p:attrNameLst>
                                      </p:cBhvr>
                                      <p:to>
                                        <a:srgbClr val="00B050"/>
                                      </p:to>
                                    </p:animClr>
                                    <p:animClr clrSpc="rgb" dir="cw">
                                      <p:cBhvr>
                                        <p:cTn id="82" dur="375" autoRev="1" fill="remove"/>
                                        <p:tgtEl>
                                          <p:spTgt spid="11"/>
                                        </p:tgtEl>
                                        <p:attrNameLst>
                                          <p:attrName>fillcolor</p:attrName>
                                        </p:attrNameLst>
                                      </p:cBhvr>
                                      <p:to>
                                        <a:srgbClr val="00B050"/>
                                      </p:to>
                                    </p:animClr>
                                    <p:set>
                                      <p:cBhvr>
                                        <p:cTn id="83" dur="375" autoRev="1" fill="remove"/>
                                        <p:tgtEl>
                                          <p:spTgt spid="11"/>
                                        </p:tgtEl>
                                        <p:attrNameLst>
                                          <p:attrName>fill.type</p:attrName>
                                        </p:attrNameLst>
                                      </p:cBhvr>
                                      <p:to>
                                        <p:strVal val="solid"/>
                                      </p:to>
                                    </p:set>
                                    <p:set>
                                      <p:cBhvr>
                                        <p:cTn id="84" dur="375" autoRev="1" fill="remove"/>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10" grpId="0"/>
      <p:bldP spid="10" grpId="1"/>
      <p:bldP spid="10" grpId="2"/>
      <p:bldP spid="11" grpId="0"/>
      <p:bldP spid="11" grpId="1"/>
      <p:bldP spid="11" grpId="2"/>
      <p:bldP spid="13" grpId="0"/>
      <p:bldP spid="13" grpId="1"/>
      <p:bldP spid="14" grpId="0"/>
      <p:bldP spid="2" grpId="0"/>
      <p:bldP spid="2" grpId="1"/>
      <p:bldP spid="12" grpId="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Oval 3"/>
          <p:cNvSpPr/>
          <p:nvPr/>
        </p:nvSpPr>
        <p:spPr>
          <a:xfrm>
            <a:off x="2948168" y="1981200"/>
            <a:ext cx="2971800" cy="2971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98753" y="137319"/>
            <a:ext cx="3048000" cy="1096962"/>
          </a:xfrm>
        </p:spPr>
        <p:txBody>
          <a:bodyPr/>
          <a:lstStyle/>
          <a:p>
            <a:r>
              <a:rPr lang="en-US" b="1" dirty="0">
                <a:solidFill>
                  <a:srgbClr val="0070C0"/>
                </a:solidFill>
                <a:effectLst>
                  <a:glow rad="38100">
                    <a:schemeClr val="tx1"/>
                  </a:glow>
                </a:effectLst>
              </a:rPr>
              <a:t>Knowledge</a:t>
            </a:r>
          </a:p>
        </p:txBody>
      </p:sp>
      <p:sp>
        <p:nvSpPr>
          <p:cNvPr id="5" name="Title 1"/>
          <p:cNvSpPr txBox="1">
            <a:spLocks/>
          </p:cNvSpPr>
          <p:nvPr/>
        </p:nvSpPr>
        <p:spPr>
          <a:xfrm>
            <a:off x="5879939" y="2133600"/>
            <a:ext cx="3048000" cy="10969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9966FF"/>
                </a:solidFill>
                <a:effectLst>
                  <a:glow rad="38100">
                    <a:schemeClr val="tx1"/>
                  </a:glow>
                </a:effectLst>
              </a:rPr>
              <a:t>Science</a:t>
            </a:r>
          </a:p>
        </p:txBody>
      </p:sp>
      <p:sp>
        <p:nvSpPr>
          <p:cNvPr id="6" name="Title 1"/>
          <p:cNvSpPr txBox="1">
            <a:spLocks/>
          </p:cNvSpPr>
          <p:nvPr/>
        </p:nvSpPr>
        <p:spPr>
          <a:xfrm>
            <a:off x="391611" y="1390369"/>
            <a:ext cx="2362200" cy="10969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00CC99"/>
                </a:solidFill>
                <a:effectLst>
                  <a:glow rad="38100">
                    <a:schemeClr val="tx1"/>
                  </a:glow>
                </a:effectLst>
              </a:rPr>
              <a:t>History</a:t>
            </a:r>
          </a:p>
        </p:txBody>
      </p:sp>
      <p:pic>
        <p:nvPicPr>
          <p:cNvPr id="25" name="Content Placeholder 3" descr="PowerPoint Slide Show - [TheRock]"/>
          <p:cNvPicPr>
            <a:picLocks noGrp="1" noChangeAspect="1"/>
          </p:cNvPicPr>
          <p:nvPr>
            <p:ph idx="1"/>
          </p:nvPr>
        </p:nvPicPr>
        <p:blipFill rotWithShape="1">
          <a:blip r:embed="rId3">
            <a:extLst>
              <a:ext uri="{28A0092B-C50C-407E-A947-70E740481C1C}">
                <a14:useLocalDpi xmlns:a14="http://schemas.microsoft.com/office/drawing/2010/main" val="0"/>
              </a:ext>
            </a:extLst>
          </a:blip>
          <a:srcRect l="31874" t="4795" r="33025" b="23087"/>
          <a:stretch/>
        </p:blipFill>
        <p:spPr>
          <a:xfrm>
            <a:off x="2362200" y="329185"/>
            <a:ext cx="4279392" cy="4945853"/>
          </a:xfrm>
          <a:solidFill>
            <a:schemeClr val="tx1"/>
          </a:solidFill>
        </p:spPr>
      </p:pic>
      <p:sp>
        <p:nvSpPr>
          <p:cNvPr id="7" name="Title 1"/>
          <p:cNvSpPr txBox="1">
            <a:spLocks/>
          </p:cNvSpPr>
          <p:nvPr/>
        </p:nvSpPr>
        <p:spPr>
          <a:xfrm>
            <a:off x="228600" y="4413551"/>
            <a:ext cx="3048000" cy="10969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3399"/>
                </a:solidFill>
                <a:effectLst>
                  <a:glow rad="38100">
                    <a:schemeClr val="tx1"/>
                  </a:glow>
                </a:effectLst>
              </a:rPr>
              <a:t>Experience</a:t>
            </a:r>
          </a:p>
        </p:txBody>
      </p:sp>
      <p:sp>
        <p:nvSpPr>
          <p:cNvPr id="8" name="Title 1"/>
          <p:cNvSpPr txBox="1">
            <a:spLocks/>
          </p:cNvSpPr>
          <p:nvPr/>
        </p:nvSpPr>
        <p:spPr>
          <a:xfrm>
            <a:off x="2122025" y="5505691"/>
            <a:ext cx="3657600" cy="10969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33CC33"/>
                </a:solidFill>
                <a:effectLst>
                  <a:glow rad="38100">
                    <a:schemeClr val="tx1"/>
                  </a:glow>
                </a:effectLst>
              </a:rPr>
              <a:t>Understanding</a:t>
            </a:r>
          </a:p>
        </p:txBody>
      </p:sp>
      <p:sp>
        <p:nvSpPr>
          <p:cNvPr id="9" name="Title 1"/>
          <p:cNvSpPr txBox="1">
            <a:spLocks/>
          </p:cNvSpPr>
          <p:nvPr/>
        </p:nvSpPr>
        <p:spPr>
          <a:xfrm>
            <a:off x="5066819" y="709210"/>
            <a:ext cx="3048000" cy="10969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effectLst>
                  <a:glow rad="38100">
                    <a:schemeClr val="tx1"/>
                  </a:glow>
                </a:effectLst>
              </a:rPr>
              <a:t>Awareness</a:t>
            </a:r>
          </a:p>
        </p:txBody>
      </p:sp>
      <p:sp>
        <p:nvSpPr>
          <p:cNvPr id="10" name="Title 1"/>
          <p:cNvSpPr txBox="1">
            <a:spLocks/>
          </p:cNvSpPr>
          <p:nvPr/>
        </p:nvSpPr>
        <p:spPr>
          <a:xfrm>
            <a:off x="-16397" y="3049316"/>
            <a:ext cx="3048000" cy="10969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00"/>
                </a:solidFill>
                <a:effectLst>
                  <a:glow rad="38100">
                    <a:schemeClr val="tx1"/>
                  </a:glow>
                </a:effectLst>
              </a:rPr>
              <a:t>Skills</a:t>
            </a:r>
          </a:p>
        </p:txBody>
      </p:sp>
      <p:sp>
        <p:nvSpPr>
          <p:cNvPr id="11" name="Title 1"/>
          <p:cNvSpPr txBox="1">
            <a:spLocks/>
          </p:cNvSpPr>
          <p:nvPr/>
        </p:nvSpPr>
        <p:spPr>
          <a:xfrm>
            <a:off x="5733327" y="4694759"/>
            <a:ext cx="3048000" cy="10969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6600"/>
                </a:solidFill>
                <a:effectLst>
                  <a:glow rad="38100">
                    <a:schemeClr val="tx1"/>
                  </a:glow>
                </a:effectLst>
              </a:rPr>
              <a:t>Information</a:t>
            </a:r>
          </a:p>
        </p:txBody>
      </p:sp>
      <p:sp>
        <p:nvSpPr>
          <p:cNvPr id="12" name="Title 1"/>
          <p:cNvSpPr txBox="1">
            <a:spLocks/>
          </p:cNvSpPr>
          <p:nvPr/>
        </p:nvSpPr>
        <p:spPr>
          <a:xfrm>
            <a:off x="6248401" y="3467100"/>
            <a:ext cx="2146139" cy="10969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FF00"/>
                </a:solidFill>
                <a:effectLst>
                  <a:glow rad="38100">
                    <a:schemeClr val="tx1"/>
                  </a:glow>
                </a:effectLst>
              </a:rPr>
              <a:t>Facts</a:t>
            </a:r>
          </a:p>
        </p:txBody>
      </p:sp>
      <p:sp>
        <p:nvSpPr>
          <p:cNvPr id="13" name="Oval 12"/>
          <p:cNvSpPr/>
          <p:nvPr/>
        </p:nvSpPr>
        <p:spPr>
          <a:xfrm>
            <a:off x="3622393" y="2670949"/>
            <a:ext cx="381000" cy="367235"/>
          </a:xfrm>
          <a:prstGeom prst="ellipse">
            <a:avLst/>
          </a:prstGeom>
          <a:solidFill>
            <a:srgbClr val="00CC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244533" y="2303714"/>
            <a:ext cx="381000" cy="36723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878729" y="3962661"/>
            <a:ext cx="381000" cy="367235"/>
          </a:xfrm>
          <a:prstGeom prst="ellipse">
            <a:avLst/>
          </a:prstGeom>
          <a:solidFill>
            <a:srgbClr val="FF6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244533" y="3230563"/>
            <a:ext cx="381000" cy="367235"/>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7" name="Oval 16"/>
          <p:cNvSpPr/>
          <p:nvPr/>
        </p:nvSpPr>
        <p:spPr>
          <a:xfrm>
            <a:off x="3274671" y="3283483"/>
            <a:ext cx="381000" cy="367235"/>
          </a:xfrm>
          <a:prstGeom prst="ellipse">
            <a:avLst/>
          </a:prstGeom>
          <a:solidFill>
            <a:srgbClr val="CC9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614195" y="3862699"/>
            <a:ext cx="381000" cy="367235"/>
          </a:xfrm>
          <a:prstGeom prst="ellipse">
            <a:avLst/>
          </a:prstGeom>
          <a:solidFill>
            <a:srgbClr val="CC33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895127" y="2659894"/>
            <a:ext cx="381000" cy="367235"/>
          </a:xfrm>
          <a:prstGeom prst="ellipse">
            <a:avLst/>
          </a:prstGeom>
          <a:solidFill>
            <a:srgbClr val="9966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133372" y="3333284"/>
            <a:ext cx="381000" cy="367235"/>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244533" y="4233530"/>
            <a:ext cx="381000" cy="367235"/>
          </a:xfrm>
          <a:prstGeom prst="ellipse">
            <a:avLst/>
          </a:prstGeom>
          <a:solidFill>
            <a:srgbClr val="33CC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p:cNvSpPr txBox="1">
            <a:spLocks/>
          </p:cNvSpPr>
          <p:nvPr/>
        </p:nvSpPr>
        <p:spPr>
          <a:xfrm>
            <a:off x="3276600" y="2468948"/>
            <a:ext cx="2362200" cy="19506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4400"/>
              </a:lnSpc>
            </a:pPr>
            <a:r>
              <a:rPr lang="en-US" sz="5200" b="1" dirty="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38100">
                    <a:schemeClr val="tx1"/>
                  </a:glow>
                </a:effectLst>
              </a:rPr>
              <a:t>Truth</a:t>
            </a:r>
          </a:p>
          <a:p>
            <a:pPr>
              <a:lnSpc>
                <a:spcPts val="4400"/>
              </a:lnSpc>
            </a:pPr>
            <a:r>
              <a:rPr lang="en-US" sz="5200" b="1" dirty="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38100">
                    <a:schemeClr val="tx1"/>
                  </a:glow>
                </a:effectLst>
              </a:rPr>
              <a:t>In the</a:t>
            </a:r>
          </a:p>
          <a:p>
            <a:pPr>
              <a:lnSpc>
                <a:spcPts val="4400"/>
              </a:lnSpc>
            </a:pPr>
            <a:r>
              <a:rPr lang="en-US" sz="5200" b="1" dirty="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38100">
                    <a:schemeClr val="tx1"/>
                  </a:glow>
                </a:effectLst>
              </a:rPr>
              <a:t>Light</a:t>
            </a:r>
          </a:p>
        </p:txBody>
      </p:sp>
      <p:sp>
        <p:nvSpPr>
          <p:cNvPr id="23" name="Title 1"/>
          <p:cNvSpPr txBox="1">
            <a:spLocks/>
          </p:cNvSpPr>
          <p:nvPr/>
        </p:nvSpPr>
        <p:spPr>
          <a:xfrm>
            <a:off x="2209800" y="165813"/>
            <a:ext cx="4600936" cy="17730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a:solidFill>
                  <a:schemeClr val="bg1"/>
                </a:solidFill>
                <a:effectLst>
                  <a:glow rad="38100">
                    <a:schemeClr val="tx1"/>
                  </a:glow>
                </a:effectLst>
              </a:rPr>
              <a:t>CLARITY</a:t>
            </a:r>
          </a:p>
        </p:txBody>
      </p:sp>
    </p:spTree>
    <p:extLst>
      <p:ext uri="{BB962C8B-B14F-4D97-AF65-F5344CB8AC3E}">
        <p14:creationId xmlns:p14="http://schemas.microsoft.com/office/powerpoint/2010/main" val="3111756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30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Horizontal)">
                                      <p:cBhvr>
                                        <p:cTn id="17" dur="500"/>
                                        <p:tgtEl>
                                          <p:spTgt spid="2"/>
                                        </p:tgtEl>
                                      </p:cBhvr>
                                    </p:animEffect>
                                  </p:childTnLst>
                                </p:cTn>
                              </p:par>
                            </p:childTnLst>
                          </p:cTn>
                        </p:par>
                        <p:par>
                          <p:cTn id="18" fill="hold">
                            <p:stCondLst>
                              <p:cond delay="500"/>
                            </p:stCondLst>
                            <p:childTnLst>
                              <p:par>
                                <p:cTn id="19" presetID="16" presetClass="entr" presetSubtype="42"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outHorizontal)">
                                      <p:cBhvr>
                                        <p:cTn id="21" dur="500"/>
                                        <p:tgtEl>
                                          <p:spTgt spid="12"/>
                                        </p:tgtEl>
                                      </p:cBhvr>
                                    </p:animEffect>
                                  </p:childTnLst>
                                </p:cTn>
                              </p:par>
                            </p:childTnLst>
                          </p:cTn>
                        </p:par>
                        <p:par>
                          <p:cTn id="22" fill="hold">
                            <p:stCondLst>
                              <p:cond delay="1000"/>
                            </p:stCondLst>
                            <p:childTnLst>
                              <p:par>
                                <p:cTn id="23" presetID="16" presetClass="entr" presetSubtype="42"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outHorizontal)">
                                      <p:cBhvr>
                                        <p:cTn id="25" dur="500"/>
                                        <p:tgtEl>
                                          <p:spTgt spid="11"/>
                                        </p:tgtEl>
                                      </p:cBhvr>
                                    </p:animEffect>
                                  </p:childTnLst>
                                </p:cTn>
                              </p:par>
                            </p:childTnLst>
                          </p:cTn>
                        </p:par>
                        <p:par>
                          <p:cTn id="26" fill="hold">
                            <p:stCondLst>
                              <p:cond delay="1500"/>
                            </p:stCondLst>
                            <p:childTnLst>
                              <p:par>
                                <p:cTn id="27" presetID="16" presetClass="entr" presetSubtype="42"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outHorizontal)">
                                      <p:cBhvr>
                                        <p:cTn id="29" dur="500"/>
                                        <p:tgtEl>
                                          <p:spTgt spid="6"/>
                                        </p:tgtEl>
                                      </p:cBhvr>
                                    </p:animEffect>
                                  </p:childTnLst>
                                </p:cTn>
                              </p:par>
                            </p:childTnLst>
                          </p:cTn>
                        </p:par>
                        <p:par>
                          <p:cTn id="30" fill="hold">
                            <p:stCondLst>
                              <p:cond delay="2000"/>
                            </p:stCondLst>
                            <p:childTnLst>
                              <p:par>
                                <p:cTn id="31" presetID="16" presetClass="entr" presetSubtype="4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outHorizontal)">
                                      <p:cBhvr>
                                        <p:cTn id="33" dur="500"/>
                                        <p:tgtEl>
                                          <p:spTgt spid="7"/>
                                        </p:tgtEl>
                                      </p:cBhvr>
                                    </p:animEffect>
                                  </p:childTnLst>
                                </p:cTn>
                              </p:par>
                            </p:childTnLst>
                          </p:cTn>
                        </p:par>
                        <p:par>
                          <p:cTn id="34" fill="hold">
                            <p:stCondLst>
                              <p:cond delay="2500"/>
                            </p:stCondLst>
                            <p:childTnLst>
                              <p:par>
                                <p:cTn id="35" presetID="16" presetClass="entr" presetSubtype="42"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outHorizontal)">
                                      <p:cBhvr>
                                        <p:cTn id="37" dur="500"/>
                                        <p:tgtEl>
                                          <p:spTgt spid="9"/>
                                        </p:tgtEl>
                                      </p:cBhvr>
                                    </p:animEffect>
                                  </p:childTnLst>
                                </p:cTn>
                              </p:par>
                            </p:childTnLst>
                          </p:cTn>
                        </p:par>
                        <p:par>
                          <p:cTn id="38" fill="hold">
                            <p:stCondLst>
                              <p:cond delay="3000"/>
                            </p:stCondLst>
                            <p:childTnLst>
                              <p:par>
                                <p:cTn id="39" presetID="16" presetClass="entr" presetSubtype="42"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outHorizontal)">
                                      <p:cBhvr>
                                        <p:cTn id="41" dur="500"/>
                                        <p:tgtEl>
                                          <p:spTgt spid="10"/>
                                        </p:tgtEl>
                                      </p:cBhvr>
                                    </p:animEffect>
                                  </p:childTnLst>
                                </p:cTn>
                              </p:par>
                            </p:childTnLst>
                          </p:cTn>
                        </p:par>
                        <p:par>
                          <p:cTn id="42" fill="hold">
                            <p:stCondLst>
                              <p:cond delay="3500"/>
                            </p:stCondLst>
                            <p:childTnLst>
                              <p:par>
                                <p:cTn id="43" presetID="16" presetClass="entr" presetSubtype="42"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outHorizontal)">
                                      <p:cBhvr>
                                        <p:cTn id="45" dur="500"/>
                                        <p:tgtEl>
                                          <p:spTgt spid="5"/>
                                        </p:tgtEl>
                                      </p:cBhvr>
                                    </p:animEffect>
                                  </p:childTnLst>
                                </p:cTn>
                              </p:par>
                            </p:childTnLst>
                          </p:cTn>
                        </p:par>
                        <p:par>
                          <p:cTn id="46" fill="hold">
                            <p:stCondLst>
                              <p:cond delay="4000"/>
                            </p:stCondLst>
                            <p:childTnLst>
                              <p:par>
                                <p:cTn id="47" presetID="16" presetClass="entr" presetSubtype="42"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outHorizont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3" presetClass="exit" presetSubtype="32" fill="hold" grpId="2" nodeType="clickEffect">
                                  <p:stCondLst>
                                    <p:cond delay="0"/>
                                  </p:stCondLst>
                                  <p:childTnLst>
                                    <p:anim calcmode="lin" valueType="num">
                                      <p:cBhvr>
                                        <p:cTn id="53" dur="750"/>
                                        <p:tgtEl>
                                          <p:spTgt spid="22"/>
                                        </p:tgtEl>
                                        <p:attrNameLst>
                                          <p:attrName>ppt_w</p:attrName>
                                        </p:attrNameLst>
                                      </p:cBhvr>
                                      <p:tavLst>
                                        <p:tav tm="0">
                                          <p:val>
                                            <p:strVal val="ppt_w"/>
                                          </p:val>
                                        </p:tav>
                                        <p:tav tm="100000">
                                          <p:val>
                                            <p:fltVal val="0"/>
                                          </p:val>
                                        </p:tav>
                                      </p:tavLst>
                                    </p:anim>
                                    <p:anim calcmode="lin" valueType="num">
                                      <p:cBhvr>
                                        <p:cTn id="54" dur="750"/>
                                        <p:tgtEl>
                                          <p:spTgt spid="22"/>
                                        </p:tgtEl>
                                        <p:attrNameLst>
                                          <p:attrName>ppt_h</p:attrName>
                                        </p:attrNameLst>
                                      </p:cBhvr>
                                      <p:tavLst>
                                        <p:tav tm="0">
                                          <p:val>
                                            <p:strVal val="ppt_h"/>
                                          </p:val>
                                        </p:tav>
                                        <p:tav tm="100000">
                                          <p:val>
                                            <p:fltVal val="0"/>
                                          </p:val>
                                        </p:tav>
                                      </p:tavLst>
                                    </p:anim>
                                    <p:set>
                                      <p:cBhvr>
                                        <p:cTn id="55" dur="1" fill="hold">
                                          <p:stCondLst>
                                            <p:cond delay="749"/>
                                          </p:stCondLst>
                                        </p:cTn>
                                        <p:tgtEl>
                                          <p:spTgt spid="22"/>
                                        </p:tgtEl>
                                        <p:attrNameLst>
                                          <p:attrName>style.visibility</p:attrName>
                                        </p:attrNameLst>
                                      </p:cBhvr>
                                      <p:to>
                                        <p:strVal val="hidden"/>
                                      </p:to>
                                    </p:set>
                                  </p:childTnLst>
                                </p:cTn>
                              </p:par>
                              <p:par>
                                <p:cTn id="56" presetID="23" presetClass="exit" presetSubtype="32" fill="hold" grpId="2" nodeType="withEffect">
                                  <p:stCondLst>
                                    <p:cond delay="0"/>
                                  </p:stCondLst>
                                  <p:childTnLst>
                                    <p:anim calcmode="lin" valueType="num">
                                      <p:cBhvr>
                                        <p:cTn id="57" dur="1050"/>
                                        <p:tgtEl>
                                          <p:spTgt spid="2"/>
                                        </p:tgtEl>
                                        <p:attrNameLst>
                                          <p:attrName>ppt_w</p:attrName>
                                        </p:attrNameLst>
                                      </p:cBhvr>
                                      <p:tavLst>
                                        <p:tav tm="0">
                                          <p:val>
                                            <p:strVal val="ppt_w"/>
                                          </p:val>
                                        </p:tav>
                                        <p:tav tm="100000">
                                          <p:val>
                                            <p:fltVal val="0"/>
                                          </p:val>
                                        </p:tav>
                                      </p:tavLst>
                                    </p:anim>
                                    <p:anim calcmode="lin" valueType="num">
                                      <p:cBhvr>
                                        <p:cTn id="58" dur="1050"/>
                                        <p:tgtEl>
                                          <p:spTgt spid="2"/>
                                        </p:tgtEl>
                                        <p:attrNameLst>
                                          <p:attrName>ppt_h</p:attrName>
                                        </p:attrNameLst>
                                      </p:cBhvr>
                                      <p:tavLst>
                                        <p:tav tm="0">
                                          <p:val>
                                            <p:strVal val="ppt_h"/>
                                          </p:val>
                                        </p:tav>
                                        <p:tav tm="100000">
                                          <p:val>
                                            <p:fltVal val="0"/>
                                          </p:val>
                                        </p:tav>
                                      </p:tavLst>
                                    </p:anim>
                                    <p:set>
                                      <p:cBhvr>
                                        <p:cTn id="59" dur="1" fill="hold">
                                          <p:stCondLst>
                                            <p:cond delay="1049"/>
                                          </p:stCondLst>
                                        </p:cTn>
                                        <p:tgtEl>
                                          <p:spTgt spid="2"/>
                                        </p:tgtEl>
                                        <p:attrNameLst>
                                          <p:attrName>style.visibility</p:attrName>
                                        </p:attrNameLst>
                                      </p:cBhvr>
                                      <p:to>
                                        <p:strVal val="hidden"/>
                                      </p:to>
                                    </p:set>
                                  </p:childTnLst>
                                </p:cTn>
                              </p:par>
                              <p:par>
                                <p:cTn id="60" presetID="0" presetClass="path" presetSubtype="0" accel="50000" decel="50000" fill="hold" grpId="1" nodeType="withEffect">
                                  <p:stCondLst>
                                    <p:cond delay="0"/>
                                  </p:stCondLst>
                                  <p:childTnLst>
                                    <p:animMotion origin="layout" path="M -3.05556E-6 0 L 0.13872 0.38565 " pathEditMode="relative" rAng="0" ptsTypes="AA">
                                      <p:cBhvr>
                                        <p:cTn id="61" dur="1000" fill="hold"/>
                                        <p:tgtEl>
                                          <p:spTgt spid="2"/>
                                        </p:tgtEl>
                                        <p:attrNameLst>
                                          <p:attrName>ppt_x</p:attrName>
                                          <p:attrName>ppt_y</p:attrName>
                                        </p:attrNameLst>
                                      </p:cBhvr>
                                      <p:rCtr x="6927" y="19282"/>
                                    </p:animMotion>
                                  </p:childTnLst>
                                </p:cTn>
                              </p:par>
                              <p:par>
                                <p:cTn id="62" presetID="23" presetClass="entr" presetSubtype="16" fill="hold" grpId="0" nodeType="withEffect">
                                  <p:stCondLst>
                                    <p:cond delay="6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ppt_w</p:attrName>
                                        </p:attrNameLst>
                                      </p:cBhvr>
                                      <p:tavLst>
                                        <p:tav tm="0">
                                          <p:val>
                                            <p:fltVal val="0"/>
                                          </p:val>
                                        </p:tav>
                                        <p:tav tm="100000">
                                          <p:val>
                                            <p:strVal val="#ppt_w"/>
                                          </p:val>
                                        </p:tav>
                                      </p:tavLst>
                                    </p:anim>
                                    <p:anim calcmode="lin" valueType="num">
                                      <p:cBhvr>
                                        <p:cTn id="65" dur="500" fill="hold"/>
                                        <p:tgtEl>
                                          <p:spTgt spid="16"/>
                                        </p:tgtEl>
                                        <p:attrNameLst>
                                          <p:attrName>ppt_h</p:attrName>
                                        </p:attrNameLst>
                                      </p:cBhvr>
                                      <p:tavLst>
                                        <p:tav tm="0">
                                          <p:val>
                                            <p:fltVal val="0"/>
                                          </p:val>
                                        </p:tav>
                                        <p:tav tm="100000">
                                          <p:val>
                                            <p:strVal val="#ppt_h"/>
                                          </p:val>
                                        </p:tav>
                                      </p:tavLst>
                                    </p:anim>
                                  </p:childTnLst>
                                </p:cTn>
                              </p:par>
                              <p:par>
                                <p:cTn id="66" presetID="23" presetClass="exit" presetSubtype="32" fill="hold" grpId="2" nodeType="withEffect">
                                  <p:stCondLst>
                                    <p:cond delay="100"/>
                                  </p:stCondLst>
                                  <p:childTnLst>
                                    <p:anim calcmode="lin" valueType="num">
                                      <p:cBhvr>
                                        <p:cTn id="67" dur="1050"/>
                                        <p:tgtEl>
                                          <p:spTgt spid="11"/>
                                        </p:tgtEl>
                                        <p:attrNameLst>
                                          <p:attrName>ppt_w</p:attrName>
                                        </p:attrNameLst>
                                      </p:cBhvr>
                                      <p:tavLst>
                                        <p:tav tm="0">
                                          <p:val>
                                            <p:strVal val="ppt_w"/>
                                          </p:val>
                                        </p:tav>
                                        <p:tav tm="100000">
                                          <p:val>
                                            <p:fltVal val="0"/>
                                          </p:val>
                                        </p:tav>
                                      </p:tavLst>
                                    </p:anim>
                                    <p:anim calcmode="lin" valueType="num">
                                      <p:cBhvr>
                                        <p:cTn id="68" dur="1050"/>
                                        <p:tgtEl>
                                          <p:spTgt spid="11"/>
                                        </p:tgtEl>
                                        <p:attrNameLst>
                                          <p:attrName>ppt_h</p:attrName>
                                        </p:attrNameLst>
                                      </p:cBhvr>
                                      <p:tavLst>
                                        <p:tav tm="0">
                                          <p:val>
                                            <p:strVal val="ppt_h"/>
                                          </p:val>
                                        </p:tav>
                                        <p:tav tm="100000">
                                          <p:val>
                                            <p:fltVal val="0"/>
                                          </p:val>
                                        </p:tav>
                                      </p:tavLst>
                                    </p:anim>
                                    <p:set>
                                      <p:cBhvr>
                                        <p:cTn id="69" dur="1" fill="hold">
                                          <p:stCondLst>
                                            <p:cond delay="1049"/>
                                          </p:stCondLst>
                                        </p:cTn>
                                        <p:tgtEl>
                                          <p:spTgt spid="11"/>
                                        </p:tgtEl>
                                        <p:attrNameLst>
                                          <p:attrName>style.visibility</p:attrName>
                                        </p:attrNameLst>
                                      </p:cBhvr>
                                      <p:to>
                                        <p:strVal val="hidden"/>
                                      </p:to>
                                    </p:set>
                                  </p:childTnLst>
                                </p:cTn>
                              </p:par>
                              <p:par>
                                <p:cTn id="70" presetID="0" presetClass="path" presetSubtype="0" accel="50000" decel="50000" fill="hold" grpId="1" nodeType="withEffect">
                                  <p:stCondLst>
                                    <p:cond delay="100"/>
                                  </p:stCondLst>
                                  <p:childTnLst>
                                    <p:animMotion origin="layout" path="M 0 -1.85185E-6 L -0.24132 -0.17315 " pathEditMode="relative" rAng="0" ptsTypes="AA">
                                      <p:cBhvr>
                                        <p:cTn id="71" dur="1000" fill="hold"/>
                                        <p:tgtEl>
                                          <p:spTgt spid="11"/>
                                        </p:tgtEl>
                                        <p:attrNameLst>
                                          <p:attrName>ppt_x</p:attrName>
                                          <p:attrName>ppt_y</p:attrName>
                                        </p:attrNameLst>
                                      </p:cBhvr>
                                      <p:rCtr x="-12066" y="-8657"/>
                                    </p:animMotion>
                                  </p:childTnLst>
                                </p:cTn>
                              </p:par>
                              <p:par>
                                <p:cTn id="72" presetID="23" presetClass="entr" presetSubtype="16" fill="hold" grpId="0" nodeType="withEffect">
                                  <p:stCondLst>
                                    <p:cond delay="70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childTnLst>
                                </p:cTn>
                              </p:par>
                              <p:par>
                                <p:cTn id="76" presetID="23" presetClass="exit" presetSubtype="32" fill="hold" grpId="2" nodeType="withEffect">
                                  <p:stCondLst>
                                    <p:cond delay="200"/>
                                  </p:stCondLst>
                                  <p:childTnLst>
                                    <p:anim calcmode="lin" valueType="num">
                                      <p:cBhvr>
                                        <p:cTn id="77" dur="1050"/>
                                        <p:tgtEl>
                                          <p:spTgt spid="12"/>
                                        </p:tgtEl>
                                        <p:attrNameLst>
                                          <p:attrName>ppt_w</p:attrName>
                                        </p:attrNameLst>
                                      </p:cBhvr>
                                      <p:tavLst>
                                        <p:tav tm="0">
                                          <p:val>
                                            <p:strVal val="ppt_w"/>
                                          </p:val>
                                        </p:tav>
                                        <p:tav tm="100000">
                                          <p:val>
                                            <p:fltVal val="0"/>
                                          </p:val>
                                        </p:tav>
                                      </p:tavLst>
                                    </p:anim>
                                    <p:anim calcmode="lin" valueType="num">
                                      <p:cBhvr>
                                        <p:cTn id="78" dur="1050"/>
                                        <p:tgtEl>
                                          <p:spTgt spid="12"/>
                                        </p:tgtEl>
                                        <p:attrNameLst>
                                          <p:attrName>ppt_h</p:attrName>
                                        </p:attrNameLst>
                                      </p:cBhvr>
                                      <p:tavLst>
                                        <p:tav tm="0">
                                          <p:val>
                                            <p:strVal val="ppt_h"/>
                                          </p:val>
                                        </p:tav>
                                        <p:tav tm="100000">
                                          <p:val>
                                            <p:fltVal val="0"/>
                                          </p:val>
                                        </p:tav>
                                      </p:tavLst>
                                    </p:anim>
                                    <p:set>
                                      <p:cBhvr>
                                        <p:cTn id="79" dur="1" fill="hold">
                                          <p:stCondLst>
                                            <p:cond delay="1049"/>
                                          </p:stCondLst>
                                        </p:cTn>
                                        <p:tgtEl>
                                          <p:spTgt spid="12"/>
                                        </p:tgtEl>
                                        <p:attrNameLst>
                                          <p:attrName>style.visibility</p:attrName>
                                        </p:attrNameLst>
                                      </p:cBhvr>
                                      <p:to>
                                        <p:strVal val="hidden"/>
                                      </p:to>
                                    </p:set>
                                  </p:childTnLst>
                                </p:cTn>
                              </p:par>
                              <p:par>
                                <p:cTn id="80" presetID="0" presetClass="path" presetSubtype="0" accel="50000" decel="50000" fill="hold" grpId="1" nodeType="withEffect">
                                  <p:stCondLst>
                                    <p:cond delay="200"/>
                                  </p:stCondLst>
                                  <p:childTnLst>
                                    <p:animMotion origin="layout" path="M -4.44444E-6 3.33333E-6 L -0.21875 -0.08565 " pathEditMode="relative" rAng="0" ptsTypes="AA">
                                      <p:cBhvr>
                                        <p:cTn id="81" dur="1000" fill="hold"/>
                                        <p:tgtEl>
                                          <p:spTgt spid="12"/>
                                        </p:tgtEl>
                                        <p:attrNameLst>
                                          <p:attrName>ppt_x</p:attrName>
                                          <p:attrName>ppt_y</p:attrName>
                                        </p:attrNameLst>
                                      </p:cBhvr>
                                      <p:rCtr x="-10938" y="-4282"/>
                                    </p:animMotion>
                                  </p:childTnLst>
                                </p:cTn>
                              </p:par>
                              <p:par>
                                <p:cTn id="82" presetID="23" presetClass="entr" presetSubtype="16" fill="hold" grpId="0" nodeType="withEffect">
                                  <p:stCondLst>
                                    <p:cond delay="800"/>
                                  </p:stCondLst>
                                  <p:childTnLst>
                                    <p:set>
                                      <p:cBhvr>
                                        <p:cTn id="83" dur="1" fill="hold">
                                          <p:stCondLst>
                                            <p:cond delay="0"/>
                                          </p:stCondLst>
                                        </p:cTn>
                                        <p:tgtEl>
                                          <p:spTgt spid="20"/>
                                        </p:tgtEl>
                                        <p:attrNameLst>
                                          <p:attrName>style.visibility</p:attrName>
                                        </p:attrNameLst>
                                      </p:cBhvr>
                                      <p:to>
                                        <p:strVal val="visible"/>
                                      </p:to>
                                    </p:set>
                                    <p:anim calcmode="lin" valueType="num">
                                      <p:cBhvr>
                                        <p:cTn id="84" dur="500" fill="hold"/>
                                        <p:tgtEl>
                                          <p:spTgt spid="20"/>
                                        </p:tgtEl>
                                        <p:attrNameLst>
                                          <p:attrName>ppt_w</p:attrName>
                                        </p:attrNameLst>
                                      </p:cBhvr>
                                      <p:tavLst>
                                        <p:tav tm="0">
                                          <p:val>
                                            <p:fltVal val="0"/>
                                          </p:val>
                                        </p:tav>
                                        <p:tav tm="100000">
                                          <p:val>
                                            <p:strVal val="#ppt_w"/>
                                          </p:val>
                                        </p:tav>
                                      </p:tavLst>
                                    </p:anim>
                                    <p:anim calcmode="lin" valueType="num">
                                      <p:cBhvr>
                                        <p:cTn id="85" dur="500" fill="hold"/>
                                        <p:tgtEl>
                                          <p:spTgt spid="20"/>
                                        </p:tgtEl>
                                        <p:attrNameLst>
                                          <p:attrName>ppt_h</p:attrName>
                                        </p:attrNameLst>
                                      </p:cBhvr>
                                      <p:tavLst>
                                        <p:tav tm="0">
                                          <p:val>
                                            <p:fltVal val="0"/>
                                          </p:val>
                                        </p:tav>
                                        <p:tav tm="100000">
                                          <p:val>
                                            <p:strVal val="#ppt_h"/>
                                          </p:val>
                                        </p:tav>
                                      </p:tavLst>
                                    </p:anim>
                                  </p:childTnLst>
                                </p:cTn>
                              </p:par>
                              <p:par>
                                <p:cTn id="86" presetID="23" presetClass="exit" presetSubtype="32" fill="hold" grpId="2" nodeType="withEffect">
                                  <p:stCondLst>
                                    <p:cond delay="300"/>
                                  </p:stCondLst>
                                  <p:childTnLst>
                                    <p:anim calcmode="lin" valueType="num">
                                      <p:cBhvr>
                                        <p:cTn id="87" dur="1050"/>
                                        <p:tgtEl>
                                          <p:spTgt spid="6"/>
                                        </p:tgtEl>
                                        <p:attrNameLst>
                                          <p:attrName>ppt_w</p:attrName>
                                        </p:attrNameLst>
                                      </p:cBhvr>
                                      <p:tavLst>
                                        <p:tav tm="0">
                                          <p:val>
                                            <p:strVal val="ppt_w"/>
                                          </p:val>
                                        </p:tav>
                                        <p:tav tm="100000">
                                          <p:val>
                                            <p:fltVal val="0"/>
                                          </p:val>
                                        </p:tav>
                                      </p:tavLst>
                                    </p:anim>
                                    <p:anim calcmode="lin" valueType="num">
                                      <p:cBhvr>
                                        <p:cTn id="88" dur="1050"/>
                                        <p:tgtEl>
                                          <p:spTgt spid="6"/>
                                        </p:tgtEl>
                                        <p:attrNameLst>
                                          <p:attrName>ppt_h</p:attrName>
                                        </p:attrNameLst>
                                      </p:cBhvr>
                                      <p:tavLst>
                                        <p:tav tm="0">
                                          <p:val>
                                            <p:strVal val="ppt_h"/>
                                          </p:val>
                                        </p:tav>
                                        <p:tav tm="100000">
                                          <p:val>
                                            <p:fltVal val="0"/>
                                          </p:val>
                                        </p:tav>
                                      </p:tavLst>
                                    </p:anim>
                                    <p:set>
                                      <p:cBhvr>
                                        <p:cTn id="89" dur="1" fill="hold">
                                          <p:stCondLst>
                                            <p:cond delay="1049"/>
                                          </p:stCondLst>
                                        </p:cTn>
                                        <p:tgtEl>
                                          <p:spTgt spid="6"/>
                                        </p:tgtEl>
                                        <p:attrNameLst>
                                          <p:attrName>style.visibility</p:attrName>
                                        </p:attrNameLst>
                                      </p:cBhvr>
                                      <p:to>
                                        <p:strVal val="hidden"/>
                                      </p:to>
                                    </p:set>
                                  </p:childTnLst>
                                </p:cTn>
                              </p:par>
                              <p:par>
                                <p:cTn id="90" presetID="0" presetClass="path" presetSubtype="0" accel="50000" decel="50000" fill="hold" grpId="1" nodeType="withEffect">
                                  <p:stCondLst>
                                    <p:cond delay="300"/>
                                  </p:stCondLst>
                                  <p:childTnLst>
                                    <p:animMotion origin="layout" path="M 1.38889E-6 1.11111E-6 L 0.24496 0.12199 " pathEditMode="relative" rAng="0" ptsTypes="AA">
                                      <p:cBhvr>
                                        <p:cTn id="91" dur="1000" fill="hold"/>
                                        <p:tgtEl>
                                          <p:spTgt spid="6"/>
                                        </p:tgtEl>
                                        <p:attrNameLst>
                                          <p:attrName>ppt_x</p:attrName>
                                          <p:attrName>ppt_y</p:attrName>
                                        </p:attrNameLst>
                                      </p:cBhvr>
                                      <p:rCtr x="12240" y="6088"/>
                                    </p:animMotion>
                                  </p:childTnLst>
                                </p:cTn>
                              </p:par>
                              <p:par>
                                <p:cTn id="92" presetID="23" presetClass="entr" presetSubtype="16" fill="hold" grpId="0" nodeType="withEffect">
                                  <p:stCondLst>
                                    <p:cond delay="900"/>
                                  </p:stCondLst>
                                  <p:childTnLst>
                                    <p:set>
                                      <p:cBhvr>
                                        <p:cTn id="93" dur="1" fill="hold">
                                          <p:stCondLst>
                                            <p:cond delay="0"/>
                                          </p:stCondLst>
                                        </p:cTn>
                                        <p:tgtEl>
                                          <p:spTgt spid="13"/>
                                        </p:tgtEl>
                                        <p:attrNameLst>
                                          <p:attrName>style.visibility</p:attrName>
                                        </p:attrNameLst>
                                      </p:cBhvr>
                                      <p:to>
                                        <p:strVal val="visible"/>
                                      </p:to>
                                    </p:set>
                                    <p:anim calcmode="lin" valueType="num">
                                      <p:cBhvr>
                                        <p:cTn id="94" dur="500" fill="hold"/>
                                        <p:tgtEl>
                                          <p:spTgt spid="13"/>
                                        </p:tgtEl>
                                        <p:attrNameLst>
                                          <p:attrName>ppt_w</p:attrName>
                                        </p:attrNameLst>
                                      </p:cBhvr>
                                      <p:tavLst>
                                        <p:tav tm="0">
                                          <p:val>
                                            <p:fltVal val="0"/>
                                          </p:val>
                                        </p:tav>
                                        <p:tav tm="100000">
                                          <p:val>
                                            <p:strVal val="#ppt_w"/>
                                          </p:val>
                                        </p:tav>
                                      </p:tavLst>
                                    </p:anim>
                                    <p:anim calcmode="lin" valueType="num">
                                      <p:cBhvr>
                                        <p:cTn id="95" dur="500" fill="hold"/>
                                        <p:tgtEl>
                                          <p:spTgt spid="13"/>
                                        </p:tgtEl>
                                        <p:attrNameLst>
                                          <p:attrName>ppt_h</p:attrName>
                                        </p:attrNameLst>
                                      </p:cBhvr>
                                      <p:tavLst>
                                        <p:tav tm="0">
                                          <p:val>
                                            <p:fltVal val="0"/>
                                          </p:val>
                                        </p:tav>
                                        <p:tav tm="100000">
                                          <p:val>
                                            <p:strVal val="#ppt_h"/>
                                          </p:val>
                                        </p:tav>
                                      </p:tavLst>
                                    </p:anim>
                                  </p:childTnLst>
                                </p:cTn>
                              </p:par>
                              <p:par>
                                <p:cTn id="96" presetID="23" presetClass="exit" presetSubtype="32" fill="hold" grpId="2" nodeType="withEffect">
                                  <p:stCondLst>
                                    <p:cond delay="400"/>
                                  </p:stCondLst>
                                  <p:childTnLst>
                                    <p:anim calcmode="lin" valueType="num">
                                      <p:cBhvr>
                                        <p:cTn id="97" dur="1050"/>
                                        <p:tgtEl>
                                          <p:spTgt spid="7"/>
                                        </p:tgtEl>
                                        <p:attrNameLst>
                                          <p:attrName>ppt_w</p:attrName>
                                        </p:attrNameLst>
                                      </p:cBhvr>
                                      <p:tavLst>
                                        <p:tav tm="0">
                                          <p:val>
                                            <p:strVal val="ppt_w"/>
                                          </p:val>
                                        </p:tav>
                                        <p:tav tm="100000">
                                          <p:val>
                                            <p:fltVal val="0"/>
                                          </p:val>
                                        </p:tav>
                                      </p:tavLst>
                                    </p:anim>
                                    <p:anim calcmode="lin" valueType="num">
                                      <p:cBhvr>
                                        <p:cTn id="98" dur="1050"/>
                                        <p:tgtEl>
                                          <p:spTgt spid="7"/>
                                        </p:tgtEl>
                                        <p:attrNameLst>
                                          <p:attrName>ppt_h</p:attrName>
                                        </p:attrNameLst>
                                      </p:cBhvr>
                                      <p:tavLst>
                                        <p:tav tm="0">
                                          <p:val>
                                            <p:strVal val="ppt_h"/>
                                          </p:val>
                                        </p:tav>
                                        <p:tav tm="100000">
                                          <p:val>
                                            <p:fltVal val="0"/>
                                          </p:val>
                                        </p:tav>
                                      </p:tavLst>
                                    </p:anim>
                                    <p:set>
                                      <p:cBhvr>
                                        <p:cTn id="99" dur="1" fill="hold">
                                          <p:stCondLst>
                                            <p:cond delay="1049"/>
                                          </p:stCondLst>
                                        </p:cTn>
                                        <p:tgtEl>
                                          <p:spTgt spid="7"/>
                                        </p:tgtEl>
                                        <p:attrNameLst>
                                          <p:attrName>style.visibility</p:attrName>
                                        </p:attrNameLst>
                                      </p:cBhvr>
                                      <p:to>
                                        <p:strVal val="hidden"/>
                                      </p:to>
                                    </p:set>
                                  </p:childTnLst>
                                </p:cTn>
                              </p:par>
                              <p:par>
                                <p:cTn id="100" presetID="0" presetClass="path" presetSubtype="0" accel="50000" decel="50000" fill="hold" grpId="1" nodeType="withEffect">
                                  <p:stCondLst>
                                    <p:cond delay="400"/>
                                  </p:stCondLst>
                                  <p:childTnLst>
                                    <p:animMotion origin="layout" path="M 3.33333E-6 3.7037E-7 L 0.22413 -0.14468 " pathEditMode="relative" rAng="0" ptsTypes="AA">
                                      <p:cBhvr>
                                        <p:cTn id="101" dur="1000" fill="hold"/>
                                        <p:tgtEl>
                                          <p:spTgt spid="7"/>
                                        </p:tgtEl>
                                        <p:attrNameLst>
                                          <p:attrName>ppt_x</p:attrName>
                                          <p:attrName>ppt_y</p:attrName>
                                        </p:attrNameLst>
                                      </p:cBhvr>
                                      <p:rCtr x="11198" y="-7245"/>
                                    </p:animMotion>
                                  </p:childTnLst>
                                </p:cTn>
                              </p:par>
                              <p:par>
                                <p:cTn id="102" presetID="23" presetClass="entr" presetSubtype="16" fill="hold" grpId="0" nodeType="withEffect">
                                  <p:stCondLst>
                                    <p:cond delay="1000"/>
                                  </p:stCondLst>
                                  <p:childTnLst>
                                    <p:set>
                                      <p:cBhvr>
                                        <p:cTn id="103" dur="1" fill="hold">
                                          <p:stCondLst>
                                            <p:cond delay="0"/>
                                          </p:stCondLst>
                                        </p:cTn>
                                        <p:tgtEl>
                                          <p:spTgt spid="18"/>
                                        </p:tgtEl>
                                        <p:attrNameLst>
                                          <p:attrName>style.visibility</p:attrName>
                                        </p:attrNameLst>
                                      </p:cBhvr>
                                      <p:to>
                                        <p:strVal val="visible"/>
                                      </p:to>
                                    </p:set>
                                    <p:anim calcmode="lin" valueType="num">
                                      <p:cBhvr>
                                        <p:cTn id="104" dur="500" fill="hold"/>
                                        <p:tgtEl>
                                          <p:spTgt spid="18"/>
                                        </p:tgtEl>
                                        <p:attrNameLst>
                                          <p:attrName>ppt_w</p:attrName>
                                        </p:attrNameLst>
                                      </p:cBhvr>
                                      <p:tavLst>
                                        <p:tav tm="0">
                                          <p:val>
                                            <p:fltVal val="0"/>
                                          </p:val>
                                        </p:tav>
                                        <p:tav tm="100000">
                                          <p:val>
                                            <p:strVal val="#ppt_w"/>
                                          </p:val>
                                        </p:tav>
                                      </p:tavLst>
                                    </p:anim>
                                    <p:anim calcmode="lin" valueType="num">
                                      <p:cBhvr>
                                        <p:cTn id="105" dur="500" fill="hold"/>
                                        <p:tgtEl>
                                          <p:spTgt spid="18"/>
                                        </p:tgtEl>
                                        <p:attrNameLst>
                                          <p:attrName>ppt_h</p:attrName>
                                        </p:attrNameLst>
                                      </p:cBhvr>
                                      <p:tavLst>
                                        <p:tav tm="0">
                                          <p:val>
                                            <p:fltVal val="0"/>
                                          </p:val>
                                        </p:tav>
                                        <p:tav tm="100000">
                                          <p:val>
                                            <p:strVal val="#ppt_h"/>
                                          </p:val>
                                        </p:tav>
                                      </p:tavLst>
                                    </p:anim>
                                  </p:childTnLst>
                                </p:cTn>
                              </p:par>
                              <p:par>
                                <p:cTn id="106" presetID="23" presetClass="exit" presetSubtype="32" fill="hold" grpId="2" nodeType="withEffect">
                                  <p:stCondLst>
                                    <p:cond delay="500"/>
                                  </p:stCondLst>
                                  <p:childTnLst>
                                    <p:anim calcmode="lin" valueType="num">
                                      <p:cBhvr>
                                        <p:cTn id="107" dur="1050"/>
                                        <p:tgtEl>
                                          <p:spTgt spid="9"/>
                                        </p:tgtEl>
                                        <p:attrNameLst>
                                          <p:attrName>ppt_w</p:attrName>
                                        </p:attrNameLst>
                                      </p:cBhvr>
                                      <p:tavLst>
                                        <p:tav tm="0">
                                          <p:val>
                                            <p:strVal val="ppt_w"/>
                                          </p:val>
                                        </p:tav>
                                        <p:tav tm="100000">
                                          <p:val>
                                            <p:fltVal val="0"/>
                                          </p:val>
                                        </p:tav>
                                      </p:tavLst>
                                    </p:anim>
                                    <p:anim calcmode="lin" valueType="num">
                                      <p:cBhvr>
                                        <p:cTn id="108" dur="1050"/>
                                        <p:tgtEl>
                                          <p:spTgt spid="9"/>
                                        </p:tgtEl>
                                        <p:attrNameLst>
                                          <p:attrName>ppt_h</p:attrName>
                                        </p:attrNameLst>
                                      </p:cBhvr>
                                      <p:tavLst>
                                        <p:tav tm="0">
                                          <p:val>
                                            <p:strVal val="ppt_h"/>
                                          </p:val>
                                        </p:tav>
                                        <p:tav tm="100000">
                                          <p:val>
                                            <p:fltVal val="0"/>
                                          </p:val>
                                        </p:tav>
                                      </p:tavLst>
                                    </p:anim>
                                    <p:set>
                                      <p:cBhvr>
                                        <p:cTn id="109" dur="1" fill="hold">
                                          <p:stCondLst>
                                            <p:cond delay="1049"/>
                                          </p:stCondLst>
                                        </p:cTn>
                                        <p:tgtEl>
                                          <p:spTgt spid="9"/>
                                        </p:tgtEl>
                                        <p:attrNameLst>
                                          <p:attrName>style.visibility</p:attrName>
                                        </p:attrNameLst>
                                      </p:cBhvr>
                                      <p:to>
                                        <p:strVal val="hidden"/>
                                      </p:to>
                                    </p:set>
                                  </p:childTnLst>
                                </p:cTn>
                              </p:par>
                              <p:par>
                                <p:cTn id="110" presetID="0" presetClass="path" presetSubtype="0" accel="50000" decel="50000" fill="hold" grpId="1" nodeType="withEffect">
                                  <p:stCondLst>
                                    <p:cond delay="500"/>
                                  </p:stCondLst>
                                  <p:childTnLst>
                                    <p:animMotion origin="layout" path="M -3.33333E-6 -3.33333E-6 L -0.23715 0.1676 " pathEditMode="relative" rAng="0" ptsTypes="AA">
                                      <p:cBhvr>
                                        <p:cTn id="111" dur="1000" fill="hold"/>
                                        <p:tgtEl>
                                          <p:spTgt spid="9"/>
                                        </p:tgtEl>
                                        <p:attrNameLst>
                                          <p:attrName>ppt_x</p:attrName>
                                          <p:attrName>ppt_y</p:attrName>
                                        </p:attrNameLst>
                                      </p:cBhvr>
                                      <p:rCtr x="-11858" y="8380"/>
                                    </p:animMotion>
                                  </p:childTnLst>
                                </p:cTn>
                              </p:par>
                              <p:par>
                                <p:cTn id="112" presetID="23" presetClass="entr" presetSubtype="16" fill="hold" grpId="0" nodeType="withEffect">
                                  <p:stCondLst>
                                    <p:cond delay="1100"/>
                                  </p:stCondLst>
                                  <p:childTnLst>
                                    <p:set>
                                      <p:cBhvr>
                                        <p:cTn id="113" dur="1" fill="hold">
                                          <p:stCondLst>
                                            <p:cond delay="0"/>
                                          </p:stCondLst>
                                        </p:cTn>
                                        <p:tgtEl>
                                          <p:spTgt spid="14"/>
                                        </p:tgtEl>
                                        <p:attrNameLst>
                                          <p:attrName>style.visibility</p:attrName>
                                        </p:attrNameLst>
                                      </p:cBhvr>
                                      <p:to>
                                        <p:strVal val="visible"/>
                                      </p:to>
                                    </p:set>
                                    <p:anim calcmode="lin" valueType="num">
                                      <p:cBhvr>
                                        <p:cTn id="114" dur="500" fill="hold"/>
                                        <p:tgtEl>
                                          <p:spTgt spid="14"/>
                                        </p:tgtEl>
                                        <p:attrNameLst>
                                          <p:attrName>ppt_w</p:attrName>
                                        </p:attrNameLst>
                                      </p:cBhvr>
                                      <p:tavLst>
                                        <p:tav tm="0">
                                          <p:val>
                                            <p:fltVal val="0"/>
                                          </p:val>
                                        </p:tav>
                                        <p:tav tm="100000">
                                          <p:val>
                                            <p:strVal val="#ppt_w"/>
                                          </p:val>
                                        </p:tav>
                                      </p:tavLst>
                                    </p:anim>
                                    <p:anim calcmode="lin" valueType="num">
                                      <p:cBhvr>
                                        <p:cTn id="115" dur="500" fill="hold"/>
                                        <p:tgtEl>
                                          <p:spTgt spid="14"/>
                                        </p:tgtEl>
                                        <p:attrNameLst>
                                          <p:attrName>ppt_h</p:attrName>
                                        </p:attrNameLst>
                                      </p:cBhvr>
                                      <p:tavLst>
                                        <p:tav tm="0">
                                          <p:val>
                                            <p:fltVal val="0"/>
                                          </p:val>
                                        </p:tav>
                                        <p:tav tm="100000">
                                          <p:val>
                                            <p:strVal val="#ppt_h"/>
                                          </p:val>
                                        </p:tav>
                                      </p:tavLst>
                                    </p:anim>
                                  </p:childTnLst>
                                </p:cTn>
                              </p:par>
                              <p:par>
                                <p:cTn id="116" presetID="23" presetClass="exit" presetSubtype="32" fill="hold" grpId="2" nodeType="withEffect">
                                  <p:stCondLst>
                                    <p:cond delay="600"/>
                                  </p:stCondLst>
                                  <p:childTnLst>
                                    <p:anim calcmode="lin" valueType="num">
                                      <p:cBhvr>
                                        <p:cTn id="117" dur="1050"/>
                                        <p:tgtEl>
                                          <p:spTgt spid="8"/>
                                        </p:tgtEl>
                                        <p:attrNameLst>
                                          <p:attrName>ppt_w</p:attrName>
                                        </p:attrNameLst>
                                      </p:cBhvr>
                                      <p:tavLst>
                                        <p:tav tm="0">
                                          <p:val>
                                            <p:strVal val="ppt_w"/>
                                          </p:val>
                                        </p:tav>
                                        <p:tav tm="100000">
                                          <p:val>
                                            <p:fltVal val="0"/>
                                          </p:val>
                                        </p:tav>
                                      </p:tavLst>
                                    </p:anim>
                                    <p:anim calcmode="lin" valueType="num">
                                      <p:cBhvr>
                                        <p:cTn id="118" dur="1050"/>
                                        <p:tgtEl>
                                          <p:spTgt spid="8"/>
                                        </p:tgtEl>
                                        <p:attrNameLst>
                                          <p:attrName>ppt_h</p:attrName>
                                        </p:attrNameLst>
                                      </p:cBhvr>
                                      <p:tavLst>
                                        <p:tav tm="0">
                                          <p:val>
                                            <p:strVal val="ppt_h"/>
                                          </p:val>
                                        </p:tav>
                                        <p:tav tm="100000">
                                          <p:val>
                                            <p:fltVal val="0"/>
                                          </p:val>
                                        </p:tav>
                                      </p:tavLst>
                                    </p:anim>
                                    <p:set>
                                      <p:cBhvr>
                                        <p:cTn id="119" dur="1" fill="hold">
                                          <p:stCondLst>
                                            <p:cond delay="1049"/>
                                          </p:stCondLst>
                                        </p:cTn>
                                        <p:tgtEl>
                                          <p:spTgt spid="8"/>
                                        </p:tgtEl>
                                        <p:attrNameLst>
                                          <p:attrName>style.visibility</p:attrName>
                                        </p:attrNameLst>
                                      </p:cBhvr>
                                      <p:to>
                                        <p:strVal val="hidden"/>
                                      </p:to>
                                    </p:set>
                                  </p:childTnLst>
                                </p:cTn>
                              </p:par>
                              <p:par>
                                <p:cTn id="120" presetID="0" presetClass="path" presetSubtype="0" accel="50000" decel="50000" fill="hold" grpId="1" nodeType="withEffect">
                                  <p:stCondLst>
                                    <p:cond delay="600"/>
                                  </p:stCondLst>
                                  <p:childTnLst>
                                    <p:animMotion origin="layout" path="M 1.94444E-6 1.11111E-6 L 0.0533 -0.25185 " pathEditMode="relative" rAng="0" ptsTypes="AA">
                                      <p:cBhvr>
                                        <p:cTn id="121" dur="1000" fill="hold"/>
                                        <p:tgtEl>
                                          <p:spTgt spid="8"/>
                                        </p:tgtEl>
                                        <p:attrNameLst>
                                          <p:attrName>ppt_x</p:attrName>
                                          <p:attrName>ppt_y</p:attrName>
                                        </p:attrNameLst>
                                      </p:cBhvr>
                                      <p:rCtr x="2656" y="-12593"/>
                                    </p:animMotion>
                                  </p:childTnLst>
                                </p:cTn>
                              </p:par>
                              <p:par>
                                <p:cTn id="122" presetID="23" presetClass="entr" presetSubtype="16" fill="hold" grpId="0" nodeType="withEffect">
                                  <p:stCondLst>
                                    <p:cond delay="1200"/>
                                  </p:stCondLst>
                                  <p:childTnLst>
                                    <p:set>
                                      <p:cBhvr>
                                        <p:cTn id="123" dur="1" fill="hold">
                                          <p:stCondLst>
                                            <p:cond delay="0"/>
                                          </p:stCondLst>
                                        </p:cTn>
                                        <p:tgtEl>
                                          <p:spTgt spid="21"/>
                                        </p:tgtEl>
                                        <p:attrNameLst>
                                          <p:attrName>style.visibility</p:attrName>
                                        </p:attrNameLst>
                                      </p:cBhvr>
                                      <p:to>
                                        <p:strVal val="visible"/>
                                      </p:to>
                                    </p:set>
                                    <p:anim calcmode="lin" valueType="num">
                                      <p:cBhvr>
                                        <p:cTn id="124" dur="500" fill="hold"/>
                                        <p:tgtEl>
                                          <p:spTgt spid="21"/>
                                        </p:tgtEl>
                                        <p:attrNameLst>
                                          <p:attrName>ppt_w</p:attrName>
                                        </p:attrNameLst>
                                      </p:cBhvr>
                                      <p:tavLst>
                                        <p:tav tm="0">
                                          <p:val>
                                            <p:fltVal val="0"/>
                                          </p:val>
                                        </p:tav>
                                        <p:tav tm="100000">
                                          <p:val>
                                            <p:strVal val="#ppt_w"/>
                                          </p:val>
                                        </p:tav>
                                      </p:tavLst>
                                    </p:anim>
                                    <p:anim calcmode="lin" valueType="num">
                                      <p:cBhvr>
                                        <p:cTn id="125" dur="500" fill="hold"/>
                                        <p:tgtEl>
                                          <p:spTgt spid="21"/>
                                        </p:tgtEl>
                                        <p:attrNameLst>
                                          <p:attrName>ppt_h</p:attrName>
                                        </p:attrNameLst>
                                      </p:cBhvr>
                                      <p:tavLst>
                                        <p:tav tm="0">
                                          <p:val>
                                            <p:fltVal val="0"/>
                                          </p:val>
                                        </p:tav>
                                        <p:tav tm="100000">
                                          <p:val>
                                            <p:strVal val="#ppt_h"/>
                                          </p:val>
                                        </p:tav>
                                      </p:tavLst>
                                    </p:anim>
                                  </p:childTnLst>
                                </p:cTn>
                              </p:par>
                              <p:par>
                                <p:cTn id="126" presetID="23" presetClass="exit" presetSubtype="32" fill="hold" grpId="2" nodeType="withEffect">
                                  <p:stCondLst>
                                    <p:cond delay="700"/>
                                  </p:stCondLst>
                                  <p:childTnLst>
                                    <p:anim calcmode="lin" valueType="num">
                                      <p:cBhvr>
                                        <p:cTn id="127" dur="1050"/>
                                        <p:tgtEl>
                                          <p:spTgt spid="10"/>
                                        </p:tgtEl>
                                        <p:attrNameLst>
                                          <p:attrName>ppt_w</p:attrName>
                                        </p:attrNameLst>
                                      </p:cBhvr>
                                      <p:tavLst>
                                        <p:tav tm="0">
                                          <p:val>
                                            <p:strVal val="ppt_w"/>
                                          </p:val>
                                        </p:tav>
                                        <p:tav tm="100000">
                                          <p:val>
                                            <p:fltVal val="0"/>
                                          </p:val>
                                        </p:tav>
                                      </p:tavLst>
                                    </p:anim>
                                    <p:anim calcmode="lin" valueType="num">
                                      <p:cBhvr>
                                        <p:cTn id="128" dur="1050"/>
                                        <p:tgtEl>
                                          <p:spTgt spid="10"/>
                                        </p:tgtEl>
                                        <p:attrNameLst>
                                          <p:attrName>ppt_h</p:attrName>
                                        </p:attrNameLst>
                                      </p:cBhvr>
                                      <p:tavLst>
                                        <p:tav tm="0">
                                          <p:val>
                                            <p:strVal val="ppt_h"/>
                                          </p:val>
                                        </p:tav>
                                        <p:tav tm="100000">
                                          <p:val>
                                            <p:fltVal val="0"/>
                                          </p:val>
                                        </p:tav>
                                      </p:tavLst>
                                    </p:anim>
                                    <p:set>
                                      <p:cBhvr>
                                        <p:cTn id="129" dur="1" fill="hold">
                                          <p:stCondLst>
                                            <p:cond delay="1049"/>
                                          </p:stCondLst>
                                        </p:cTn>
                                        <p:tgtEl>
                                          <p:spTgt spid="10"/>
                                        </p:tgtEl>
                                        <p:attrNameLst>
                                          <p:attrName>style.visibility</p:attrName>
                                        </p:attrNameLst>
                                      </p:cBhvr>
                                      <p:to>
                                        <p:strVal val="hidden"/>
                                      </p:to>
                                    </p:set>
                                  </p:childTnLst>
                                </p:cTn>
                              </p:par>
                              <p:par>
                                <p:cTn id="130" presetID="0" presetClass="path" presetSubtype="0" accel="50000" decel="50000" fill="hold" grpId="1" nodeType="withEffect">
                                  <p:stCondLst>
                                    <p:cond delay="700"/>
                                  </p:stCondLst>
                                  <p:childTnLst>
                                    <p:animMotion origin="layout" path="M -5.55556E-7 2.96296E-6 L 0.21406 -0.03172 " pathEditMode="relative" rAng="0" ptsTypes="AA">
                                      <p:cBhvr>
                                        <p:cTn id="131" dur="1000" fill="hold"/>
                                        <p:tgtEl>
                                          <p:spTgt spid="10"/>
                                        </p:tgtEl>
                                        <p:attrNameLst>
                                          <p:attrName>ppt_x</p:attrName>
                                          <p:attrName>ppt_y</p:attrName>
                                        </p:attrNameLst>
                                      </p:cBhvr>
                                      <p:rCtr x="10694" y="-1597"/>
                                    </p:animMotion>
                                  </p:childTnLst>
                                </p:cTn>
                              </p:par>
                              <p:par>
                                <p:cTn id="132" presetID="23" presetClass="entr" presetSubtype="16" fill="hold" grpId="0" nodeType="withEffect">
                                  <p:stCondLst>
                                    <p:cond delay="1300"/>
                                  </p:stCondLst>
                                  <p:childTnLst>
                                    <p:set>
                                      <p:cBhvr>
                                        <p:cTn id="133" dur="1" fill="hold">
                                          <p:stCondLst>
                                            <p:cond delay="0"/>
                                          </p:stCondLst>
                                        </p:cTn>
                                        <p:tgtEl>
                                          <p:spTgt spid="17"/>
                                        </p:tgtEl>
                                        <p:attrNameLst>
                                          <p:attrName>style.visibility</p:attrName>
                                        </p:attrNameLst>
                                      </p:cBhvr>
                                      <p:to>
                                        <p:strVal val="visible"/>
                                      </p:to>
                                    </p:set>
                                    <p:anim calcmode="lin" valueType="num">
                                      <p:cBhvr>
                                        <p:cTn id="134" dur="500" fill="hold"/>
                                        <p:tgtEl>
                                          <p:spTgt spid="17"/>
                                        </p:tgtEl>
                                        <p:attrNameLst>
                                          <p:attrName>ppt_w</p:attrName>
                                        </p:attrNameLst>
                                      </p:cBhvr>
                                      <p:tavLst>
                                        <p:tav tm="0">
                                          <p:val>
                                            <p:fltVal val="0"/>
                                          </p:val>
                                        </p:tav>
                                        <p:tav tm="100000">
                                          <p:val>
                                            <p:strVal val="#ppt_w"/>
                                          </p:val>
                                        </p:tav>
                                      </p:tavLst>
                                    </p:anim>
                                    <p:anim calcmode="lin" valueType="num">
                                      <p:cBhvr>
                                        <p:cTn id="135" dur="500" fill="hold"/>
                                        <p:tgtEl>
                                          <p:spTgt spid="17"/>
                                        </p:tgtEl>
                                        <p:attrNameLst>
                                          <p:attrName>ppt_h</p:attrName>
                                        </p:attrNameLst>
                                      </p:cBhvr>
                                      <p:tavLst>
                                        <p:tav tm="0">
                                          <p:val>
                                            <p:fltVal val="0"/>
                                          </p:val>
                                        </p:tav>
                                        <p:tav tm="100000">
                                          <p:val>
                                            <p:strVal val="#ppt_h"/>
                                          </p:val>
                                        </p:tav>
                                      </p:tavLst>
                                    </p:anim>
                                  </p:childTnLst>
                                </p:cTn>
                              </p:par>
                              <p:par>
                                <p:cTn id="136" presetID="23" presetClass="exit" presetSubtype="32" fill="hold" grpId="2" nodeType="withEffect">
                                  <p:stCondLst>
                                    <p:cond delay="800"/>
                                  </p:stCondLst>
                                  <p:childTnLst>
                                    <p:anim calcmode="lin" valueType="num">
                                      <p:cBhvr>
                                        <p:cTn id="137" dur="1050"/>
                                        <p:tgtEl>
                                          <p:spTgt spid="5"/>
                                        </p:tgtEl>
                                        <p:attrNameLst>
                                          <p:attrName>ppt_w</p:attrName>
                                        </p:attrNameLst>
                                      </p:cBhvr>
                                      <p:tavLst>
                                        <p:tav tm="0">
                                          <p:val>
                                            <p:strVal val="ppt_w"/>
                                          </p:val>
                                        </p:tav>
                                        <p:tav tm="100000">
                                          <p:val>
                                            <p:fltVal val="0"/>
                                          </p:val>
                                        </p:tav>
                                      </p:tavLst>
                                    </p:anim>
                                    <p:anim calcmode="lin" valueType="num">
                                      <p:cBhvr>
                                        <p:cTn id="138" dur="1050"/>
                                        <p:tgtEl>
                                          <p:spTgt spid="5"/>
                                        </p:tgtEl>
                                        <p:attrNameLst>
                                          <p:attrName>ppt_h</p:attrName>
                                        </p:attrNameLst>
                                      </p:cBhvr>
                                      <p:tavLst>
                                        <p:tav tm="0">
                                          <p:val>
                                            <p:strVal val="ppt_h"/>
                                          </p:val>
                                        </p:tav>
                                        <p:tav tm="100000">
                                          <p:val>
                                            <p:fltVal val="0"/>
                                          </p:val>
                                        </p:tav>
                                      </p:tavLst>
                                    </p:anim>
                                    <p:set>
                                      <p:cBhvr>
                                        <p:cTn id="139" dur="1" fill="hold">
                                          <p:stCondLst>
                                            <p:cond delay="1049"/>
                                          </p:stCondLst>
                                        </p:cTn>
                                        <p:tgtEl>
                                          <p:spTgt spid="5"/>
                                        </p:tgtEl>
                                        <p:attrNameLst>
                                          <p:attrName>style.visibility</p:attrName>
                                        </p:attrNameLst>
                                      </p:cBhvr>
                                      <p:to>
                                        <p:strVal val="hidden"/>
                                      </p:to>
                                    </p:set>
                                  </p:childTnLst>
                                </p:cTn>
                              </p:par>
                              <p:par>
                                <p:cTn id="140" presetID="0" presetClass="path" presetSubtype="0" accel="50000" decel="50000" fill="hold" grpId="1" nodeType="withEffect">
                                  <p:stCondLst>
                                    <p:cond delay="800"/>
                                  </p:stCondLst>
                                  <p:childTnLst>
                                    <p:animMotion origin="layout" path="M -2.22222E-6 -2.22222E-6 L -0.25364 0.01134 " pathEditMode="relative" rAng="0" ptsTypes="AA">
                                      <p:cBhvr>
                                        <p:cTn id="141" dur="1000" fill="hold"/>
                                        <p:tgtEl>
                                          <p:spTgt spid="5"/>
                                        </p:tgtEl>
                                        <p:attrNameLst>
                                          <p:attrName>ppt_x</p:attrName>
                                          <p:attrName>ppt_y</p:attrName>
                                        </p:attrNameLst>
                                      </p:cBhvr>
                                      <p:rCtr x="-12691" y="556"/>
                                    </p:animMotion>
                                  </p:childTnLst>
                                </p:cTn>
                              </p:par>
                              <p:par>
                                <p:cTn id="142" presetID="23" presetClass="entr" presetSubtype="16" fill="hold" grpId="0" nodeType="withEffect">
                                  <p:stCondLst>
                                    <p:cond delay="1400"/>
                                  </p:stCondLst>
                                  <p:childTnLst>
                                    <p:set>
                                      <p:cBhvr>
                                        <p:cTn id="143" dur="1" fill="hold">
                                          <p:stCondLst>
                                            <p:cond delay="0"/>
                                          </p:stCondLst>
                                        </p:cTn>
                                        <p:tgtEl>
                                          <p:spTgt spid="19"/>
                                        </p:tgtEl>
                                        <p:attrNameLst>
                                          <p:attrName>style.visibility</p:attrName>
                                        </p:attrNameLst>
                                      </p:cBhvr>
                                      <p:to>
                                        <p:strVal val="visible"/>
                                      </p:to>
                                    </p:set>
                                    <p:anim calcmode="lin" valueType="num">
                                      <p:cBhvr>
                                        <p:cTn id="144" dur="500" fill="hold"/>
                                        <p:tgtEl>
                                          <p:spTgt spid="19"/>
                                        </p:tgtEl>
                                        <p:attrNameLst>
                                          <p:attrName>ppt_w</p:attrName>
                                        </p:attrNameLst>
                                      </p:cBhvr>
                                      <p:tavLst>
                                        <p:tav tm="0">
                                          <p:val>
                                            <p:fltVal val="0"/>
                                          </p:val>
                                        </p:tav>
                                        <p:tav tm="100000">
                                          <p:val>
                                            <p:strVal val="#ppt_w"/>
                                          </p:val>
                                        </p:tav>
                                      </p:tavLst>
                                    </p:anim>
                                    <p:anim calcmode="lin" valueType="num">
                                      <p:cBhvr>
                                        <p:cTn id="145"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46" fill="hold">
                      <p:stCondLst>
                        <p:cond delay="indefinite"/>
                      </p:stCondLst>
                      <p:childTnLst>
                        <p:par>
                          <p:cTn id="147" fill="hold">
                            <p:stCondLst>
                              <p:cond delay="0"/>
                            </p:stCondLst>
                            <p:childTnLst>
                              <p:par>
                                <p:cTn id="148" presetID="55" presetClass="entr" presetSubtype="0" fill="hold" grpId="0" nodeType="clickEffect">
                                  <p:stCondLst>
                                    <p:cond delay="0"/>
                                  </p:stCondLst>
                                  <p:iterate type="lt">
                                    <p:tmPct val="0"/>
                                  </p:iterate>
                                  <p:childTnLst>
                                    <p:set>
                                      <p:cBhvr>
                                        <p:cTn id="149" dur="1" fill="hold">
                                          <p:stCondLst>
                                            <p:cond delay="0"/>
                                          </p:stCondLst>
                                        </p:cTn>
                                        <p:tgtEl>
                                          <p:spTgt spid="23"/>
                                        </p:tgtEl>
                                        <p:attrNameLst>
                                          <p:attrName>style.visibility</p:attrName>
                                        </p:attrNameLst>
                                      </p:cBhvr>
                                      <p:to>
                                        <p:strVal val="visible"/>
                                      </p:to>
                                    </p:set>
                                    <p:anim calcmode="lin" valueType="num">
                                      <p:cBhvr>
                                        <p:cTn id="150" dur="1000" fill="hold"/>
                                        <p:tgtEl>
                                          <p:spTgt spid="23"/>
                                        </p:tgtEl>
                                        <p:attrNameLst>
                                          <p:attrName>ppt_w</p:attrName>
                                        </p:attrNameLst>
                                      </p:cBhvr>
                                      <p:tavLst>
                                        <p:tav tm="0">
                                          <p:val>
                                            <p:strVal val="#ppt_w*0.70"/>
                                          </p:val>
                                        </p:tav>
                                        <p:tav tm="100000">
                                          <p:val>
                                            <p:strVal val="#ppt_w"/>
                                          </p:val>
                                        </p:tav>
                                      </p:tavLst>
                                    </p:anim>
                                    <p:anim calcmode="lin" valueType="num">
                                      <p:cBhvr>
                                        <p:cTn id="151" dur="1000" fill="hold"/>
                                        <p:tgtEl>
                                          <p:spTgt spid="23"/>
                                        </p:tgtEl>
                                        <p:attrNameLst>
                                          <p:attrName>ppt_h</p:attrName>
                                        </p:attrNameLst>
                                      </p:cBhvr>
                                      <p:tavLst>
                                        <p:tav tm="0">
                                          <p:val>
                                            <p:strVal val="#ppt_h"/>
                                          </p:val>
                                        </p:tav>
                                        <p:tav tm="100000">
                                          <p:val>
                                            <p:strVal val="#ppt_h"/>
                                          </p:val>
                                        </p:tav>
                                      </p:tavLst>
                                    </p:anim>
                                    <p:animEffect transition="in" filter="fade">
                                      <p:cBhvr>
                                        <p:cTn id="152" dur="1000"/>
                                        <p:tgtEl>
                                          <p:spTgt spid="23"/>
                                        </p:tgtEl>
                                      </p:cBhvr>
                                    </p:animEffect>
                                  </p:childTnLst>
                                </p:cTn>
                              </p:par>
                              <p:par>
                                <p:cTn id="153" presetID="34" presetClass="emph" presetSubtype="0" fill="hold" grpId="4" nodeType="withEffect">
                                  <p:stCondLst>
                                    <p:cond delay="1000"/>
                                  </p:stCondLst>
                                  <p:iterate type="lt">
                                    <p:tmPct val="10000"/>
                                  </p:iterate>
                                  <p:childTnLst>
                                    <p:animMotion origin="layout" path="M 8.33333E-7 -7.40741E-7 L 0.0901 0.00232 " pathEditMode="relative" rAng="0" ptsTypes="AA">
                                      <p:cBhvr>
                                        <p:cTn id="154" dur="500" accel="50000" decel="50000" autoRev="1" fill="hold">
                                          <p:stCondLst>
                                            <p:cond delay="0"/>
                                          </p:stCondLst>
                                        </p:cTn>
                                        <p:tgtEl>
                                          <p:spTgt spid="23"/>
                                        </p:tgtEl>
                                        <p:attrNameLst>
                                          <p:attrName>ppt_x</p:attrName>
                                          <p:attrName>ppt_y</p:attrName>
                                        </p:attrNameLst>
                                      </p:cBhvr>
                                      <p:rCtr x="4497" y="116"/>
                                    </p:animMotion>
                                    <p:animRot by="1500000">
                                      <p:cBhvr>
                                        <p:cTn id="155" dur="250" fill="hold">
                                          <p:stCondLst>
                                            <p:cond delay="0"/>
                                          </p:stCondLst>
                                        </p:cTn>
                                        <p:tgtEl>
                                          <p:spTgt spid="23"/>
                                        </p:tgtEl>
                                        <p:attrNameLst>
                                          <p:attrName>r</p:attrName>
                                        </p:attrNameLst>
                                      </p:cBhvr>
                                    </p:animRot>
                                    <p:animRot by="-1500000">
                                      <p:cBhvr>
                                        <p:cTn id="156" dur="250" fill="hold">
                                          <p:stCondLst>
                                            <p:cond delay="250"/>
                                          </p:stCondLst>
                                        </p:cTn>
                                        <p:tgtEl>
                                          <p:spTgt spid="23"/>
                                        </p:tgtEl>
                                        <p:attrNameLst>
                                          <p:attrName>r</p:attrName>
                                        </p:attrNameLst>
                                      </p:cBhvr>
                                    </p:animRot>
                                    <p:animRot by="-1500000">
                                      <p:cBhvr>
                                        <p:cTn id="157" dur="250" fill="hold">
                                          <p:stCondLst>
                                            <p:cond delay="500"/>
                                          </p:stCondLst>
                                        </p:cTn>
                                        <p:tgtEl>
                                          <p:spTgt spid="23"/>
                                        </p:tgtEl>
                                        <p:attrNameLst>
                                          <p:attrName>r</p:attrName>
                                        </p:attrNameLst>
                                      </p:cBhvr>
                                    </p:animRot>
                                    <p:animRot by="1500000">
                                      <p:cBhvr>
                                        <p:cTn id="158" dur="250" fill="hold">
                                          <p:stCondLst>
                                            <p:cond delay="750"/>
                                          </p:stCondLst>
                                        </p:cTn>
                                        <p:tgtEl>
                                          <p:spTgt spid="23"/>
                                        </p:tgtEl>
                                        <p:attrNameLst>
                                          <p:attrName>r</p:attrName>
                                        </p:attrNameLst>
                                      </p:cBhvr>
                                    </p:animRot>
                                  </p:childTnLst>
                                </p:cTn>
                              </p:par>
                              <p:par>
                                <p:cTn id="159" presetID="3" presetClass="emph" presetSubtype="10" fill="remove" grpId="3" nodeType="withEffect">
                                  <p:stCondLst>
                                    <p:cond delay="1000"/>
                                  </p:stCondLst>
                                  <p:iterate type="lt">
                                    <p:tmPct val="0"/>
                                  </p:iterate>
                                  <p:childTnLst>
                                    <p:animClr clrSpc="hsl" dir="ccw">
                                      <p:cBhvr override="childStyle">
                                        <p:cTn id="160" dur="2000" fill="hold"/>
                                        <p:tgtEl>
                                          <p:spTgt spid="23"/>
                                        </p:tgtEl>
                                        <p:attrNameLst>
                                          <p:attrName>style.color</p:attrName>
                                        </p:attrNameLst>
                                      </p:cBhvr>
                                      <p:to>
                                        <a:schemeClr val="accent2"/>
                                      </p:to>
                                    </p:animClr>
                                  </p:childTnLst>
                                </p:cTn>
                              </p:par>
                            </p:childTnLst>
                          </p:cTn>
                        </p:par>
                        <p:par>
                          <p:cTn id="161" fill="hold">
                            <p:stCondLst>
                              <p:cond delay="3000"/>
                            </p:stCondLst>
                            <p:childTnLst>
                              <p:par>
                                <p:cTn id="162" presetID="1" presetClass="exit" presetSubtype="0" fill="hold" grpId="2" nodeType="afterEffect">
                                  <p:stCondLst>
                                    <p:cond delay="0"/>
                                  </p:stCondLst>
                                  <p:iterate type="lt">
                                    <p:tmAbs val="0"/>
                                  </p:iterate>
                                  <p:childTnLst>
                                    <p:set>
                                      <p:cBhvr>
                                        <p:cTn id="163" dur="1" fill="hold">
                                          <p:stCondLst>
                                            <p:cond delay="0"/>
                                          </p:stCondLst>
                                        </p:cTn>
                                        <p:tgtEl>
                                          <p:spTgt spid="23"/>
                                        </p:tgtEl>
                                        <p:attrNameLst>
                                          <p:attrName>style.visibility</p:attrName>
                                        </p:attrNameLst>
                                      </p:cBhvr>
                                      <p:to>
                                        <p:strVal val="hidden"/>
                                      </p:to>
                                    </p:set>
                                  </p:childTnLst>
                                </p:cTn>
                              </p:par>
                              <p:par>
                                <p:cTn id="164" presetID="1" presetClass="exit" presetSubtype="0" fill="hold" grpId="1" nodeType="withEffect">
                                  <p:stCondLst>
                                    <p:cond delay="0"/>
                                  </p:stCondLst>
                                  <p:childTnLst>
                                    <p:set>
                                      <p:cBhvr>
                                        <p:cTn id="165" dur="1" fill="hold">
                                          <p:stCondLst>
                                            <p:cond delay="0"/>
                                          </p:stCondLst>
                                        </p:cTn>
                                        <p:tgtEl>
                                          <p:spTgt spid="16"/>
                                        </p:tgtEl>
                                        <p:attrNameLst>
                                          <p:attrName>style.visibility</p:attrName>
                                        </p:attrNameLst>
                                      </p:cBhvr>
                                      <p:to>
                                        <p:strVal val="hidden"/>
                                      </p:to>
                                    </p:set>
                                  </p:childTnLst>
                                </p:cTn>
                              </p:par>
                              <p:par>
                                <p:cTn id="166" presetID="1" presetClass="exit" presetSubtype="0" fill="hold" grpId="1" nodeType="withEffect">
                                  <p:stCondLst>
                                    <p:cond delay="0"/>
                                  </p:stCondLst>
                                  <p:childTnLst>
                                    <p:set>
                                      <p:cBhvr>
                                        <p:cTn id="167" dur="1" fill="hold">
                                          <p:stCondLst>
                                            <p:cond delay="0"/>
                                          </p:stCondLst>
                                        </p:cTn>
                                        <p:tgtEl>
                                          <p:spTgt spid="15"/>
                                        </p:tgtEl>
                                        <p:attrNameLst>
                                          <p:attrName>style.visibility</p:attrName>
                                        </p:attrNameLst>
                                      </p:cBhvr>
                                      <p:to>
                                        <p:strVal val="hidden"/>
                                      </p:to>
                                    </p:set>
                                  </p:childTnLst>
                                </p:cTn>
                              </p:par>
                              <p:par>
                                <p:cTn id="168" presetID="1" presetClass="exit" presetSubtype="0" fill="hold" grpId="1" nodeType="withEffect">
                                  <p:stCondLst>
                                    <p:cond delay="0"/>
                                  </p:stCondLst>
                                  <p:childTnLst>
                                    <p:set>
                                      <p:cBhvr>
                                        <p:cTn id="169" dur="1" fill="hold">
                                          <p:stCondLst>
                                            <p:cond delay="0"/>
                                          </p:stCondLst>
                                        </p:cTn>
                                        <p:tgtEl>
                                          <p:spTgt spid="20"/>
                                        </p:tgtEl>
                                        <p:attrNameLst>
                                          <p:attrName>style.visibility</p:attrName>
                                        </p:attrNameLst>
                                      </p:cBhvr>
                                      <p:to>
                                        <p:strVal val="hidden"/>
                                      </p:to>
                                    </p:set>
                                  </p:childTnLst>
                                </p:cTn>
                              </p:par>
                              <p:par>
                                <p:cTn id="170" presetID="1" presetClass="exit" presetSubtype="0" fill="hold" grpId="1" nodeType="withEffect">
                                  <p:stCondLst>
                                    <p:cond delay="0"/>
                                  </p:stCondLst>
                                  <p:childTnLst>
                                    <p:set>
                                      <p:cBhvr>
                                        <p:cTn id="171" dur="1" fill="hold">
                                          <p:stCondLst>
                                            <p:cond delay="0"/>
                                          </p:stCondLst>
                                        </p:cTn>
                                        <p:tgtEl>
                                          <p:spTgt spid="13"/>
                                        </p:tgtEl>
                                        <p:attrNameLst>
                                          <p:attrName>style.visibility</p:attrName>
                                        </p:attrNameLst>
                                      </p:cBhvr>
                                      <p:to>
                                        <p:strVal val="hidden"/>
                                      </p:to>
                                    </p:set>
                                  </p:childTnLst>
                                </p:cTn>
                              </p:par>
                              <p:par>
                                <p:cTn id="172" presetID="1" presetClass="exit" presetSubtype="0" fill="hold" grpId="1" nodeType="withEffect">
                                  <p:stCondLst>
                                    <p:cond delay="0"/>
                                  </p:stCondLst>
                                  <p:childTnLst>
                                    <p:set>
                                      <p:cBhvr>
                                        <p:cTn id="173" dur="1" fill="hold">
                                          <p:stCondLst>
                                            <p:cond delay="0"/>
                                          </p:stCondLst>
                                        </p:cTn>
                                        <p:tgtEl>
                                          <p:spTgt spid="18"/>
                                        </p:tgtEl>
                                        <p:attrNameLst>
                                          <p:attrName>style.visibility</p:attrName>
                                        </p:attrNameLst>
                                      </p:cBhvr>
                                      <p:to>
                                        <p:strVal val="hidden"/>
                                      </p:to>
                                    </p:set>
                                  </p:childTnLst>
                                </p:cTn>
                              </p:par>
                              <p:par>
                                <p:cTn id="174" presetID="1" presetClass="exit" presetSubtype="0" fill="hold" grpId="1" nodeType="withEffect">
                                  <p:stCondLst>
                                    <p:cond delay="0"/>
                                  </p:stCondLst>
                                  <p:childTnLst>
                                    <p:set>
                                      <p:cBhvr>
                                        <p:cTn id="175" dur="1" fill="hold">
                                          <p:stCondLst>
                                            <p:cond delay="0"/>
                                          </p:stCondLst>
                                        </p:cTn>
                                        <p:tgtEl>
                                          <p:spTgt spid="14"/>
                                        </p:tgtEl>
                                        <p:attrNameLst>
                                          <p:attrName>style.visibility</p:attrName>
                                        </p:attrNameLst>
                                      </p:cBhvr>
                                      <p:to>
                                        <p:strVal val="hidden"/>
                                      </p:to>
                                    </p:set>
                                  </p:childTnLst>
                                </p:cTn>
                              </p:par>
                              <p:par>
                                <p:cTn id="176" presetID="1" presetClass="exit" presetSubtype="0" fill="hold" grpId="1" nodeType="withEffect">
                                  <p:stCondLst>
                                    <p:cond delay="0"/>
                                  </p:stCondLst>
                                  <p:childTnLst>
                                    <p:set>
                                      <p:cBhvr>
                                        <p:cTn id="177" dur="1" fill="hold">
                                          <p:stCondLst>
                                            <p:cond delay="0"/>
                                          </p:stCondLst>
                                        </p:cTn>
                                        <p:tgtEl>
                                          <p:spTgt spid="21"/>
                                        </p:tgtEl>
                                        <p:attrNameLst>
                                          <p:attrName>style.visibility</p:attrName>
                                        </p:attrNameLst>
                                      </p:cBhvr>
                                      <p:to>
                                        <p:strVal val="hidden"/>
                                      </p:to>
                                    </p:set>
                                  </p:childTnLst>
                                </p:cTn>
                              </p:par>
                              <p:par>
                                <p:cTn id="178" presetID="1" presetClass="exit" presetSubtype="0" fill="hold" grpId="1" nodeType="withEffect">
                                  <p:stCondLst>
                                    <p:cond delay="0"/>
                                  </p:stCondLst>
                                  <p:childTnLst>
                                    <p:set>
                                      <p:cBhvr>
                                        <p:cTn id="179" dur="1" fill="hold">
                                          <p:stCondLst>
                                            <p:cond delay="0"/>
                                          </p:stCondLst>
                                        </p:cTn>
                                        <p:tgtEl>
                                          <p:spTgt spid="17"/>
                                        </p:tgtEl>
                                        <p:attrNameLst>
                                          <p:attrName>style.visibility</p:attrName>
                                        </p:attrNameLst>
                                      </p:cBhvr>
                                      <p:to>
                                        <p:strVal val="hidden"/>
                                      </p:to>
                                    </p:set>
                                  </p:childTnLst>
                                </p:cTn>
                              </p:par>
                              <p:par>
                                <p:cTn id="180" presetID="1" presetClass="exit" presetSubtype="0" fill="hold" grpId="1" nodeType="withEffect">
                                  <p:stCondLst>
                                    <p:cond delay="0"/>
                                  </p:stCondLst>
                                  <p:childTnLst>
                                    <p:set>
                                      <p:cBhvr>
                                        <p:cTn id="181" dur="1" fill="hold">
                                          <p:stCondLst>
                                            <p:cond delay="0"/>
                                          </p:stCondLst>
                                        </p:cTn>
                                        <p:tgtEl>
                                          <p:spTgt spid="19"/>
                                        </p:tgtEl>
                                        <p:attrNameLst>
                                          <p:attrName>style.visibility</p:attrName>
                                        </p:attrNameLst>
                                      </p:cBhvr>
                                      <p:to>
                                        <p:strVal val="hidden"/>
                                      </p:to>
                                    </p:set>
                                  </p:childTnLst>
                                </p:cTn>
                              </p:par>
                              <p:par>
                                <p:cTn id="182" presetID="1" presetClass="exit" presetSubtype="0" fill="hold" grpId="2" nodeType="withEffect">
                                  <p:stCondLst>
                                    <p:cond delay="0"/>
                                  </p:stCondLst>
                                  <p:childTnLst>
                                    <p:set>
                                      <p:cBhvr>
                                        <p:cTn id="183" dur="1" fill="hold">
                                          <p:stCondLst>
                                            <p:cond delay="0"/>
                                          </p:stCondLst>
                                        </p:cTn>
                                        <p:tgtEl>
                                          <p:spTgt spid="4"/>
                                        </p:tgtEl>
                                        <p:attrNameLst>
                                          <p:attrName>style.visibility</p:attrName>
                                        </p:attrNameLst>
                                      </p:cBhvr>
                                      <p:to>
                                        <p:strVal val="hidden"/>
                                      </p:to>
                                    </p:set>
                                  </p:childTnLst>
                                </p:cTn>
                              </p:par>
                              <p:par>
                                <p:cTn id="184" presetID="1" presetClass="entr" presetSubtype="0" fill="hold" nodeType="withEffect">
                                  <p:stCondLst>
                                    <p:cond delay="0"/>
                                  </p:stCondLst>
                                  <p:childTnLst>
                                    <p:set>
                                      <p:cBhvr>
                                        <p:cTn id="18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animBg="1"/>
      <p:bldP spid="2" grpId="0"/>
      <p:bldP spid="2" grpId="1"/>
      <p:bldP spid="2"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p:bldP spid="22" grpId="2"/>
      <p:bldP spid="23" grpId="0"/>
      <p:bldP spid="23" grpId="2"/>
      <p:bldP spid="23" grpId="3"/>
      <p:bldP spid="23" grpId="4"/>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057400"/>
            <a:ext cx="6857999" cy="4999920"/>
          </a:xfrm>
          <a:prstGeom prst="rect">
            <a:avLst/>
          </a:prstGeom>
        </p:spPr>
      </p:pic>
      <p:sp>
        <p:nvSpPr>
          <p:cNvPr id="2" name="Title 1"/>
          <p:cNvSpPr>
            <a:spLocks noGrp="1"/>
          </p:cNvSpPr>
          <p:nvPr>
            <p:ph type="title"/>
          </p:nvPr>
        </p:nvSpPr>
        <p:spPr>
          <a:xfrm>
            <a:off x="457200" y="457200"/>
            <a:ext cx="8229600" cy="3078162"/>
          </a:xfrm>
        </p:spPr>
        <p:txBody>
          <a:bodyPr>
            <a:normAutofit/>
            <a:scene3d>
              <a:camera prst="orthographicFront"/>
              <a:lightRig rig="morning" dir="tl"/>
            </a:scene3d>
            <a:sp3d contourW="12700" prstMaterial="metal">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Test all things; </a:t>
            </a:r>
            <a:br>
              <a:rPr lang="en-US" b="1" dirty="0">
                <a:ln w="11430"/>
                <a:solidFill>
                  <a:srgbClr val="CC9900"/>
                </a:solidFill>
                <a:effectLst>
                  <a:glow rad="101600">
                    <a:schemeClr val="tx1"/>
                  </a:glow>
                  <a:outerShdw blurRad="80000" dist="40000" dir="5040000" algn="tl">
                    <a:srgbClr val="000000">
                      <a:alpha val="30000"/>
                    </a:srgbClr>
                  </a:outerShdw>
                </a:effectLst>
              </a:rPr>
            </a:br>
            <a:r>
              <a:rPr lang="en-US" b="1" dirty="0">
                <a:ln w="11430"/>
                <a:solidFill>
                  <a:srgbClr val="CC9900"/>
                </a:solidFill>
                <a:effectLst>
                  <a:glow rad="101600">
                    <a:schemeClr val="tx1"/>
                  </a:glow>
                  <a:outerShdw blurRad="80000" dist="40000" dir="5040000" algn="tl">
                    <a:srgbClr val="000000">
                      <a:alpha val="30000"/>
                    </a:srgbClr>
                  </a:outerShdw>
                </a:effectLst>
              </a:rPr>
              <a:t>hold fast what is good. </a:t>
            </a:r>
            <a:br>
              <a:rPr lang="en-US" b="1" dirty="0">
                <a:ln w="11430"/>
                <a:solidFill>
                  <a:srgbClr val="CC9900"/>
                </a:solidFill>
                <a:effectLst>
                  <a:glow rad="101600">
                    <a:schemeClr val="tx1"/>
                  </a:glow>
                  <a:outerShdw blurRad="80000" dist="40000" dir="5040000" algn="tl">
                    <a:srgbClr val="000000">
                      <a:alpha val="30000"/>
                    </a:srgbClr>
                  </a:outerShdw>
                </a:effectLst>
              </a:rPr>
            </a:br>
            <a:r>
              <a:rPr lang="en-US" b="1" dirty="0">
                <a:ln w="11430"/>
                <a:solidFill>
                  <a:srgbClr val="CC9900"/>
                </a:solidFill>
                <a:effectLst>
                  <a:glow rad="101600">
                    <a:schemeClr val="tx1"/>
                  </a:glow>
                  <a:outerShdw blurRad="80000" dist="40000" dir="5040000" algn="tl">
                    <a:srgbClr val="000000">
                      <a:alpha val="30000"/>
                    </a:srgbClr>
                  </a:outerShdw>
                </a:effectLst>
              </a:rPr>
              <a:t>Abstain from every form of evil.   </a:t>
            </a:r>
            <a:r>
              <a:rPr lang="en-US" sz="3200" b="1" i="1" dirty="0">
                <a:ln w="11430"/>
                <a:solidFill>
                  <a:srgbClr val="CC9900"/>
                </a:solidFill>
                <a:effectLst>
                  <a:glow rad="101600">
                    <a:schemeClr val="tx1"/>
                  </a:glow>
                  <a:outerShdw blurRad="80000" dist="40000" dir="5040000" algn="tl">
                    <a:srgbClr val="000000">
                      <a:alpha val="30000"/>
                    </a:srgbClr>
                  </a:outerShdw>
                </a:effectLst>
              </a:rPr>
              <a:t>— 1</a:t>
            </a:r>
            <a:r>
              <a:rPr lang="en-US" sz="3200" b="1" i="1" baseline="30000" dirty="0">
                <a:ln w="11430"/>
                <a:solidFill>
                  <a:srgbClr val="CC9900"/>
                </a:solidFill>
                <a:effectLst>
                  <a:glow rad="101600">
                    <a:schemeClr val="tx1"/>
                  </a:glow>
                  <a:outerShdw blurRad="80000" dist="40000" dir="5040000" algn="tl">
                    <a:srgbClr val="000000">
                      <a:alpha val="30000"/>
                    </a:srgbClr>
                  </a:outerShdw>
                </a:effectLst>
              </a:rPr>
              <a:t>st</a:t>
            </a:r>
            <a:r>
              <a:rPr lang="en-US" sz="3200" b="1" i="1" dirty="0">
                <a:ln w="11430"/>
                <a:solidFill>
                  <a:srgbClr val="CC9900"/>
                </a:solidFill>
                <a:effectLst>
                  <a:glow rad="101600">
                    <a:schemeClr val="tx1"/>
                  </a:glow>
                  <a:outerShdw blurRad="80000" dist="40000" dir="5040000" algn="tl">
                    <a:srgbClr val="000000">
                      <a:alpha val="30000"/>
                    </a:srgbClr>
                  </a:outerShdw>
                </a:effectLst>
              </a:rPr>
              <a:t> Thessalonians 5:21-22</a:t>
            </a:r>
            <a:r>
              <a:rPr lang="en-US" sz="40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4" name="Title 1"/>
          <p:cNvSpPr txBox="1">
            <a:spLocks/>
          </p:cNvSpPr>
          <p:nvPr/>
        </p:nvSpPr>
        <p:spPr>
          <a:xfrm>
            <a:off x="1828800" y="455010"/>
            <a:ext cx="1295400" cy="1145190"/>
          </a:xfrm>
          <a:prstGeom prst="rect">
            <a:avLst/>
          </a:prstGeom>
        </p:spPr>
        <p:txBody>
          <a:bodyPr vert="horz" lIns="91440" tIns="45720" rIns="91440" bIns="45720" rtlCol="0" anchor="ctr">
            <a:normAutofit/>
            <a:scene3d>
              <a:camera prst="orthographicFront"/>
              <a:lightRig rig="morning" dir="tl"/>
            </a:scene3d>
            <a:sp3d contourW="12700" prstMaterial="metal">
              <a:bevelT w="25400" h="25400"/>
              <a:contourClr>
                <a:schemeClr val="bg1">
                  <a:lumMod val="8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chemeClr val="tx1"/>
                  </a:glow>
                  <a:outerShdw blurRad="80000" dist="40000" dir="5040000" algn="tl">
                    <a:srgbClr val="000000">
                      <a:alpha val="30000"/>
                    </a:srgbClr>
                  </a:outerShdw>
                </a:effectLst>
              </a:rPr>
              <a:t>1 .</a:t>
            </a:r>
            <a:endParaRPr lang="en-US" sz="4000" b="1" i="1"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chemeClr val="tx1"/>
                </a:glow>
                <a:outerShdw blurRad="80000" dist="40000" dir="5040000" algn="tl">
                  <a:srgbClr val="000000">
                    <a:alpha val="30000"/>
                  </a:srgbClr>
                </a:outerShdw>
              </a:effectLst>
            </a:endParaRPr>
          </a:p>
        </p:txBody>
      </p:sp>
      <p:sp>
        <p:nvSpPr>
          <p:cNvPr id="5" name="Title 1"/>
          <p:cNvSpPr txBox="1">
            <a:spLocks/>
          </p:cNvSpPr>
          <p:nvPr/>
        </p:nvSpPr>
        <p:spPr>
          <a:xfrm>
            <a:off x="838200" y="1140810"/>
            <a:ext cx="1295400" cy="1145190"/>
          </a:xfrm>
          <a:prstGeom prst="rect">
            <a:avLst/>
          </a:prstGeom>
        </p:spPr>
        <p:txBody>
          <a:bodyPr vert="horz" lIns="91440" tIns="45720" rIns="91440" bIns="45720" rtlCol="0" anchor="ctr">
            <a:normAutofit/>
            <a:scene3d>
              <a:camera prst="orthographicFront"/>
              <a:lightRig rig="morning" dir="tl"/>
            </a:scene3d>
            <a:sp3d contourW="12700" prstMaterial="metal">
              <a:bevelT w="25400" h="25400"/>
              <a:contourClr>
                <a:schemeClr val="bg1">
                  <a:lumMod val="9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chemeClr val="tx1"/>
                  </a:glow>
                  <a:outerShdw blurRad="80000" dist="40000" dir="5040000" algn="tl">
                    <a:srgbClr val="000000">
                      <a:alpha val="30000"/>
                    </a:srgbClr>
                  </a:outerShdw>
                </a:effectLst>
              </a:rPr>
              <a:t>2 .</a:t>
            </a:r>
          </a:p>
        </p:txBody>
      </p:sp>
      <p:sp>
        <p:nvSpPr>
          <p:cNvPr id="6" name="Title 1"/>
          <p:cNvSpPr txBox="1">
            <a:spLocks/>
          </p:cNvSpPr>
          <p:nvPr/>
        </p:nvSpPr>
        <p:spPr>
          <a:xfrm>
            <a:off x="-228600" y="1826610"/>
            <a:ext cx="1295400" cy="1068990"/>
          </a:xfrm>
          <a:prstGeom prst="rect">
            <a:avLst/>
          </a:prstGeom>
        </p:spPr>
        <p:txBody>
          <a:bodyPr vert="horz" lIns="91440" tIns="45720" rIns="91440" bIns="45720" rtlCol="0" anchor="ctr">
            <a:normAutofit/>
            <a:scene3d>
              <a:camera prst="orthographicFront"/>
              <a:lightRig rig="morning" dir="tl"/>
            </a:scene3d>
            <a:sp3d contourW="12700" prstMaterial="metal">
              <a:bevelT w="25400" h="25400"/>
              <a:contourClr>
                <a:schemeClr val="bg1">
                  <a:lumMod val="9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chemeClr val="tx1"/>
                  </a:glow>
                  <a:outerShdw blurRad="80000" dist="40000" dir="5040000" algn="tl">
                    <a:srgbClr val="000000">
                      <a:alpha val="30000"/>
                    </a:srgbClr>
                  </a:outerShdw>
                </a:effectLst>
              </a:rPr>
              <a:t>3 .</a:t>
            </a:r>
          </a:p>
        </p:txBody>
      </p:sp>
    </p:spTree>
    <p:extLst>
      <p:ext uri="{BB962C8B-B14F-4D97-AF65-F5344CB8AC3E}">
        <p14:creationId xmlns:p14="http://schemas.microsoft.com/office/powerpoint/2010/main" val="23047495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1.40611E-6 L -0.15 0.48844 " pathEditMode="relative" ptsTypes="AA">
                                      <p:cBhvr>
                                        <p:cTn id="10" dur="1250" spd="-100000" fill="hold"/>
                                        <p:tgtEl>
                                          <p:spTgt spid="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476" r="13333"/>
          <a:stretch/>
        </p:blipFill>
        <p:spPr>
          <a:xfrm>
            <a:off x="0" y="0"/>
            <a:ext cx="9144000" cy="6858000"/>
          </a:xfrm>
          <a:prstGeom prst="rect">
            <a:avLst/>
          </a:prstGeom>
        </p:spPr>
      </p:pic>
      <p:sp>
        <p:nvSpPr>
          <p:cNvPr id="2" name="Title 1"/>
          <p:cNvSpPr>
            <a:spLocks noGrp="1"/>
          </p:cNvSpPr>
          <p:nvPr>
            <p:ph type="title"/>
          </p:nvPr>
        </p:nvSpPr>
        <p:spPr>
          <a:xfrm>
            <a:off x="457200" y="1524000"/>
            <a:ext cx="8229600" cy="2544762"/>
          </a:xfrm>
        </p:spPr>
        <p:txBody>
          <a:bodyPr>
            <a:normAutofit/>
            <a:scene3d>
              <a:camera prst="orthographicFront"/>
              <a:lightRig rig="glow" dir="tl"/>
            </a:scene3d>
            <a:sp3d contourW="12700" prstMaterial="metal">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Let love be without hypocrisy. Abhor what is evil. Cling to      what is good. </a:t>
            </a:r>
            <a:r>
              <a:rPr lang="en-US" sz="3200" b="1" i="1" dirty="0">
                <a:ln w="11430"/>
                <a:solidFill>
                  <a:srgbClr val="CC9900"/>
                </a:solidFill>
                <a:effectLst>
                  <a:glow rad="101600">
                    <a:schemeClr val="tx1"/>
                  </a:glow>
                  <a:outerShdw blurRad="80000" dist="40000" dir="5040000" algn="tl">
                    <a:srgbClr val="000000">
                      <a:alpha val="30000"/>
                    </a:srgbClr>
                  </a:outerShdw>
                </a:effectLst>
              </a:rPr>
              <a:t>— Romans 12:9 </a:t>
            </a:r>
          </a:p>
        </p:txBody>
      </p:sp>
      <p:sp>
        <p:nvSpPr>
          <p:cNvPr id="5" name="Rectangle 2">
            <a:extLst>
              <a:ext uri="{FF2B5EF4-FFF2-40B4-BE49-F238E27FC236}">
                <a16:creationId xmlns:a16="http://schemas.microsoft.com/office/drawing/2014/main" id="{2CA74EC3-9385-4D28-9325-C911A877515E}"/>
              </a:ext>
            </a:extLst>
          </p:cNvPr>
          <p:cNvSpPr txBox="1">
            <a:spLocks noChangeArrowheads="1"/>
          </p:cNvSpPr>
          <p:nvPr/>
        </p:nvSpPr>
        <p:spPr bwMode="auto">
          <a:xfrm>
            <a:off x="702591" y="1748599"/>
            <a:ext cx="7621275" cy="750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9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Let love be without hypocrisy</a:t>
            </a:r>
            <a:endParaRPr kumimoji="0" lang="en-US" altLang="en-US" sz="439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D5B755A3-87AF-4686-BDDF-B52F24A96A17}"/>
              </a:ext>
            </a:extLst>
          </p:cNvPr>
          <p:cNvSpPr txBox="1">
            <a:spLocks noChangeArrowheads="1"/>
          </p:cNvSpPr>
          <p:nvPr/>
        </p:nvSpPr>
        <p:spPr bwMode="auto">
          <a:xfrm>
            <a:off x="1191125" y="2398303"/>
            <a:ext cx="4728285" cy="794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9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Abhor</a:t>
            </a:r>
            <a:r>
              <a:rPr kumimoji="0" lang="en-US" altLang="en-US" sz="4390" b="1" i="0" u="none" strike="noStrike" kern="0" cap="none" spc="0" normalizeH="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what is evil</a:t>
            </a:r>
            <a:endParaRPr kumimoji="0" lang="en-US" altLang="en-US" sz="439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8DCDAB06-6484-4F54-9CD1-4F169677B4C6}"/>
              </a:ext>
            </a:extLst>
          </p:cNvPr>
          <p:cNvSpPr txBox="1">
            <a:spLocks noChangeArrowheads="1"/>
          </p:cNvSpPr>
          <p:nvPr/>
        </p:nvSpPr>
        <p:spPr bwMode="auto">
          <a:xfrm>
            <a:off x="5606716" y="2417528"/>
            <a:ext cx="238581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Cling to</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2CE4C60D-38B6-4B43-ABF8-8BE407B84482}"/>
              </a:ext>
            </a:extLst>
          </p:cNvPr>
          <p:cNvSpPr txBox="1">
            <a:spLocks noChangeArrowheads="1"/>
          </p:cNvSpPr>
          <p:nvPr/>
        </p:nvSpPr>
        <p:spPr bwMode="auto">
          <a:xfrm>
            <a:off x="1227220" y="3084103"/>
            <a:ext cx="3765694" cy="767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9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what is good</a:t>
            </a:r>
            <a:endParaRPr kumimoji="0" lang="en-US" altLang="en-US" sz="439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3" name="SpotlightShape1_rendered">
            <a:extLst>
              <a:ext uri="{FF2B5EF4-FFF2-40B4-BE49-F238E27FC236}">
                <a16:creationId xmlns:a16="http://schemas.microsoft.com/office/drawing/2014/main" id="{65730289-8773-45C0-872E-8ED114165D80}"/>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4" name="Title 1">
            <a:extLst>
              <a:ext uri="{FF2B5EF4-FFF2-40B4-BE49-F238E27FC236}">
                <a16:creationId xmlns:a16="http://schemas.microsoft.com/office/drawing/2014/main" id="{CCE3330B-2DEF-4895-88A3-DA097C9CAE2A}"/>
              </a:ext>
            </a:extLst>
          </p:cNvPr>
          <p:cNvSpPr txBox="1">
            <a:spLocks/>
          </p:cNvSpPr>
          <p:nvPr/>
        </p:nvSpPr>
        <p:spPr>
          <a:xfrm>
            <a:off x="3982453" y="972369"/>
            <a:ext cx="1070810" cy="892526"/>
          </a:xfrm>
          <a:prstGeom prst="rect">
            <a:avLst/>
          </a:prstGeom>
        </p:spPr>
        <p:txBody>
          <a:bodyPr vert="horz" lIns="91440" tIns="45720" rIns="91440" bIns="45720" rtlCol="0" anchor="ctr">
            <a:normAutofit lnSpcReduction="10000"/>
            <a:scene3d>
              <a:camera prst="orthographicFront"/>
              <a:lightRig rig="morning" dir="tl"/>
            </a:scene3d>
            <a:sp3d contourW="12700" prstMaterial="metal">
              <a:bevelT w="25400" h="25400"/>
              <a:contourClr>
                <a:schemeClr val="bg1">
                  <a:lumMod val="8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chemeClr val="tx1"/>
                  </a:glow>
                  <a:outerShdw blurRad="80000" dist="40000" dir="5040000" algn="tl">
                    <a:srgbClr val="000000">
                      <a:alpha val="30000"/>
                    </a:srgbClr>
                  </a:outerShdw>
                </a:effectLst>
              </a:rPr>
              <a:t>1</a:t>
            </a:r>
            <a:endParaRPr lang="en-US" sz="4800" b="1" i="1"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chemeClr val="tx1"/>
                </a:glow>
                <a:outerShdw blurRad="80000" dist="40000" dir="5040000" algn="tl">
                  <a:srgbClr val="000000">
                    <a:alpha val="30000"/>
                  </a:srgbClr>
                </a:outerShdw>
              </a:effectLst>
            </a:endParaRPr>
          </a:p>
        </p:txBody>
      </p:sp>
      <p:pic>
        <p:nvPicPr>
          <p:cNvPr id="15" name="SpotlightShape1_rendered">
            <a:extLst>
              <a:ext uri="{FF2B5EF4-FFF2-40B4-BE49-F238E27FC236}">
                <a16:creationId xmlns:a16="http://schemas.microsoft.com/office/drawing/2014/main" id="{E9D9CCCA-64EC-4364-9CBD-76D0F785084D}"/>
              </a:ext>
            </a:extLst>
          </p:cNvPr>
          <p:cNvPicPr>
            <a:picLocks/>
          </p:cNvPicPr>
          <p:nvPr/>
        </p:nvPicPr>
        <p:blipFill>
          <a:blip r:embed="rId5">
            <a:extLst>
              <a:ext uri="{28A0092B-C50C-407E-A947-70E740481C1C}">
                <a14:useLocalDpi xmlns:a14="http://schemas.microsoft.com/office/drawing/2010/main" val="0"/>
              </a:ext>
            </a:extLst>
          </a:blip>
          <a:srcRect l="2000" t="2632" r="2010" b="2632"/>
          <a:stretch>
            <a:fillRect/>
          </a:stretch>
        </p:blipFill>
        <p:spPr>
          <a:xfrm>
            <a:off x="-1" y="0"/>
            <a:ext cx="9144001" cy="6858001"/>
          </a:xfrm>
          <a:prstGeom prst="rect">
            <a:avLst/>
          </a:prstGeom>
        </p:spPr>
      </p:pic>
      <p:sp>
        <p:nvSpPr>
          <p:cNvPr id="14" name="Title 1">
            <a:extLst>
              <a:ext uri="{FF2B5EF4-FFF2-40B4-BE49-F238E27FC236}">
                <a16:creationId xmlns:a16="http://schemas.microsoft.com/office/drawing/2014/main" id="{70660F65-2A3F-49A6-9D59-ECBAC32916BF}"/>
              </a:ext>
            </a:extLst>
          </p:cNvPr>
          <p:cNvSpPr txBox="1">
            <a:spLocks/>
          </p:cNvSpPr>
          <p:nvPr/>
        </p:nvSpPr>
        <p:spPr>
          <a:xfrm>
            <a:off x="3980617" y="970533"/>
            <a:ext cx="1070810" cy="892526"/>
          </a:xfrm>
          <a:prstGeom prst="rect">
            <a:avLst/>
          </a:prstGeom>
        </p:spPr>
        <p:txBody>
          <a:bodyPr vert="horz" lIns="91440" tIns="45720" rIns="91440" bIns="45720" rtlCol="0" anchor="ctr">
            <a:normAutofit lnSpcReduction="10000"/>
            <a:scene3d>
              <a:camera prst="orthographicFront"/>
              <a:lightRig rig="morning" dir="tl"/>
            </a:scene3d>
            <a:sp3d contourW="12700" prstMaterial="metal">
              <a:bevelT w="25400" h="25400"/>
              <a:contourClr>
                <a:schemeClr val="bg1">
                  <a:lumMod val="8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chemeClr val="tx1"/>
                  </a:glow>
                  <a:outerShdw blurRad="80000" dist="40000" dir="5040000" algn="tl">
                    <a:srgbClr val="000000">
                      <a:alpha val="30000"/>
                    </a:srgbClr>
                  </a:outerShdw>
                </a:effectLst>
              </a:rPr>
              <a:t>2</a:t>
            </a:r>
            <a:endParaRPr lang="en-US" sz="4800" b="1" i="1"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chemeClr val="tx1"/>
                </a:glow>
                <a:outerShdw blurRad="80000" dist="40000" dir="5040000" algn="tl">
                  <a:srgbClr val="000000">
                    <a:alpha val="30000"/>
                  </a:srgbClr>
                </a:outerShdw>
              </a:effectLst>
            </a:endParaRPr>
          </a:p>
        </p:txBody>
      </p:sp>
      <p:pic>
        <p:nvPicPr>
          <p:cNvPr id="17" name="SpotlightShape1_rendered">
            <a:extLst>
              <a:ext uri="{FF2B5EF4-FFF2-40B4-BE49-F238E27FC236}">
                <a16:creationId xmlns:a16="http://schemas.microsoft.com/office/drawing/2014/main" id="{5345DD04-F5CD-4CF4-944C-4946296F11CC}"/>
              </a:ext>
            </a:extLst>
          </p:cNvPr>
          <p:cNvPicPr>
            <a:picLocks/>
          </p:cNvPicPr>
          <p:nvPr/>
        </p:nvPicPr>
        <p:blipFill>
          <a:blip r:embed="rId6">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6" name="Title 1">
            <a:extLst>
              <a:ext uri="{FF2B5EF4-FFF2-40B4-BE49-F238E27FC236}">
                <a16:creationId xmlns:a16="http://schemas.microsoft.com/office/drawing/2014/main" id="{622A4FC3-693B-4989-9FFB-6D2A2B0C2349}"/>
              </a:ext>
            </a:extLst>
          </p:cNvPr>
          <p:cNvSpPr txBox="1">
            <a:spLocks/>
          </p:cNvSpPr>
          <p:nvPr/>
        </p:nvSpPr>
        <p:spPr>
          <a:xfrm>
            <a:off x="3978638" y="968554"/>
            <a:ext cx="1070810" cy="892526"/>
          </a:xfrm>
          <a:prstGeom prst="rect">
            <a:avLst/>
          </a:prstGeom>
        </p:spPr>
        <p:txBody>
          <a:bodyPr vert="horz" lIns="91440" tIns="45720" rIns="91440" bIns="45720" rtlCol="0" anchor="ctr">
            <a:normAutofit lnSpcReduction="10000"/>
            <a:scene3d>
              <a:camera prst="orthographicFront"/>
              <a:lightRig rig="morning" dir="tl"/>
            </a:scene3d>
            <a:sp3d contourW="12700" prstMaterial="metal">
              <a:bevelT w="25400" h="25400"/>
              <a:contourClr>
                <a:schemeClr val="bg1">
                  <a:lumMod val="8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chemeClr val="tx1"/>
                  </a:glow>
                  <a:outerShdw blurRad="80000" dist="40000" dir="5040000" algn="tl">
                    <a:srgbClr val="000000">
                      <a:alpha val="30000"/>
                    </a:srgbClr>
                  </a:outerShdw>
                </a:effectLst>
              </a:rPr>
              <a:t>3</a:t>
            </a:r>
            <a:endParaRPr lang="en-US" sz="4800" b="1" i="1"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chemeClr val="tx1"/>
                </a:glow>
                <a:outerShdw blurRad="80000" dist="40000" dir="5040000" algn="tl">
                  <a:srgbClr val="000000">
                    <a:alpha val="30000"/>
                  </a:srgbClr>
                </a:outerShdw>
              </a:effectLst>
            </a:endParaRPr>
          </a:p>
        </p:txBody>
      </p:sp>
      <p:sp>
        <p:nvSpPr>
          <p:cNvPr id="18" name="Rectangle 2">
            <a:extLst>
              <a:ext uri="{FF2B5EF4-FFF2-40B4-BE49-F238E27FC236}">
                <a16:creationId xmlns:a16="http://schemas.microsoft.com/office/drawing/2014/main" id="{DD185485-0F74-41C2-AC13-935C657D639B}"/>
              </a:ext>
            </a:extLst>
          </p:cNvPr>
          <p:cNvSpPr txBox="1">
            <a:spLocks noChangeArrowheads="1"/>
          </p:cNvSpPr>
          <p:nvPr/>
        </p:nvSpPr>
        <p:spPr bwMode="auto">
          <a:xfrm>
            <a:off x="1757131" y="1758846"/>
            <a:ext cx="1350829" cy="738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contourW="12700" prstMaterial="plastic">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1E011A10-26D2-43F8-8DFE-ADBEF5E59BA1}"/>
              </a:ext>
            </a:extLst>
          </p:cNvPr>
          <p:cNvSpPr txBox="1">
            <a:spLocks noChangeArrowheads="1"/>
          </p:cNvSpPr>
          <p:nvPr/>
        </p:nvSpPr>
        <p:spPr bwMode="auto">
          <a:xfrm>
            <a:off x="3170712" y="3056817"/>
            <a:ext cx="1673609" cy="828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contourW="12700" prstMaterial="plastic">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good</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047495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50" presetClass="exit" presetSubtype="0" accel="100000" fill="hold" grpId="1" nodeType="withEffect">
                                  <p:stCondLst>
                                    <p:cond delay="0"/>
                                  </p:stCondLst>
                                  <p:childTnLst>
                                    <p:anim calcmode="lin" valueType="num">
                                      <p:cBhvr>
                                        <p:cTn id="32" dur="1000"/>
                                        <p:tgtEl>
                                          <p:spTgt spid="4"/>
                                        </p:tgtEl>
                                        <p:attrNameLst>
                                          <p:attrName>ppt_w</p:attrName>
                                        </p:attrNameLst>
                                      </p:cBhvr>
                                      <p:tavLst>
                                        <p:tav tm="0">
                                          <p:val>
                                            <p:strVal val="ppt_w"/>
                                          </p:val>
                                        </p:tav>
                                        <p:tav tm="100000">
                                          <p:val>
                                            <p:strVal val="ppt_w+.3"/>
                                          </p:val>
                                        </p:tav>
                                      </p:tavLst>
                                    </p:anim>
                                    <p:anim calcmode="lin" valueType="num">
                                      <p:cBhvr>
                                        <p:cTn id="33" dur="1000"/>
                                        <p:tgtEl>
                                          <p:spTgt spid="4"/>
                                        </p:tgtEl>
                                        <p:attrNameLst>
                                          <p:attrName>ppt_h</p:attrName>
                                        </p:attrNameLst>
                                      </p:cBhvr>
                                      <p:tavLst>
                                        <p:tav tm="0">
                                          <p:val>
                                            <p:strVal val="ppt_h"/>
                                          </p:val>
                                        </p:tav>
                                        <p:tav tm="100000">
                                          <p:val>
                                            <p:strVal val="ppt_h"/>
                                          </p:val>
                                        </p:tav>
                                      </p:tavLst>
                                    </p:anim>
                                    <p:animEffect transition="out" filter="fade">
                                      <p:cBhvr>
                                        <p:cTn id="34" dur="1000"/>
                                        <p:tgtEl>
                                          <p:spTgt spid="4"/>
                                        </p:tgtEl>
                                      </p:cBhvr>
                                    </p:animEffect>
                                    <p:set>
                                      <p:cBhvr>
                                        <p:cTn id="35" dur="1" fill="hold">
                                          <p:stCondLst>
                                            <p:cond delay="999"/>
                                          </p:stCondLst>
                                        </p:cTn>
                                        <p:tgtEl>
                                          <p:spTgt spid="4"/>
                                        </p:tgtEl>
                                        <p:attrNameLst>
                                          <p:attrName>style.visibility</p:attrName>
                                        </p:attrNameLst>
                                      </p:cBhvr>
                                      <p:to>
                                        <p:strVal val="hidden"/>
                                      </p:to>
                                    </p:set>
                                  </p:childTnLst>
                                </p:cTn>
                              </p:par>
                              <p:par>
                                <p:cTn id="36" presetID="15"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fltVal val="0"/>
                                          </p:val>
                                        </p:tav>
                                        <p:tav tm="100000">
                                          <p:val>
                                            <p:strVal val="#ppt_w"/>
                                          </p:val>
                                        </p:tav>
                                      </p:tavLst>
                                    </p:anim>
                                    <p:anim calcmode="lin" valueType="num">
                                      <p:cBhvr>
                                        <p:cTn id="39" dur="1000" fill="hold"/>
                                        <p:tgtEl>
                                          <p:spTgt spid="14"/>
                                        </p:tgtEl>
                                        <p:attrNameLst>
                                          <p:attrName>ppt_h</p:attrName>
                                        </p:attrNameLst>
                                      </p:cBhvr>
                                      <p:tavLst>
                                        <p:tav tm="0">
                                          <p:val>
                                            <p:fltVal val="0"/>
                                          </p:val>
                                        </p:tav>
                                        <p:tav tm="100000">
                                          <p:val>
                                            <p:strVal val="#ppt_h"/>
                                          </p:val>
                                        </p:tav>
                                      </p:tavLst>
                                    </p:anim>
                                    <p:anim calcmode="lin" valueType="num">
                                      <p:cBhvr>
                                        <p:cTn id="40"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50" presetClass="exit" presetSubtype="0" accel="100000" fill="hold" grpId="1" nodeType="withEffect">
                                  <p:stCondLst>
                                    <p:cond delay="0"/>
                                  </p:stCondLst>
                                  <p:childTnLst>
                                    <p:anim calcmode="lin" valueType="num">
                                      <p:cBhvr>
                                        <p:cTn id="58" dur="1000"/>
                                        <p:tgtEl>
                                          <p:spTgt spid="14"/>
                                        </p:tgtEl>
                                        <p:attrNameLst>
                                          <p:attrName>ppt_w</p:attrName>
                                        </p:attrNameLst>
                                      </p:cBhvr>
                                      <p:tavLst>
                                        <p:tav tm="0">
                                          <p:val>
                                            <p:strVal val="ppt_w"/>
                                          </p:val>
                                        </p:tav>
                                        <p:tav tm="100000">
                                          <p:val>
                                            <p:strVal val="ppt_w+.3"/>
                                          </p:val>
                                        </p:tav>
                                      </p:tavLst>
                                    </p:anim>
                                    <p:anim calcmode="lin" valueType="num">
                                      <p:cBhvr>
                                        <p:cTn id="59" dur="1000"/>
                                        <p:tgtEl>
                                          <p:spTgt spid="14"/>
                                        </p:tgtEl>
                                        <p:attrNameLst>
                                          <p:attrName>ppt_h</p:attrName>
                                        </p:attrNameLst>
                                      </p:cBhvr>
                                      <p:tavLst>
                                        <p:tav tm="0">
                                          <p:val>
                                            <p:strVal val="ppt_h"/>
                                          </p:val>
                                        </p:tav>
                                        <p:tav tm="100000">
                                          <p:val>
                                            <p:strVal val="ppt_h"/>
                                          </p:val>
                                        </p:tav>
                                      </p:tavLst>
                                    </p:anim>
                                    <p:animEffect transition="out" filter="fade">
                                      <p:cBhvr>
                                        <p:cTn id="60" dur="1000"/>
                                        <p:tgtEl>
                                          <p:spTgt spid="14"/>
                                        </p:tgtEl>
                                      </p:cBhvr>
                                    </p:animEffect>
                                    <p:set>
                                      <p:cBhvr>
                                        <p:cTn id="61" dur="1" fill="hold">
                                          <p:stCondLst>
                                            <p:cond delay="999"/>
                                          </p:stCondLst>
                                        </p:cTn>
                                        <p:tgtEl>
                                          <p:spTgt spid="14"/>
                                        </p:tgtEl>
                                        <p:attrNameLst>
                                          <p:attrName>style.visibility</p:attrName>
                                        </p:attrNameLst>
                                      </p:cBhvr>
                                      <p:to>
                                        <p:strVal val="hidden"/>
                                      </p:to>
                                    </p:set>
                                  </p:childTnLst>
                                </p:cTn>
                              </p:par>
                              <p:par>
                                <p:cTn id="62" presetID="15"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1000" fill="hold"/>
                                        <p:tgtEl>
                                          <p:spTgt spid="16"/>
                                        </p:tgtEl>
                                        <p:attrNameLst>
                                          <p:attrName>ppt_w</p:attrName>
                                        </p:attrNameLst>
                                      </p:cBhvr>
                                      <p:tavLst>
                                        <p:tav tm="0">
                                          <p:val>
                                            <p:fltVal val="0"/>
                                          </p:val>
                                        </p:tav>
                                        <p:tav tm="100000">
                                          <p:val>
                                            <p:strVal val="#ppt_w"/>
                                          </p:val>
                                        </p:tav>
                                      </p:tavLst>
                                    </p:anim>
                                    <p:anim calcmode="lin" valueType="num">
                                      <p:cBhvr>
                                        <p:cTn id="65" dur="1000" fill="hold"/>
                                        <p:tgtEl>
                                          <p:spTgt spid="16"/>
                                        </p:tgtEl>
                                        <p:attrNameLst>
                                          <p:attrName>ppt_h</p:attrName>
                                        </p:attrNameLst>
                                      </p:cBhvr>
                                      <p:tavLst>
                                        <p:tav tm="0">
                                          <p:val>
                                            <p:fltVal val="0"/>
                                          </p:val>
                                        </p:tav>
                                        <p:tav tm="100000">
                                          <p:val>
                                            <p:strVal val="#ppt_h"/>
                                          </p:val>
                                        </p:tav>
                                      </p:tavLst>
                                    </p:anim>
                                    <p:anim calcmode="lin" valueType="num">
                                      <p:cBhvr>
                                        <p:cTn id="6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68" fill="hold">
                            <p:stCondLst>
                              <p:cond delay="1000"/>
                            </p:stCondLst>
                            <p:childTnLst>
                              <p:par>
                                <p:cTn id="69" presetID="10" presetClass="entr" presetSubtype="0" fill="hold"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7"/>
                                        </p:tgtEl>
                                      </p:cBhvr>
                                    </p:animEffect>
                                    <p:set>
                                      <p:cBhvr>
                                        <p:cTn id="85" dur="1" fill="hold">
                                          <p:stCondLst>
                                            <p:cond delay="499"/>
                                          </p:stCondLst>
                                        </p:cTn>
                                        <p:tgtEl>
                                          <p:spTgt spid="7"/>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50" presetClass="exit" presetSubtype="0" accel="100000" fill="hold" grpId="1" nodeType="withEffect">
                                  <p:stCondLst>
                                    <p:cond delay="0"/>
                                  </p:stCondLst>
                                  <p:childTnLst>
                                    <p:anim calcmode="lin" valueType="num">
                                      <p:cBhvr>
                                        <p:cTn id="90" dur="1000"/>
                                        <p:tgtEl>
                                          <p:spTgt spid="16"/>
                                        </p:tgtEl>
                                        <p:attrNameLst>
                                          <p:attrName>ppt_w</p:attrName>
                                        </p:attrNameLst>
                                      </p:cBhvr>
                                      <p:tavLst>
                                        <p:tav tm="0">
                                          <p:val>
                                            <p:strVal val="ppt_w"/>
                                          </p:val>
                                        </p:tav>
                                        <p:tav tm="100000">
                                          <p:val>
                                            <p:strVal val="ppt_w+.3"/>
                                          </p:val>
                                        </p:tav>
                                      </p:tavLst>
                                    </p:anim>
                                    <p:anim calcmode="lin" valueType="num">
                                      <p:cBhvr>
                                        <p:cTn id="91" dur="1000"/>
                                        <p:tgtEl>
                                          <p:spTgt spid="16"/>
                                        </p:tgtEl>
                                        <p:attrNameLst>
                                          <p:attrName>ppt_h</p:attrName>
                                        </p:attrNameLst>
                                      </p:cBhvr>
                                      <p:tavLst>
                                        <p:tav tm="0">
                                          <p:val>
                                            <p:strVal val="ppt_h"/>
                                          </p:val>
                                        </p:tav>
                                        <p:tav tm="100000">
                                          <p:val>
                                            <p:strVal val="ppt_h"/>
                                          </p:val>
                                        </p:tav>
                                      </p:tavLst>
                                    </p:anim>
                                    <p:animEffect transition="out" filter="fade">
                                      <p:cBhvr>
                                        <p:cTn id="92" dur="1000"/>
                                        <p:tgtEl>
                                          <p:spTgt spid="16"/>
                                        </p:tgtEl>
                                      </p:cBhvr>
                                    </p:animEffect>
                                    <p:set>
                                      <p:cBhvr>
                                        <p:cTn id="93" dur="1" fill="hold">
                                          <p:stCondLst>
                                            <p:cond delay="999"/>
                                          </p:stCondLst>
                                        </p:cTn>
                                        <p:tgtEl>
                                          <p:spTgt spid="16"/>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500"/>
                                        <p:tgtEl>
                                          <p:spTgt spid="1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6" grpId="0"/>
      <p:bldP spid="6" grpId="1"/>
      <p:bldP spid="7" grpId="0"/>
      <p:bldP spid="7" grpId="1"/>
      <p:bldP spid="8" grpId="0"/>
      <p:bldP spid="8" grpId="1"/>
      <p:bldP spid="4" grpId="0"/>
      <p:bldP spid="4" grpId="1"/>
      <p:bldP spid="14" grpId="0"/>
      <p:bldP spid="14" grpId="1"/>
      <p:bldP spid="16" grpId="0"/>
      <p:bldP spid="16" grpId="1"/>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51150">
            <a:off x="-187103" y="-1289962"/>
            <a:ext cx="10880463" cy="10537311"/>
          </a:xfrm>
          <a:prstGeom prst="rect">
            <a:avLst/>
          </a:prstGeom>
        </p:spPr>
      </p:pic>
      <p:sp>
        <p:nvSpPr>
          <p:cNvPr id="7" name="Title 1"/>
          <p:cNvSpPr txBox="1">
            <a:spLocks/>
          </p:cNvSpPr>
          <p:nvPr/>
        </p:nvSpPr>
        <p:spPr>
          <a:xfrm>
            <a:off x="448056" y="2304288"/>
            <a:ext cx="1981200" cy="10794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Write</a:t>
            </a:r>
          </a:p>
        </p:txBody>
      </p:sp>
      <p:sp>
        <p:nvSpPr>
          <p:cNvPr id="8" name="Title 1"/>
          <p:cNvSpPr txBox="1">
            <a:spLocks/>
          </p:cNvSpPr>
          <p:nvPr/>
        </p:nvSpPr>
        <p:spPr>
          <a:xfrm>
            <a:off x="557784" y="3069430"/>
            <a:ext cx="1676400" cy="8929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heart</a:t>
            </a:r>
          </a:p>
        </p:txBody>
      </p:sp>
      <p:sp>
        <p:nvSpPr>
          <p:cNvPr id="2" name="Title 1"/>
          <p:cNvSpPr>
            <a:spLocks noGrp="1"/>
          </p:cNvSpPr>
          <p:nvPr>
            <p:ph type="title"/>
          </p:nvPr>
        </p:nvSpPr>
        <p:spPr>
          <a:xfrm>
            <a:off x="457200" y="838200"/>
            <a:ext cx="8229600" cy="46482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Let not mercy and truth forsake you; Bind them around your neck, Write them on the tablet of your heart, And so find favor and high esteem In the sight of God and man. </a:t>
            </a:r>
            <a:r>
              <a:rPr lang="en-US" sz="3200" b="1" i="1" dirty="0">
                <a:ln w="11430"/>
                <a:solidFill>
                  <a:srgbClr val="CC9900"/>
                </a:solidFill>
                <a:effectLst>
                  <a:glow rad="101600">
                    <a:schemeClr val="tx1"/>
                  </a:glow>
                  <a:outerShdw blurRad="80000" dist="40000" dir="5040000" algn="tl">
                    <a:srgbClr val="000000">
                      <a:alpha val="30000"/>
                    </a:srgbClr>
                  </a:outerShdw>
                </a:effectLst>
              </a:rPr>
              <a:t>— Proverbs 3:3-4 </a:t>
            </a:r>
          </a:p>
        </p:txBody>
      </p:sp>
      <p:sp>
        <p:nvSpPr>
          <p:cNvPr id="9" name="Rectangle 4"/>
          <p:cNvSpPr>
            <a:spLocks noChangeArrowheads="1"/>
          </p:cNvSpPr>
          <p:nvPr/>
        </p:nvSpPr>
        <p:spPr bwMode="auto">
          <a:xfrm>
            <a:off x="2231136" y="932688"/>
            <a:ext cx="228696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CC9900"/>
                </a:solidFill>
                <a:effectLst>
                  <a:outerShdw blurRad="80000" dist="40000" dir="5040000" algn="tl">
                    <a:srgbClr val="000000">
                      <a:alpha val="30000"/>
                    </a:srgbClr>
                  </a:outerShdw>
                </a:effectLst>
                <a:latin typeface="+mj-lt"/>
              </a:rPr>
              <a:t>mercy</a:t>
            </a:r>
            <a:endParaRPr lang="en-US" sz="3200" b="1" i="1" dirty="0">
              <a:ln w="11430">
                <a:noFill/>
              </a:ln>
              <a:solidFill>
                <a:srgbClr val="CC9900"/>
              </a:solidFill>
              <a:effectLst>
                <a:outerShdw blurRad="80000" dist="40000" dir="5040000" algn="tl">
                  <a:srgbClr val="000000">
                    <a:alpha val="30000"/>
                  </a:srgbClr>
                </a:outerShdw>
              </a:effectLst>
              <a:latin typeface="+mj-lt"/>
            </a:endParaRPr>
          </a:p>
        </p:txBody>
      </p:sp>
      <p:sp>
        <p:nvSpPr>
          <p:cNvPr id="11" name="Rectangle 4"/>
          <p:cNvSpPr>
            <a:spLocks noChangeArrowheads="1"/>
          </p:cNvSpPr>
          <p:nvPr/>
        </p:nvSpPr>
        <p:spPr bwMode="auto">
          <a:xfrm>
            <a:off x="4937760" y="932688"/>
            <a:ext cx="17526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CC9900"/>
                </a:solidFill>
                <a:effectLst>
                  <a:outerShdw blurRad="80000" dist="40000" dir="5040000" algn="tl">
                    <a:srgbClr val="000000">
                      <a:alpha val="30000"/>
                    </a:srgbClr>
                  </a:outerShdw>
                </a:effectLst>
                <a:latin typeface="+mj-lt"/>
              </a:rPr>
              <a:t>truth</a:t>
            </a:r>
            <a:endParaRPr lang="en-US" sz="3200" b="1" i="1" dirty="0">
              <a:ln w="11430">
                <a:noFill/>
              </a:ln>
              <a:solidFill>
                <a:srgbClr val="CC9900"/>
              </a:solidFill>
              <a:effectLst>
                <a:outerShdw blurRad="80000" dist="40000" dir="5040000" algn="tl">
                  <a:srgbClr val="000000">
                    <a:alpha val="30000"/>
                  </a:srgbClr>
                </a:outerShdw>
              </a:effectLst>
              <a:latin typeface="+mj-lt"/>
            </a:endParaRPr>
          </a:p>
        </p:txBody>
      </p:sp>
      <p:sp>
        <p:nvSpPr>
          <p:cNvPr id="10" name="Rectangle 2">
            <a:extLst>
              <a:ext uri="{FF2B5EF4-FFF2-40B4-BE49-F238E27FC236}">
                <a16:creationId xmlns:a16="http://schemas.microsoft.com/office/drawing/2014/main" id="{066C69A1-827E-47B8-80BE-5D0DF757E5FC}"/>
              </a:ext>
            </a:extLst>
          </p:cNvPr>
          <p:cNvSpPr txBox="1">
            <a:spLocks noChangeArrowheads="1"/>
          </p:cNvSpPr>
          <p:nvPr/>
        </p:nvSpPr>
        <p:spPr bwMode="auto">
          <a:xfrm>
            <a:off x="589128" y="2443163"/>
            <a:ext cx="1687348" cy="765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Write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59337FFB-CC81-4ECB-8091-28C5672E1D7B}"/>
              </a:ext>
            </a:extLst>
          </p:cNvPr>
          <p:cNvSpPr txBox="1">
            <a:spLocks noChangeArrowheads="1"/>
          </p:cNvSpPr>
          <p:nvPr/>
        </p:nvSpPr>
        <p:spPr bwMode="auto">
          <a:xfrm>
            <a:off x="520223" y="3112294"/>
            <a:ext cx="1749107" cy="76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04367958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1.11111E-6 C 0.00399 0.01898 0.02344 0.07245 0.02413 0.11435 C 0.02483 0.15602 0.02535 0.22454 0.00382 0.25093 C -0.01771 0.27732 -0.07031 0.29259 -0.10503 0.27292 C -0.13976 0.25324 -0.19253 0.19653 -0.20503 0.13264 C -0.21753 0.06875 -0.18524 -0.06042 -0.18003 -0.11111 " pathEditMode="relative" rAng="0" ptsTypes="aaaaaa">
                                      <p:cBhvr>
                                        <p:cTn id="10" dur="2000" spd="-100000" fill="hold"/>
                                        <p:tgtEl>
                                          <p:spTgt spid="2"/>
                                        </p:tgtEl>
                                        <p:attrNameLst>
                                          <p:attrName>ppt_x</p:attrName>
                                          <p:attrName>ppt_y</p:attrName>
                                        </p:attrNameLst>
                                      </p:cBhvr>
                                      <p:rCtr x="-9618" y="9074"/>
                                    </p:animMotion>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8.33333E-7 -2.59259E-6 C 0.02135 0.02824 0.08281 0.11945 0.12795 0.16991 C 0.17309 0.22037 0.2408 0.27547 0.27049 0.30324 " pathEditMode="relative" rAng="0" ptsTypes="aaa">
                                      <p:cBhvr>
                                        <p:cTn id="16" dur="2000" fill="hold"/>
                                        <p:tgtEl>
                                          <p:spTgt spid="6"/>
                                        </p:tgtEl>
                                        <p:attrNameLst>
                                          <p:attrName>ppt_x</p:attrName>
                                          <p:attrName>ppt_y</p:attrName>
                                        </p:attrNameLst>
                                      </p:cBhvr>
                                      <p:rCtr x="13524" y="15162"/>
                                    </p:animMotion>
                                  </p:childTnLst>
                                </p:cTn>
                              </p:par>
                              <p:par>
                                <p:cTn id="17" presetID="8" presetClass="emph" presetSubtype="0" fill="hold" nodeType="withEffect">
                                  <p:stCondLst>
                                    <p:cond delay="0"/>
                                  </p:stCondLst>
                                  <p:childTnLst>
                                    <p:animRot by="-1800000">
                                      <p:cBhvr>
                                        <p:cTn id="18" dur="2000" fill="hold"/>
                                        <p:tgtEl>
                                          <p:spTgt spid="6"/>
                                        </p:tgtEl>
                                        <p:attrNameLst>
                                          <p:attrName>r</p:attrName>
                                        </p:attrNameLst>
                                      </p:cBhvr>
                                    </p:animRot>
                                  </p:childTnLst>
                                </p:cTn>
                              </p:par>
                              <p:par>
                                <p:cTn id="19" presetID="6" presetClass="emph" presetSubtype="0" fill="hold" nodeType="withEffect">
                                  <p:stCondLst>
                                    <p:cond delay="0"/>
                                  </p:stCondLst>
                                  <p:childTnLst>
                                    <p:animScale>
                                      <p:cBhvr>
                                        <p:cTn id="20" dur="2000" fill="hold"/>
                                        <p:tgtEl>
                                          <p:spTgt spid="6"/>
                                        </p:tgtEl>
                                      </p:cBhvr>
                                      <p:by x="30000" y="3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8" presetClass="emph" presetSubtype="0" fill="hold" grpId="1" nodeType="withEffect">
                                  <p:stCondLst>
                                    <p:cond delay="0"/>
                                  </p:stCondLst>
                                  <p:childTnLst>
                                    <p:set>
                                      <p:cBhvr override="childStyle">
                                        <p:cTn id="27" dur="500" fill="hold"/>
                                        <p:tgtEl>
                                          <p:spTgt spid="7"/>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0" presetClass="exit" presetSubtype="0" fill="hold" grpId="1" nodeType="withEffect">
                                  <p:stCondLst>
                                    <p:cond delay="0"/>
                                  </p:stCondLst>
                                  <p:childTnLst>
                                    <p:set>
                                      <p:cBhvr>
                                        <p:cTn id="36" dur="1" fill="hold">
                                          <p:stCondLst>
                                            <p:cond delay="999"/>
                                          </p:stCondLst>
                                        </p:cTn>
                                        <p:tgtEl>
                                          <p:spTgt spid="9"/>
                                        </p:tgtEl>
                                        <p:attrNameLst>
                                          <p:attrName>style.visibility</p:attrName>
                                        </p:attrNameLst>
                                      </p:cBhvr>
                                      <p:to>
                                        <p:strVal val="hidden"/>
                                      </p:to>
                                    </p:set>
                                    <p:animEffect transition="out" filter="dissolve">
                                      <p:cBhvr>
                                        <p:cTn id="37" dur="1000">
                                          <p:stCondLst>
                                            <p:cond delay="0"/>
                                          </p:stCondLst>
                                        </p:cTn>
                                        <p:tgtEl>
                                          <p:spTgt spid="9"/>
                                        </p:tgtEl>
                                      </p:cBhvr>
                                    </p:animEffect>
                                    <p:anim to="" calcmode="lin" valueType="num">
                                      <p:cBhvr>
                                        <p:cTn id="38"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39"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40" presetID="1" presetClass="entr" presetSubtype="0" fill="hold" grpId="0" nodeType="withEffect">
                                  <p:stCondLst>
                                    <p:cond delay="500"/>
                                  </p:stCondLst>
                                  <p:childTnLst>
                                    <p:set>
                                      <p:cBhvr>
                                        <p:cTn id="41" dur="1" fill="hold">
                                          <p:stCondLst>
                                            <p:cond delay="0"/>
                                          </p:stCondLst>
                                        </p:cTn>
                                        <p:tgtEl>
                                          <p:spTgt spid="11"/>
                                        </p:tgtEl>
                                        <p:attrNameLst>
                                          <p:attrName>style.visibility</p:attrName>
                                        </p:attrNameLst>
                                      </p:cBhvr>
                                      <p:to>
                                        <p:strVal val="visible"/>
                                      </p:to>
                                    </p:set>
                                  </p:childTnLst>
                                </p:cTn>
                              </p:par>
                              <p:par>
                                <p:cTn id="42" presetID="0" presetClass="exit" presetSubtype="0" fill="hold" grpId="1" nodeType="withEffect">
                                  <p:stCondLst>
                                    <p:cond delay="500"/>
                                  </p:stCondLst>
                                  <p:childTnLst>
                                    <p:set>
                                      <p:cBhvr>
                                        <p:cTn id="43" dur="1" fill="hold">
                                          <p:stCondLst>
                                            <p:cond delay="999"/>
                                          </p:stCondLst>
                                        </p:cTn>
                                        <p:tgtEl>
                                          <p:spTgt spid="11"/>
                                        </p:tgtEl>
                                        <p:attrNameLst>
                                          <p:attrName>style.visibility</p:attrName>
                                        </p:attrNameLst>
                                      </p:cBhvr>
                                      <p:to>
                                        <p:strVal val="hidden"/>
                                      </p:to>
                                    </p:set>
                                    <p:animEffect transition="out" filter="dissolve">
                                      <p:cBhvr>
                                        <p:cTn id="44" dur="1000">
                                          <p:stCondLst>
                                            <p:cond delay="0"/>
                                          </p:stCondLst>
                                        </p:cTn>
                                        <p:tgtEl>
                                          <p:spTgt spid="11"/>
                                        </p:tgtEl>
                                      </p:cBhvr>
                                    </p:animEffect>
                                    <p:anim to="" calcmode="lin" valueType="num">
                                      <p:cBhvr>
                                        <p:cTn id="45"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46" dur="1000" fill="hold">
                                          <p:stCondLst>
                                            <p:cond delay="0"/>
                                          </p:stCondLst>
                                        </p:cTn>
                                        <p:tgtEl>
                                          <p:spTgt spid="11"/>
                                        </p:tgtEl>
                                        <p:attrNameLst>
                                          <p:attrName>ppt_h</p:attrName>
                                        </p:attrNameLst>
                                      </p:cBhvr>
                                      <p:tavLst>
                                        <p:tav tm="0">
                                          <p:val>
                                            <p:strVal val="#ppt_h"/>
                                          </p:val>
                                        </p:tav>
                                        <p:tav tm="100000">
                                          <p:val>
                                            <p:strVal val="#ppt_h*4"/>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par>
                                <p:cTn id="52" presetID="18" presetClass="emph" presetSubtype="0" fill="hold" grpId="1" nodeType="withEffect">
                                  <p:stCondLst>
                                    <p:cond delay="0"/>
                                  </p:stCondLst>
                                  <p:childTnLst>
                                    <p:set>
                                      <p:cBhvr override="childStyle">
                                        <p:cTn id="53" dur="500" fill="hold"/>
                                        <p:tgtEl>
                                          <p:spTgt spid="8"/>
                                        </p:tgtEl>
                                        <p:attrNameLst>
                                          <p:attrName>style.textDecorationUnderline</p:attrName>
                                        </p:attrNameLst>
                                      </p:cBhvr>
                                      <p:to>
                                        <p:strVal val="true"/>
                                      </p:to>
                                    </p:set>
                                  </p:childTnLst>
                                </p:cTn>
                              </p:par>
                              <p:par>
                                <p:cTn id="54" presetID="22" presetClass="entr" presetSubtype="8"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2" grpId="0"/>
      <p:bldP spid="2" grpId="1"/>
      <p:bldP spid="9" grpId="0"/>
      <p:bldP spid="9" grpId="1"/>
      <p:bldP spid="11" grpId="0"/>
      <p:bldP spid="11" grpId="1"/>
      <p:bldP spid="10"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521" r="6521"/>
          <a:stretch/>
        </p:blipFill>
        <p:spPr>
          <a:xfrm>
            <a:off x="0" y="0"/>
            <a:ext cx="9144000" cy="6858000"/>
          </a:xfrm>
          <a:prstGeom prst="rect">
            <a:avLst/>
          </a:prstGeom>
        </p:spPr>
      </p:pic>
      <p:sp>
        <p:nvSpPr>
          <p:cNvPr id="5" name="Title 1"/>
          <p:cNvSpPr txBox="1">
            <a:spLocks/>
          </p:cNvSpPr>
          <p:nvPr/>
        </p:nvSpPr>
        <p:spPr>
          <a:xfrm>
            <a:off x="1591056" y="1773935"/>
            <a:ext cx="1148787" cy="9478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457200" y="838200"/>
            <a:ext cx="8229600" cy="34591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"Only fear the LORD, and serve Him in truth with all your heart; for consider what great things He has done for you." </a:t>
            </a:r>
            <a:r>
              <a:rPr lang="en-US" sz="3200" b="1" i="1" dirty="0">
                <a:ln w="11430"/>
                <a:solidFill>
                  <a:srgbClr val="CC9900"/>
                </a:solidFill>
                <a:effectLst>
                  <a:glow rad="101600">
                    <a:schemeClr val="tx1"/>
                  </a:glow>
                  <a:outerShdw blurRad="80000" dist="40000" dir="5040000" algn="tl">
                    <a:srgbClr val="000000">
                      <a:alpha val="30000"/>
                    </a:srgbClr>
                  </a:outerShdw>
                </a:effectLst>
              </a:rPr>
              <a:t>— 1</a:t>
            </a:r>
            <a:r>
              <a:rPr lang="en-US" sz="3200" b="1" i="1" baseline="30000" dirty="0">
                <a:ln w="11430"/>
                <a:solidFill>
                  <a:srgbClr val="CC9900"/>
                </a:solidFill>
                <a:effectLst>
                  <a:glow rad="101600">
                    <a:schemeClr val="tx1"/>
                  </a:glow>
                  <a:outerShdw blurRad="80000" dist="40000" dir="5040000" algn="tl">
                    <a:srgbClr val="000000">
                      <a:alpha val="30000"/>
                    </a:srgbClr>
                  </a:outerShdw>
                </a:effectLst>
              </a:rPr>
              <a:t>st</a:t>
            </a:r>
            <a:r>
              <a:rPr lang="en-US" sz="3200" b="1" i="1" dirty="0">
                <a:ln w="11430"/>
                <a:solidFill>
                  <a:srgbClr val="CC9900"/>
                </a:solidFill>
                <a:effectLst>
                  <a:glow rad="101600">
                    <a:schemeClr val="tx1"/>
                  </a:glow>
                  <a:outerShdw blurRad="80000" dist="40000" dir="5040000" algn="tl">
                    <a:srgbClr val="000000">
                      <a:alpha val="30000"/>
                    </a:srgbClr>
                  </a:outerShdw>
                </a:effectLst>
              </a:rPr>
              <a:t> Samuel 12:24 </a:t>
            </a:r>
          </a:p>
        </p:txBody>
      </p:sp>
      <p:sp>
        <p:nvSpPr>
          <p:cNvPr id="6" name="Title 1"/>
          <p:cNvSpPr txBox="1">
            <a:spLocks/>
          </p:cNvSpPr>
          <p:nvPr/>
        </p:nvSpPr>
        <p:spPr>
          <a:xfrm>
            <a:off x="1981200" y="1676400"/>
            <a:ext cx="1990344"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rgbClr val="CE7972"/>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solidFill>
                  <a:srgbClr val="CC9900"/>
                </a:solidFill>
                <a:effectLst>
                  <a:glow rad="63500">
                    <a:schemeClr val="tx1"/>
                  </a:glow>
                  <a:outerShdw blurRad="80000" dist="40000" dir="5040000" algn="tl">
                    <a:srgbClr val="000000">
                      <a:alpha val="30000"/>
                    </a:srgbClr>
                  </a:outerShdw>
                </a:effectLst>
              </a:rPr>
              <a:t> </a:t>
            </a:r>
            <a:r>
              <a:rPr lang="en-US" sz="50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E7972"/>
                </a:solidFill>
                <a:effectLst>
                  <a:glow rad="63500">
                    <a:schemeClr val="tx1"/>
                  </a:glow>
                  <a:outerShdw blurRad="80000" dist="40000" dir="5040000" algn="tl">
                    <a:srgbClr val="000000">
                      <a:alpha val="30000"/>
                    </a:srgbClr>
                  </a:outerShdw>
                </a:effectLst>
              </a:rPr>
              <a:t>truth</a:t>
            </a:r>
            <a:endParaRPr lang="en-US" b="1" i="1" dirty="0">
              <a:ln w="11430"/>
              <a:solidFill>
                <a:srgbClr val="CE7972"/>
              </a:solidFill>
              <a:effectLst>
                <a:glow rad="63500">
                  <a:schemeClr val="tx1"/>
                </a:glow>
                <a:outerShdw blurRad="80000" dist="40000" dir="5040000" algn="tl">
                  <a:srgbClr val="000000">
                    <a:alpha val="30000"/>
                  </a:srgbClr>
                </a:outerShdw>
              </a:effectLst>
            </a:endParaRPr>
          </a:p>
        </p:txBody>
      </p:sp>
      <p:sp>
        <p:nvSpPr>
          <p:cNvPr id="7" name="Title 1"/>
          <p:cNvSpPr txBox="1">
            <a:spLocks/>
          </p:cNvSpPr>
          <p:nvPr/>
        </p:nvSpPr>
        <p:spPr>
          <a:xfrm>
            <a:off x="4343400" y="1676400"/>
            <a:ext cx="4200144"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rgbClr val="778D8B"/>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n w="11430"/>
                <a:solidFill>
                  <a:srgbClr val="CC9900"/>
                </a:solidFill>
                <a:effectLst>
                  <a:glow rad="63500">
                    <a:schemeClr val="tx1"/>
                  </a:glow>
                  <a:outerShdw blurRad="80000" dist="40000" dir="5040000" algn="tl">
                    <a:srgbClr val="000000">
                      <a:alpha val="30000"/>
                    </a:srgbClr>
                  </a:outerShdw>
                </a:effectLst>
              </a:rPr>
              <a:t> </a:t>
            </a:r>
            <a:r>
              <a:rPr lang="en-US" sz="50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778D8B"/>
                </a:solidFill>
                <a:effectLst>
                  <a:glow rad="63500">
                    <a:schemeClr val="tx1"/>
                  </a:glow>
                  <a:outerShdw blurRad="80000" dist="40000" dir="5040000" algn="tl">
                    <a:srgbClr val="000000">
                      <a:alpha val="30000"/>
                    </a:srgbClr>
                  </a:outerShdw>
                </a:effectLst>
              </a:rPr>
              <a:t>all your heart</a:t>
            </a:r>
            <a:endParaRPr lang="en-US" b="1" i="1" dirty="0">
              <a:ln w="11430"/>
              <a:solidFill>
                <a:srgbClr val="778D8B"/>
              </a:solidFill>
              <a:effectLst>
                <a:glow rad="63500">
                  <a:schemeClr val="tx1"/>
                </a:glow>
                <a:outerShdw blurRad="80000" dist="40000" dir="5040000" algn="tl">
                  <a:srgbClr val="000000">
                    <a:alpha val="30000"/>
                  </a:srgbClr>
                </a:outerShdw>
              </a:effectLst>
            </a:endParaRPr>
          </a:p>
        </p:txBody>
      </p:sp>
      <p:sp>
        <p:nvSpPr>
          <p:cNvPr id="8" name="Rectangle 6">
            <a:extLst>
              <a:ext uri="{FF2B5EF4-FFF2-40B4-BE49-F238E27FC236}">
                <a16:creationId xmlns:a16="http://schemas.microsoft.com/office/drawing/2014/main" id="{73A41F94-52FC-4463-A5E7-F58631DA0051}"/>
              </a:ext>
            </a:extLst>
          </p:cNvPr>
          <p:cNvSpPr>
            <a:spLocks noChangeArrowheads="1"/>
          </p:cNvSpPr>
          <p:nvPr/>
        </p:nvSpPr>
        <p:spPr bwMode="auto">
          <a:xfrm>
            <a:off x="1764679" y="175536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7949947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7.03053E-7 L 0.00122 0.39315 " pathEditMode="relative" rAng="0" ptsTypes="AA">
                                      <p:cBhvr>
                                        <p:cTn id="10" dur="1000" spd="-100000" fill="hold"/>
                                        <p:tgtEl>
                                          <p:spTgt spid="2"/>
                                        </p:tgtEl>
                                        <p:attrNameLst>
                                          <p:attrName>ppt_x</p:attrName>
                                          <p:attrName>ppt_y</p:attrName>
                                        </p:attrNameLst>
                                      </p:cBhvr>
                                      <p:rCtr x="52" y="19658"/>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0" presetClass="entr" presetSubtype="0" fill="hold" grpId="0" nodeType="withEffect">
                                  <p:stCondLst>
                                    <p:cond delay="40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stCondLst>
                                            <p:cond delay="0"/>
                                          </p:stCondLst>
                                        </p:cTn>
                                        <p:tgtEl>
                                          <p:spTgt spid="8"/>
                                        </p:tgtEl>
                                      </p:cBhvr>
                                    </p:animEffect>
                                    <p:anim to="" calcmode="lin" valueType="num">
                                      <p:cBhvr>
                                        <p:cTn id="21"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750"/>
                                        <p:tgtEl>
                                          <p:spTgt spid="6"/>
                                        </p:tgtEl>
                                      </p:cBhvr>
                                    </p:animEffect>
                                  </p:childTnLst>
                                </p:cTn>
                              </p:par>
                              <p:par>
                                <p:cTn id="28" presetID="12" presetClass="exit" presetSubtype="2" fill="hold" grpId="1" nodeType="withEffect">
                                  <p:stCondLst>
                                    <p:cond delay="0"/>
                                  </p:stCondLst>
                                  <p:childTnLst>
                                    <p:anim calcmode="lin" valueType="num">
                                      <p:cBhvr additive="base">
                                        <p:cTn id="29" dur="500"/>
                                        <p:tgtEl>
                                          <p:spTgt spid="8"/>
                                        </p:tgtEl>
                                        <p:attrNameLst>
                                          <p:attrName>ppt_x</p:attrName>
                                        </p:attrNameLst>
                                      </p:cBhvr>
                                      <p:tavLst>
                                        <p:tav tm="0">
                                          <p:val>
                                            <p:strVal val="#ppt_x"/>
                                          </p:val>
                                        </p:tav>
                                        <p:tav tm="100000">
                                          <p:val>
                                            <p:strVal val="#ppt_x+#ppt_w*1.125000"/>
                                          </p:val>
                                        </p:tav>
                                      </p:tavLst>
                                    </p:anim>
                                    <p:animEffect transition="out" filter="wipe(right)">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22" presetClass="exit" presetSubtype="8" fill="hold" grpId="2" nodeType="withEffect">
                                  <p:stCondLst>
                                    <p:cond delay="0"/>
                                  </p:stCondLst>
                                  <p:childTnLst>
                                    <p:animEffect transition="out" filter="wipe(left)">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6" grpId="0"/>
      <p:bldP spid="7" grpId="0"/>
      <p:bldP spid="8" grpId="0"/>
      <p:bldP spid="8" grpId="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503238"/>
            <a:ext cx="5715000" cy="42211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For the law was given through Moses, but grace and truth came through Jesus Christ.   </a:t>
            </a:r>
            <a:r>
              <a:rPr lang="en-US" sz="3200" b="1" i="1" dirty="0">
                <a:ln w="11430"/>
                <a:solidFill>
                  <a:srgbClr val="CC9900"/>
                </a:solidFill>
                <a:effectLst>
                  <a:glow rad="101600">
                    <a:schemeClr val="tx1"/>
                  </a:glow>
                  <a:outerShdw blurRad="80000" dist="40000" dir="5040000" algn="tl">
                    <a:srgbClr val="000000">
                      <a:alpha val="30000"/>
                    </a:srgbClr>
                  </a:outerShdw>
                </a:effectLst>
              </a:rPr>
              <a:t>— John  1:17 </a:t>
            </a:r>
          </a:p>
        </p:txBody>
      </p:sp>
      <p:sp>
        <p:nvSpPr>
          <p:cNvPr id="4" name="Title 1"/>
          <p:cNvSpPr txBox="1">
            <a:spLocks/>
          </p:cNvSpPr>
          <p:nvPr/>
        </p:nvSpPr>
        <p:spPr>
          <a:xfrm>
            <a:off x="76200" y="2133600"/>
            <a:ext cx="42672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solidFill>
                  <a:srgbClr val="CC9900"/>
                </a:solidFill>
                <a:effectLst>
                  <a:glow rad="63500">
                    <a:schemeClr val="tx1"/>
                  </a:glow>
                  <a:outerShdw blurRad="80000" dist="40000" dir="5040000" algn="tl">
                    <a:srgbClr val="000000">
                      <a:alpha val="30000"/>
                    </a:srgbClr>
                  </a:outerShdw>
                </a:effectLst>
              </a:rPr>
              <a:t> </a:t>
            </a:r>
            <a:r>
              <a:rPr lang="en-US" sz="54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grace and truth</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5" name="Title 1"/>
          <p:cNvSpPr txBox="1">
            <a:spLocks/>
          </p:cNvSpPr>
          <p:nvPr/>
        </p:nvSpPr>
        <p:spPr>
          <a:xfrm>
            <a:off x="76200" y="2819400"/>
            <a:ext cx="54864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solidFill>
                  <a:srgbClr val="CC9900"/>
                </a:solidFill>
                <a:effectLst>
                  <a:glow rad="63500">
                    <a:schemeClr val="tx1"/>
                  </a:glow>
                  <a:outerShdw blurRad="80000" dist="40000" dir="5040000" algn="tl">
                    <a:srgbClr val="000000">
                      <a:alpha val="30000"/>
                    </a:srgbClr>
                  </a:outerShdw>
                </a:effectLst>
              </a:rPr>
              <a:t> </a:t>
            </a:r>
            <a:r>
              <a:rPr lang="en-US" sz="50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through Jesus Christ</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6" name="Rectangle 4"/>
          <p:cNvSpPr>
            <a:spLocks noChangeArrowheads="1"/>
          </p:cNvSpPr>
          <p:nvPr/>
        </p:nvSpPr>
        <p:spPr bwMode="auto">
          <a:xfrm>
            <a:off x="3657600" y="3276600"/>
            <a:ext cx="1676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FF0000"/>
                </a:solidFill>
                <a:effectLst>
                  <a:outerShdw blurRad="80000" dist="40000" dir="5040000" algn="tl">
                    <a:srgbClr val="000000">
                      <a:alpha val="30000"/>
                    </a:srgbClr>
                  </a:outerShdw>
                </a:effectLst>
                <a:latin typeface="+mj-lt"/>
              </a:rPr>
              <a:t>truth</a:t>
            </a:r>
            <a:endParaRPr lang="en-US" sz="3200" b="1" i="1" dirty="0">
              <a:ln w="11430">
                <a:noFill/>
              </a:ln>
              <a:solidFill>
                <a:srgbClr val="FF0000"/>
              </a:solidFill>
              <a:effectLst>
                <a:outerShdw blurRad="80000" dist="40000" dir="5040000" algn="tl">
                  <a:srgbClr val="000000">
                    <a:alpha val="30000"/>
                  </a:srgbClr>
                </a:outerShdw>
              </a:effectLst>
              <a:latin typeface="+mj-lt"/>
            </a:endParaRPr>
          </a:p>
        </p:txBody>
      </p:sp>
      <p:sp>
        <p:nvSpPr>
          <p:cNvPr id="7" name="Rectangle 4"/>
          <p:cNvSpPr>
            <a:spLocks noChangeArrowheads="1"/>
          </p:cNvSpPr>
          <p:nvPr/>
        </p:nvSpPr>
        <p:spPr bwMode="auto">
          <a:xfrm>
            <a:off x="1295400" y="3276600"/>
            <a:ext cx="17526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FF0000"/>
                </a:solidFill>
                <a:effectLst>
                  <a:outerShdw blurRad="80000" dist="40000" dir="5040000" algn="tl">
                    <a:srgbClr val="000000">
                      <a:alpha val="30000"/>
                    </a:srgbClr>
                  </a:outerShdw>
                </a:effectLst>
                <a:latin typeface="+mj-lt"/>
              </a:rPr>
              <a:t>grace</a:t>
            </a:r>
            <a:endParaRPr lang="en-US" sz="3200" b="1" i="1" dirty="0">
              <a:ln w="11430">
                <a:noFill/>
              </a:ln>
              <a:solidFill>
                <a:srgbClr val="FF0000"/>
              </a:solidFill>
              <a:effectLst>
                <a:outerShdw blurRad="80000" dist="40000" dir="5040000" algn="tl">
                  <a:srgbClr val="000000">
                    <a:alpha val="30000"/>
                  </a:srgbClr>
                </a:outerShdw>
              </a:effectLst>
              <a:latin typeface="+mj-lt"/>
            </a:endParaRPr>
          </a:p>
        </p:txBody>
      </p:sp>
      <p:sp>
        <p:nvSpPr>
          <p:cNvPr id="8" name="Rectangle 4"/>
          <p:cNvSpPr>
            <a:spLocks noChangeArrowheads="1"/>
          </p:cNvSpPr>
          <p:nvPr/>
        </p:nvSpPr>
        <p:spPr bwMode="auto">
          <a:xfrm rot="16200000">
            <a:off x="2381250" y="2152650"/>
            <a:ext cx="17526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FF0000"/>
                </a:solidFill>
                <a:effectLst>
                  <a:outerShdw blurRad="80000" dist="40000" dir="5040000" algn="tl">
                    <a:srgbClr val="000000">
                      <a:alpha val="30000"/>
                    </a:srgbClr>
                  </a:outerShdw>
                </a:effectLst>
                <a:latin typeface="+mj-lt"/>
              </a:rPr>
              <a:t>Christ</a:t>
            </a:r>
            <a:endParaRPr lang="en-US" sz="3200" b="1" i="1" dirty="0">
              <a:ln w="11430">
                <a:noFill/>
              </a:ln>
              <a:solidFill>
                <a:srgbClr val="FF0000"/>
              </a:solidFill>
              <a:effectLst>
                <a:outerShdw blurRad="80000" dist="40000" dir="5040000" algn="tl">
                  <a:srgbClr val="000000">
                    <a:alpha val="30000"/>
                  </a:srgbClr>
                </a:outerShdw>
              </a:effectLst>
              <a:latin typeface="+mj-lt"/>
            </a:endParaRPr>
          </a:p>
        </p:txBody>
      </p:sp>
    </p:spTree>
    <p:extLst>
      <p:ext uri="{BB962C8B-B14F-4D97-AF65-F5344CB8AC3E}">
        <p14:creationId xmlns:p14="http://schemas.microsoft.com/office/powerpoint/2010/main" val="3103177473"/>
      </p:ext>
    </p:extLst>
  </p:cSld>
  <p:clrMapOvr>
    <a:masterClrMapping/>
  </p:clrMapOvr>
  <mc:AlternateContent xmlns:mc="http://schemas.openxmlformats.org/markup-compatibility/2006" xmlns:p14="http://schemas.microsoft.com/office/powerpoint/2010/main">
    <mc:Choice Requires="p14">
      <p:transition spd="slow" p14:dur="1250">
        <p:pull dir="ru"/>
      </p:transition>
    </mc:Choice>
    <mc:Fallback xmlns="">
      <p:transition spd="slow">
        <p:pull dir="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
                                        <p:tgtEl>
                                          <p:spTgt spid="5"/>
                                        </p:tgtEl>
                                      </p:cBhvr>
                                    </p:animEffect>
                                  </p:childTnLst>
                                </p:cTn>
                              </p:par>
                              <p:par>
                                <p:cTn id="23" presetID="10" presetClass="exit" presetSubtype="0" fill="hold" grpId="1" nodeType="withEffect">
                                  <p:stCondLst>
                                    <p:cond delay="0"/>
                                  </p:stCondLst>
                                  <p:childTnLst>
                                    <p:animEffect transition="out" filter="fade">
                                      <p:cBhvr>
                                        <p:cTn id="24" dur="1750"/>
                                        <p:tgtEl>
                                          <p:spTgt spid="2"/>
                                        </p:tgtEl>
                                      </p:cBhvr>
                                    </p:animEffect>
                                    <p:set>
                                      <p:cBhvr>
                                        <p:cTn id="25" dur="1" fill="hold">
                                          <p:stCondLst>
                                            <p:cond delay="1749"/>
                                          </p:stCondLst>
                                        </p:cTn>
                                        <p:tgtEl>
                                          <p:spTgt spid="2"/>
                                        </p:tgtEl>
                                        <p:attrNameLst>
                                          <p:attrName>style.visibility</p:attrName>
                                        </p:attrNameLst>
                                      </p:cBhvr>
                                      <p:to>
                                        <p:strVal val="hidden"/>
                                      </p:to>
                                    </p:set>
                                  </p:childTnLst>
                                </p:cTn>
                              </p:par>
                              <p:par>
                                <p:cTn id="26" presetID="8" presetClass="emph" presetSubtype="0" fill="hold" grpId="2" nodeType="withEffect">
                                  <p:stCondLst>
                                    <p:cond delay="0"/>
                                  </p:stCondLst>
                                  <p:childTnLst>
                                    <p:animRot by="-5400000">
                                      <p:cBhvr>
                                        <p:cTn id="27" dur="2000" fill="hold"/>
                                        <p:tgtEl>
                                          <p:spTgt spid="5"/>
                                        </p:tgtEl>
                                        <p:attrNameLst>
                                          <p:attrName>r</p:attrName>
                                        </p:attrNameLst>
                                      </p:cBhvr>
                                    </p:animRot>
                                  </p:childTnLst>
                                </p:cTn>
                              </p:par>
                              <p:par>
                                <p:cTn id="28" presetID="0" presetClass="path" presetSubtype="0" accel="50000" decel="50000" fill="hold" grpId="3" nodeType="withEffect">
                                  <p:stCondLst>
                                    <p:cond delay="0"/>
                                  </p:stCondLst>
                                  <p:childTnLst>
                                    <p:animMotion origin="layout" path="M 0 0 C 0.01059 0.00856 0.02118 0.01711 0.029 0.03191 C 0.03681 0.04672 0.04289 0.07239 0.04688 0.08927 C 0.05087 0.10615 0.05191 0.11956 0.05313 0.13321 " pathEditMode="relative" ptsTypes="aaaA">
                                      <p:cBhvr>
                                        <p:cTn id="29" dur="2000" fill="hold"/>
                                        <p:tgtEl>
                                          <p:spTgt spid="5"/>
                                        </p:tgtEl>
                                        <p:attrNameLst>
                                          <p:attrName>ppt_x</p:attrName>
                                          <p:attrName>ppt_y</p:attrName>
                                        </p:attrNameLst>
                                      </p:cBhvr>
                                    </p:animMotion>
                                  </p:childTnLst>
                                </p:cTn>
                              </p:par>
                              <p:par>
                                <p:cTn id="30" presetID="0" presetClass="path" presetSubtype="0" accel="50000" decel="50000" fill="hold" grpId="2" nodeType="withEffect">
                                  <p:stCondLst>
                                    <p:cond delay="0"/>
                                  </p:stCondLst>
                                  <p:childTnLst>
                                    <p:animMotion origin="layout" path="M 3.33333E-6 1.11111E-6 C 0.00607 0.00046 0.02396 -0.0007 0.03628 0.00301 C 0.04861 0.00671 0.06423 0.0125 0.07413 0.02245 C 0.08402 0.03241 0.09097 0.04722 0.09618 0.0625 C 0.10139 0.07778 0.10277 0.0963 0.10486 0.11366 C 0.10694 0.13102 0.10798 0.15555 0.10868 0.16667 " pathEditMode="relative" rAng="0" ptsTypes="aaaaaa">
                                      <p:cBhvr>
                                        <p:cTn id="31" dur="2000" fill="hold"/>
                                        <p:tgtEl>
                                          <p:spTgt spid="4"/>
                                        </p:tgtEl>
                                        <p:attrNameLst>
                                          <p:attrName>ppt_x</p:attrName>
                                          <p:attrName>ppt_y</p:attrName>
                                        </p:attrNameLst>
                                      </p:cBhvr>
                                      <p:rCtr x="5434" y="8287"/>
                                    </p:animMotion>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childTnLst>
                                </p:cTn>
                              </p:par>
                              <p:par>
                                <p:cTn id="40" presetID="0" presetClass="exit" presetSubtype="0" fill="hold" grpId="1" nodeType="withEffect">
                                  <p:stCondLst>
                                    <p:cond delay="0"/>
                                  </p:stCondLst>
                                  <p:childTnLst>
                                    <p:set>
                                      <p:cBhvr>
                                        <p:cTn id="41" dur="1" fill="hold">
                                          <p:stCondLst>
                                            <p:cond delay="999"/>
                                          </p:stCondLst>
                                        </p:cTn>
                                        <p:tgtEl>
                                          <p:spTgt spid="6"/>
                                        </p:tgtEl>
                                        <p:attrNameLst>
                                          <p:attrName>style.visibility</p:attrName>
                                        </p:attrNameLst>
                                      </p:cBhvr>
                                      <p:to>
                                        <p:strVal val="hidden"/>
                                      </p:to>
                                    </p:set>
                                    <p:animEffect transition="out" filter="dissolve">
                                      <p:cBhvr>
                                        <p:cTn id="42" dur="1000">
                                          <p:stCondLst>
                                            <p:cond delay="0"/>
                                          </p:stCondLst>
                                        </p:cTn>
                                        <p:tgtEl>
                                          <p:spTgt spid="6"/>
                                        </p:tgtEl>
                                      </p:cBhvr>
                                    </p:animEffect>
                                    <p:anim to="" calcmode="lin" valueType="num">
                                      <p:cBhvr>
                                        <p:cTn id="43"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44"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45" presetID="0" presetClass="exit" presetSubtype="0" fill="hold" grpId="1" nodeType="withEffect">
                                  <p:stCondLst>
                                    <p:cond delay="0"/>
                                  </p:stCondLst>
                                  <p:childTnLst>
                                    <p:set>
                                      <p:cBhvr>
                                        <p:cTn id="46" dur="1" fill="hold">
                                          <p:stCondLst>
                                            <p:cond delay="999"/>
                                          </p:stCondLst>
                                        </p:cTn>
                                        <p:tgtEl>
                                          <p:spTgt spid="7"/>
                                        </p:tgtEl>
                                        <p:attrNameLst>
                                          <p:attrName>style.visibility</p:attrName>
                                        </p:attrNameLst>
                                      </p:cBhvr>
                                      <p:to>
                                        <p:strVal val="hidden"/>
                                      </p:to>
                                    </p:set>
                                    <p:animEffect transition="out" filter="dissolve">
                                      <p:cBhvr>
                                        <p:cTn id="47" dur="1000">
                                          <p:stCondLst>
                                            <p:cond delay="0"/>
                                          </p:stCondLst>
                                        </p:cTn>
                                        <p:tgtEl>
                                          <p:spTgt spid="7"/>
                                        </p:tgtEl>
                                      </p:cBhvr>
                                    </p:animEffect>
                                    <p:anim to="" calcmode="lin" valueType="num">
                                      <p:cBhvr>
                                        <p:cTn id="48"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9"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50" presetID="0" presetClass="exit" presetSubtype="0" fill="hold" grpId="1" nodeType="withEffect">
                                  <p:stCondLst>
                                    <p:cond delay="0"/>
                                  </p:stCondLst>
                                  <p:childTnLst>
                                    <p:set>
                                      <p:cBhvr>
                                        <p:cTn id="51" dur="1" fill="hold">
                                          <p:stCondLst>
                                            <p:cond delay="999"/>
                                          </p:stCondLst>
                                        </p:cTn>
                                        <p:tgtEl>
                                          <p:spTgt spid="8"/>
                                        </p:tgtEl>
                                        <p:attrNameLst>
                                          <p:attrName>style.visibility</p:attrName>
                                        </p:attrNameLst>
                                      </p:cBhvr>
                                      <p:to>
                                        <p:strVal val="hidden"/>
                                      </p:to>
                                    </p:set>
                                    <p:animEffect transition="out" filter="dissolve">
                                      <p:cBhvr>
                                        <p:cTn id="52" dur="1000">
                                          <p:stCondLst>
                                            <p:cond delay="0"/>
                                          </p:stCondLst>
                                        </p:cTn>
                                        <p:tgtEl>
                                          <p:spTgt spid="8"/>
                                        </p:tgtEl>
                                      </p:cBhvr>
                                    </p:animEffect>
                                    <p:anim to="" calcmode="lin" valueType="num">
                                      <p:cBhvr>
                                        <p:cTn id="53"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54"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55" presetID="0" presetClass="path" presetSubtype="0" accel="50000" decel="50000" fill="hold" grpId="2" nodeType="withEffect">
                                  <p:stCondLst>
                                    <p:cond delay="0"/>
                                  </p:stCondLst>
                                  <p:childTnLst>
                                    <p:animMotion origin="layout" path="M 0 0 L 0.03333 0.0111 " pathEditMode="relative" ptsTypes="AA">
                                      <p:cBhvr>
                                        <p:cTn id="56" dur="1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2"/>
      <p:bldP spid="5" grpId="0"/>
      <p:bldP spid="5" grpId="2"/>
      <p:bldP spid="5" grpId="3"/>
      <p:bldP spid="6" grpId="0"/>
      <p:bldP spid="6" grpId="1"/>
      <p:bldP spid="7" grpId="0"/>
      <p:bldP spid="7" grpId="1"/>
      <p:bldP spid="8" grpId="0"/>
      <p:bldP spid="8" grpId="1"/>
      <p:bldP spid="8" grpId="2"/>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D7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 y="-4823"/>
            <a:ext cx="9144000" cy="6862823"/>
          </a:xfrm>
          <a:prstGeom prst="rect">
            <a:avLst/>
          </a:prstGeom>
        </p:spPr>
      </p:pic>
      <p:sp>
        <p:nvSpPr>
          <p:cNvPr id="4" name="Title 1"/>
          <p:cNvSpPr txBox="1">
            <a:spLocks/>
          </p:cNvSpPr>
          <p:nvPr/>
        </p:nvSpPr>
        <p:spPr>
          <a:xfrm>
            <a:off x="4485322" y="1124712"/>
            <a:ext cx="1905000" cy="11684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trust</a:t>
            </a:r>
          </a:p>
        </p:txBody>
      </p:sp>
      <p:sp>
        <p:nvSpPr>
          <p:cNvPr id="5" name="Title 1"/>
          <p:cNvSpPr txBox="1">
            <a:spLocks/>
          </p:cNvSpPr>
          <p:nvPr/>
        </p:nvSpPr>
        <p:spPr>
          <a:xfrm>
            <a:off x="3493008" y="3172968"/>
            <a:ext cx="2590800" cy="10894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believed</a:t>
            </a:r>
          </a:p>
        </p:txBody>
      </p:sp>
      <p:sp>
        <p:nvSpPr>
          <p:cNvPr id="2" name="Title 1"/>
          <p:cNvSpPr>
            <a:spLocks noGrp="1"/>
          </p:cNvSpPr>
          <p:nvPr>
            <p:ph type="title"/>
          </p:nvPr>
        </p:nvSpPr>
        <p:spPr>
          <a:xfrm>
            <a:off x="457200" y="1066800"/>
            <a:ext cx="8229600" cy="46021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In Him you also trusted, after    you heard the word of truth, the gospel of your salvation; in whom also, having believed, you were sealed with the Holy Spirit of promise, … </a:t>
            </a:r>
            <a:r>
              <a:rPr lang="en-US" sz="3200" b="1" i="1" dirty="0">
                <a:ln w="11430"/>
                <a:solidFill>
                  <a:srgbClr val="CC9900"/>
                </a:solidFill>
                <a:effectLst>
                  <a:glow rad="101600">
                    <a:schemeClr val="tx1"/>
                  </a:glow>
                  <a:outerShdw blurRad="80000" dist="40000" dir="5040000" algn="tl">
                    <a:srgbClr val="000000">
                      <a:alpha val="30000"/>
                    </a:srgbClr>
                  </a:outerShdw>
                </a:effectLst>
              </a:rPr>
              <a:t>— Ephesians 1:13 </a:t>
            </a:r>
          </a:p>
        </p:txBody>
      </p:sp>
      <p:sp>
        <p:nvSpPr>
          <p:cNvPr id="6" name="Title 1"/>
          <p:cNvSpPr txBox="1">
            <a:spLocks/>
          </p:cNvSpPr>
          <p:nvPr/>
        </p:nvSpPr>
        <p:spPr>
          <a:xfrm>
            <a:off x="3733800" y="1828800"/>
            <a:ext cx="37338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chemeClr val="bg1"/>
                </a:solidFill>
                <a:effectLst>
                  <a:glow rad="63500">
                    <a:schemeClr val="tx1"/>
                  </a:glow>
                  <a:outerShdw blurRad="80000" dist="40000" dir="5040000" algn="tl">
                    <a:srgbClr val="000000">
                      <a:alpha val="30000"/>
                    </a:srgbClr>
                  </a:outerShdw>
                </a:effectLst>
              </a:rPr>
              <a:t>word of truth</a:t>
            </a:r>
            <a:endParaRPr lang="en-US" b="1" i="1" dirty="0">
              <a:ln w="11430"/>
              <a:solidFill>
                <a:schemeClr val="bg1"/>
              </a:solidFill>
              <a:effectLst>
                <a:glow rad="63500">
                  <a:schemeClr val="tx1"/>
                </a:glow>
                <a:outerShdw blurRad="80000" dist="40000" dir="5040000" algn="tl">
                  <a:srgbClr val="000000">
                    <a:alpha val="30000"/>
                  </a:srgbClr>
                </a:outerShdw>
              </a:effectLst>
            </a:endParaRPr>
          </a:p>
        </p:txBody>
      </p:sp>
      <p:sp>
        <p:nvSpPr>
          <p:cNvPr id="7" name="Rectangle 4"/>
          <p:cNvSpPr>
            <a:spLocks noChangeArrowheads="1"/>
          </p:cNvSpPr>
          <p:nvPr/>
        </p:nvSpPr>
        <p:spPr bwMode="auto">
          <a:xfrm>
            <a:off x="609600" y="3803904"/>
            <a:ext cx="7315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prstMaterial="plastic">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solidFill>
                  <a:srgbClr val="CC9900"/>
                </a:solidFill>
                <a:latin typeface="+mj-lt"/>
              </a:rPr>
              <a:t>sealed with the Holy Spirit</a:t>
            </a:r>
            <a:endParaRPr lang="en-US" sz="3200" b="1" i="1" dirty="0">
              <a:solidFill>
                <a:srgbClr val="CC9900"/>
              </a:solidFill>
              <a:latin typeface="+mj-lt"/>
            </a:endParaRPr>
          </a:p>
        </p:txBody>
      </p:sp>
      <p:sp>
        <p:nvSpPr>
          <p:cNvPr id="8" name="Rectangle 2">
            <a:extLst>
              <a:ext uri="{FF2B5EF4-FFF2-40B4-BE49-F238E27FC236}">
                <a16:creationId xmlns:a16="http://schemas.microsoft.com/office/drawing/2014/main" id="{D0679627-297F-4E56-A526-92F17BCB810B}"/>
              </a:ext>
            </a:extLst>
          </p:cNvPr>
          <p:cNvSpPr txBox="1">
            <a:spLocks noChangeArrowheads="1"/>
          </p:cNvSpPr>
          <p:nvPr/>
        </p:nvSpPr>
        <p:spPr bwMode="auto">
          <a:xfrm>
            <a:off x="3512695" y="3317823"/>
            <a:ext cx="2550826" cy="777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believed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FEA3F6DF-97D5-44C5-B231-83E5A4B651FD}"/>
              </a:ext>
            </a:extLst>
          </p:cNvPr>
          <p:cNvSpPr txBox="1">
            <a:spLocks noChangeArrowheads="1"/>
          </p:cNvSpPr>
          <p:nvPr/>
        </p:nvSpPr>
        <p:spPr bwMode="auto">
          <a:xfrm>
            <a:off x="4632157" y="1303429"/>
            <a:ext cx="1608748" cy="773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03177473"/>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18" presetClass="emph" presetSubtype="0" fill="hold" grpId="1" nodeType="withEffect">
                                  <p:stCondLst>
                                    <p:cond delay="0"/>
                                  </p:stCondLst>
                                  <p:childTnLst>
                                    <p:set>
                                      <p:cBhvr override="childStyle">
                                        <p:cTn id="32" dur="500" fill="hold"/>
                                        <p:tgtEl>
                                          <p:spTgt spid="4"/>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entr" presetSubtype="0" fill="hold" grpId="0" nodeType="clickEffect">
                                  <p:stCondLst>
                                    <p:cond delay="0"/>
                                  </p:stCondLst>
                                  <p:iterate type="lt">
                                    <p:tmPct val="10000"/>
                                  </p:iterate>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stCondLst>
                                            <p:cond delay="0"/>
                                          </p:stCondLst>
                                        </p:cTn>
                                        <p:tgtEl>
                                          <p:spTgt spid="7"/>
                                        </p:tgtEl>
                                      </p:cBhvr>
                                    </p:animEffect>
                                    <p:anim to="" calcmode="lin" valueType="num">
                                      <p:cBhvr>
                                        <p:cTn id="41"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43" fill="hold">
                            <p:stCondLst>
                              <p:cond delay="1600"/>
                            </p:stCondLst>
                            <p:childTnLst>
                              <p:par>
                                <p:cTn id="44" presetID="26" presetClass="emph" presetSubtype="0" fill="hold" grpId="2" nodeType="afterEffect">
                                  <p:stCondLst>
                                    <p:cond delay="0"/>
                                  </p:stCondLst>
                                  <p:iterate type="lt">
                                    <p:tmPct val="0"/>
                                  </p:iterate>
                                  <p:childTnLst>
                                    <p:animEffect transition="out" filter="fade">
                                      <p:cBhvr>
                                        <p:cTn id="45" dur="500" tmFilter="0, 0; .2, .5; .8, .5; 1, 0"/>
                                        <p:tgtEl>
                                          <p:spTgt spid="7"/>
                                        </p:tgtEl>
                                      </p:cBhvr>
                                    </p:animEffect>
                                    <p:animScale>
                                      <p:cBhvr>
                                        <p:cTn id="46"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2" grpId="0"/>
      <p:bldP spid="6" grpId="0"/>
      <p:bldP spid="7" grpId="0"/>
      <p:bldP spid="7" grpId="2"/>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9135" t="1087" r="20236" b="18073"/>
          <a:stretch/>
        </p:blipFill>
        <p:spPr>
          <a:xfrm>
            <a:off x="0" y="0"/>
            <a:ext cx="9144000" cy="6858000"/>
          </a:xfrm>
          <a:prstGeom prst="rect">
            <a:avLst/>
          </a:prstGeom>
        </p:spPr>
      </p:pic>
      <p:sp>
        <p:nvSpPr>
          <p:cNvPr id="2" name="Title 1"/>
          <p:cNvSpPr>
            <a:spLocks noGrp="1"/>
          </p:cNvSpPr>
          <p:nvPr>
            <p:ph type="title"/>
          </p:nvPr>
        </p:nvSpPr>
        <p:spPr>
          <a:xfrm>
            <a:off x="304800" y="381000"/>
            <a:ext cx="8458200" cy="5973762"/>
          </a:xfrm>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If we say that we have fellowship with Him, and walk in darkness, we lie and do not practice the truth.  But if we walk in the light as He is in the light, we have fellowship with one another, and the blood of Jesus Christ His Son cleanses us from all sin.  If we say that we have no sin, we deceive ourselves, and the truth is not in us. </a:t>
            </a:r>
            <a:r>
              <a:rPr lang="en-US" sz="3600" b="1" i="1" dirty="0">
                <a:ln w="11430"/>
                <a:solidFill>
                  <a:srgbClr val="CC9900"/>
                </a:solidFill>
                <a:effectLst>
                  <a:glow rad="101600">
                    <a:schemeClr val="tx1"/>
                  </a:glow>
                  <a:outerShdw blurRad="80000" dist="40000" dir="5040000" algn="tl">
                    <a:srgbClr val="000000">
                      <a:alpha val="30000"/>
                    </a:srgbClr>
                  </a:outerShdw>
                </a:effectLst>
              </a:rPr>
              <a:t>— 1</a:t>
            </a:r>
            <a:r>
              <a:rPr lang="en-US" sz="3600" b="1" i="1" baseline="30000" dirty="0">
                <a:ln w="11430"/>
                <a:solidFill>
                  <a:srgbClr val="CC9900"/>
                </a:solidFill>
                <a:effectLst>
                  <a:glow rad="101600">
                    <a:schemeClr val="tx1"/>
                  </a:glow>
                  <a:outerShdw blurRad="80000" dist="40000" dir="5040000" algn="tl">
                    <a:srgbClr val="000000">
                      <a:alpha val="30000"/>
                    </a:srgbClr>
                  </a:outerShdw>
                </a:effectLst>
              </a:rPr>
              <a:t>st</a:t>
            </a:r>
            <a:r>
              <a:rPr lang="en-US" sz="3600" b="1" i="1" dirty="0">
                <a:ln w="11430"/>
                <a:solidFill>
                  <a:srgbClr val="CC9900"/>
                </a:solidFill>
                <a:effectLst>
                  <a:glow rad="101600">
                    <a:schemeClr val="tx1"/>
                  </a:glow>
                  <a:outerShdw blurRad="80000" dist="40000" dir="5040000" algn="tl">
                    <a:srgbClr val="000000">
                      <a:alpha val="30000"/>
                    </a:srgbClr>
                  </a:outerShdw>
                </a:effectLst>
              </a:rPr>
              <a:t> John 1:6-8 </a:t>
            </a:r>
          </a:p>
        </p:txBody>
      </p:sp>
      <p:sp>
        <p:nvSpPr>
          <p:cNvPr id="6" name="Title 1"/>
          <p:cNvSpPr txBox="1">
            <a:spLocks/>
          </p:cNvSpPr>
          <p:nvPr/>
        </p:nvSpPr>
        <p:spPr>
          <a:xfrm>
            <a:off x="533400" y="381000"/>
            <a:ext cx="1210350" cy="1066800"/>
          </a:xfrm>
          <a:prstGeom prst="rect">
            <a:avLst/>
          </a:prstGeom>
        </p:spPr>
        <p:txBody>
          <a:bodyPr vert="horz" lIns="91440" tIns="45720" rIns="91440" bIns="45720" rtlCol="0"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5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 </a:t>
            </a:r>
            <a:r>
              <a:rPr lang="en-US" sz="4100" b="1" dirty="0">
                <a:ln w="11430"/>
                <a:solidFill>
                  <a:srgbClr val="CC9900"/>
                </a:solidFill>
                <a:effectLst>
                  <a:glow rad="88900">
                    <a:schemeClr val="tx1"/>
                  </a:glow>
                  <a:outerShdw blurRad="80000" dist="40000" dir="5040000" algn="tl">
                    <a:srgbClr val="000000">
                      <a:alpha val="30000"/>
                    </a:srgbClr>
                  </a:outerShdw>
                </a:effectLst>
              </a:rPr>
              <a:t>we</a:t>
            </a:r>
            <a:endParaRPr lang="en-US" sz="41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7" name="Title 1"/>
          <p:cNvSpPr txBox="1">
            <a:spLocks/>
          </p:cNvSpPr>
          <p:nvPr/>
        </p:nvSpPr>
        <p:spPr>
          <a:xfrm>
            <a:off x="7239000" y="990600"/>
            <a:ext cx="990600" cy="1066800"/>
          </a:xfrm>
          <a:prstGeom prst="rect">
            <a:avLst/>
          </a:prstGeom>
        </p:spPr>
        <p:txBody>
          <a:bodyPr vert="horz" lIns="91440" tIns="45720" rIns="91440" bIns="45720" rtlCol="0"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5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 </a:t>
            </a:r>
            <a:r>
              <a:rPr lang="en-US" sz="4100" b="1" dirty="0">
                <a:ln w="11430"/>
                <a:solidFill>
                  <a:srgbClr val="CC9900"/>
                </a:solidFill>
                <a:effectLst>
                  <a:glow rad="88900">
                    <a:schemeClr val="tx1"/>
                  </a:glow>
                  <a:outerShdw blurRad="80000" dist="40000" dir="5040000" algn="tl">
                    <a:srgbClr val="000000">
                      <a:alpha val="30000"/>
                    </a:srgbClr>
                  </a:outerShdw>
                </a:effectLst>
              </a:rPr>
              <a:t>a</a:t>
            </a:r>
            <a:endParaRPr lang="en-US" sz="41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8" name="Title 1"/>
          <p:cNvSpPr txBox="1">
            <a:spLocks/>
          </p:cNvSpPr>
          <p:nvPr/>
        </p:nvSpPr>
        <p:spPr>
          <a:xfrm>
            <a:off x="1905000" y="1600200"/>
            <a:ext cx="2268300" cy="1066800"/>
          </a:xfrm>
          <a:prstGeom prst="rect">
            <a:avLst/>
          </a:prstGeom>
        </p:spPr>
        <p:txBody>
          <a:bodyPr vert="horz" lIns="91440" tIns="45720" rIns="91440" bIns="45720" rtlCol="0"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 </a:t>
            </a:r>
            <a:r>
              <a:rPr lang="en-US" sz="4100" b="1" dirty="0">
                <a:ln w="11430"/>
                <a:solidFill>
                  <a:srgbClr val="CC9900"/>
                </a:solidFill>
                <a:effectLst>
                  <a:glow rad="88900">
                    <a:schemeClr val="tx1"/>
                  </a:glow>
                  <a:outerShdw blurRad="80000" dist="40000" dir="5040000" algn="tl">
                    <a:srgbClr val="000000">
                      <a:alpha val="30000"/>
                    </a:srgbClr>
                  </a:outerShdw>
                </a:effectLst>
              </a:rPr>
              <a:t>practice</a:t>
            </a:r>
            <a:endParaRPr lang="en-US" sz="40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9" name="Title 1"/>
          <p:cNvSpPr txBox="1">
            <a:spLocks/>
          </p:cNvSpPr>
          <p:nvPr/>
        </p:nvSpPr>
        <p:spPr>
          <a:xfrm>
            <a:off x="4419600" y="1600200"/>
            <a:ext cx="1896150" cy="1066800"/>
          </a:xfrm>
          <a:prstGeom prst="rect">
            <a:avLst/>
          </a:prstGeom>
        </p:spPr>
        <p:txBody>
          <a:bodyPr vert="horz" lIns="91440" tIns="45720" rIns="91440" bIns="45720" rtlCol="0"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ln w="11430"/>
                <a:solidFill>
                  <a:srgbClr val="CC9900"/>
                </a:solidFill>
                <a:effectLst>
                  <a:glow rad="88900">
                    <a:schemeClr val="tx1"/>
                  </a:glow>
                  <a:outerShdw blurRad="80000" dist="40000" dir="5040000" algn="tl">
                    <a:srgbClr val="000000">
                      <a:alpha val="30000"/>
                    </a:srgbClr>
                  </a:outerShdw>
                </a:effectLst>
              </a:rPr>
              <a:t> </a:t>
            </a:r>
            <a:r>
              <a:rPr lang="en-US" sz="4200" b="1" dirty="0">
                <a:ln w="11430"/>
                <a:solidFill>
                  <a:srgbClr val="CC9900"/>
                </a:solidFill>
                <a:effectLst>
                  <a:glow rad="88900">
                    <a:schemeClr val="tx1"/>
                  </a:glow>
                  <a:outerShdw blurRad="80000" dist="40000" dir="5040000" algn="tl">
                    <a:srgbClr val="000000">
                      <a:alpha val="30000"/>
                    </a:srgbClr>
                  </a:outerShdw>
                </a:effectLst>
              </a:rPr>
              <a:t> </a:t>
            </a:r>
            <a:r>
              <a:rPr lang="en-US" sz="4100" b="1" dirty="0">
                <a:ln w="11430"/>
                <a:solidFill>
                  <a:srgbClr val="CC9900"/>
                </a:solidFill>
                <a:effectLst>
                  <a:glow rad="88900">
                    <a:schemeClr val="tx1"/>
                  </a:glow>
                  <a:outerShdw blurRad="80000" dist="40000" dir="5040000" algn="tl">
                    <a:srgbClr val="000000">
                      <a:alpha val="30000"/>
                    </a:srgbClr>
                  </a:outerShdw>
                </a:effectLst>
              </a:rPr>
              <a:t>truth</a:t>
            </a:r>
            <a:endParaRPr lang="en-US" sz="40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0" name="Title 1"/>
          <p:cNvSpPr txBox="1">
            <a:spLocks/>
          </p:cNvSpPr>
          <p:nvPr/>
        </p:nvSpPr>
        <p:spPr>
          <a:xfrm>
            <a:off x="1295400" y="2209800"/>
            <a:ext cx="1286550" cy="1066800"/>
          </a:xfrm>
          <a:prstGeom prst="rect">
            <a:avLst/>
          </a:prstGeom>
        </p:spPr>
        <p:txBody>
          <a:bodyPr vert="horz" lIns="91440" tIns="45720" rIns="91440" bIns="45720" rtlCol="0"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 </a:t>
            </a:r>
            <a:r>
              <a:rPr lang="en-US" sz="4100" b="1" dirty="0">
                <a:ln w="11430"/>
                <a:solidFill>
                  <a:srgbClr val="CC9900"/>
                </a:solidFill>
                <a:effectLst>
                  <a:glow rad="88900">
                    <a:schemeClr val="tx1"/>
                  </a:glow>
                  <a:outerShdw blurRad="80000" dist="40000" dir="5040000" algn="tl">
                    <a:srgbClr val="000000">
                      <a:alpha val="30000"/>
                    </a:srgbClr>
                  </a:outerShdw>
                </a:effectLst>
              </a:rPr>
              <a:t>in</a:t>
            </a:r>
            <a:endParaRPr lang="en-US" sz="40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1" name="Title 1"/>
          <p:cNvSpPr txBox="1">
            <a:spLocks/>
          </p:cNvSpPr>
          <p:nvPr/>
        </p:nvSpPr>
        <p:spPr>
          <a:xfrm>
            <a:off x="2667000" y="2209800"/>
            <a:ext cx="1752600" cy="1066800"/>
          </a:xfrm>
          <a:prstGeom prst="rect">
            <a:avLst/>
          </a:prstGeom>
        </p:spPr>
        <p:txBody>
          <a:bodyPr vert="horz" lIns="91440" tIns="45720" rIns="91440" bIns="45720" rtlCol="0"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 </a:t>
            </a:r>
            <a:r>
              <a:rPr lang="en-US" sz="4100" b="1" dirty="0">
                <a:ln w="11430"/>
                <a:solidFill>
                  <a:srgbClr val="CC9900"/>
                </a:solidFill>
                <a:effectLst>
                  <a:glow rad="88900">
                    <a:schemeClr val="tx1"/>
                  </a:glow>
                  <a:outerShdw blurRad="80000" dist="40000" dir="5040000" algn="tl">
                    <a:srgbClr val="000000">
                      <a:alpha val="30000"/>
                    </a:srgbClr>
                  </a:outerShdw>
                </a:effectLst>
              </a:rPr>
              <a:t>light</a:t>
            </a:r>
            <a:endParaRPr lang="en-US" sz="40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2" name="Title 1"/>
          <p:cNvSpPr txBox="1">
            <a:spLocks/>
          </p:cNvSpPr>
          <p:nvPr/>
        </p:nvSpPr>
        <p:spPr>
          <a:xfrm>
            <a:off x="4931864" y="2209800"/>
            <a:ext cx="1231486" cy="1066800"/>
          </a:xfrm>
          <a:prstGeom prst="rect">
            <a:avLst/>
          </a:prstGeom>
        </p:spPr>
        <p:txBody>
          <a:bodyPr vert="horz" lIns="91440" tIns="45720" rIns="91440" bIns="45720" rtlCol="0"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 </a:t>
            </a:r>
            <a:r>
              <a:rPr lang="en-US" sz="4100" b="1" dirty="0">
                <a:ln w="11430"/>
                <a:solidFill>
                  <a:srgbClr val="CC9900"/>
                </a:solidFill>
                <a:effectLst>
                  <a:glow rad="88900">
                    <a:schemeClr val="tx1"/>
                  </a:glow>
                  <a:outerShdw blurRad="80000" dist="40000" dir="5040000" algn="tl">
                    <a:srgbClr val="000000">
                      <a:alpha val="30000"/>
                    </a:srgbClr>
                  </a:outerShdw>
                </a:effectLst>
              </a:rPr>
              <a:t>is</a:t>
            </a:r>
            <a:endParaRPr lang="en-US" sz="40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3" name="Title 1"/>
          <p:cNvSpPr txBox="1">
            <a:spLocks/>
          </p:cNvSpPr>
          <p:nvPr/>
        </p:nvSpPr>
        <p:spPr>
          <a:xfrm>
            <a:off x="1228050" y="3429000"/>
            <a:ext cx="1210350" cy="1066800"/>
          </a:xfrm>
          <a:prstGeom prst="rect">
            <a:avLst/>
          </a:prstGeom>
        </p:spPr>
        <p:txBody>
          <a:bodyPr vert="horz" lIns="91440" tIns="45720" rIns="91440" bIns="45720" rtlCol="0"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 </a:t>
            </a:r>
            <a:r>
              <a:rPr lang="en-US" sz="4100" b="1" dirty="0">
                <a:ln w="11430"/>
                <a:solidFill>
                  <a:srgbClr val="CC9900"/>
                </a:solidFill>
                <a:effectLst>
                  <a:glow rad="88900">
                    <a:schemeClr val="tx1"/>
                  </a:glow>
                  <a:outerShdw blurRad="80000" dist="40000" dir="5040000" algn="tl">
                    <a:srgbClr val="000000">
                      <a:alpha val="30000"/>
                    </a:srgbClr>
                  </a:outerShdw>
                </a:effectLst>
              </a:rPr>
              <a:t>the</a:t>
            </a:r>
            <a:endParaRPr lang="en-US" sz="40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4" name="Title 1"/>
          <p:cNvSpPr txBox="1">
            <a:spLocks/>
          </p:cNvSpPr>
          <p:nvPr/>
        </p:nvSpPr>
        <p:spPr>
          <a:xfrm>
            <a:off x="3352800" y="3429000"/>
            <a:ext cx="3563700" cy="1066800"/>
          </a:xfrm>
          <a:prstGeom prst="rect">
            <a:avLst/>
          </a:prstGeom>
        </p:spPr>
        <p:txBody>
          <a:bodyPr vert="horz" lIns="91440" tIns="45720" rIns="91440" bIns="45720" rtlCol="0"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 </a:t>
            </a:r>
            <a:r>
              <a:rPr lang="en-US" sz="4100" b="1" dirty="0">
                <a:ln w="11430"/>
                <a:solidFill>
                  <a:srgbClr val="CC9900"/>
                </a:solidFill>
                <a:effectLst>
                  <a:glow rad="88900">
                    <a:schemeClr val="tx1"/>
                  </a:glow>
                  <a:outerShdw blurRad="80000" dist="40000" dir="5040000" algn="tl">
                    <a:srgbClr val="000000">
                      <a:alpha val="30000"/>
                    </a:srgbClr>
                  </a:outerShdw>
                </a:effectLst>
              </a:rPr>
              <a:t>of Jesus Christ</a:t>
            </a:r>
            <a:endParaRPr lang="en-US" sz="40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4" name="Title 1"/>
          <p:cNvSpPr txBox="1">
            <a:spLocks/>
          </p:cNvSpPr>
          <p:nvPr/>
        </p:nvSpPr>
        <p:spPr>
          <a:xfrm>
            <a:off x="381000" y="1600200"/>
            <a:ext cx="1210350" cy="1066800"/>
          </a:xfrm>
          <a:prstGeom prst="rect">
            <a:avLst/>
          </a:prstGeom>
        </p:spPr>
        <p:txBody>
          <a:bodyPr vert="horz" lIns="91440" tIns="45720" rIns="91440" bIns="45720" rtlCol="0"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 </a:t>
            </a:r>
            <a:r>
              <a:rPr lang="en-US" sz="4100" b="1" dirty="0">
                <a:ln w="11430"/>
                <a:solidFill>
                  <a:srgbClr val="CC9900"/>
                </a:solidFill>
                <a:effectLst>
                  <a:glow rad="88900">
                    <a:schemeClr val="tx1"/>
                  </a:glow>
                  <a:outerShdw blurRad="80000" dist="40000" dir="5040000" algn="tl">
                    <a:srgbClr val="000000">
                      <a:alpha val="30000"/>
                    </a:srgbClr>
                  </a:outerShdw>
                </a:effectLst>
              </a:rPr>
              <a:t>do</a:t>
            </a:r>
            <a:endParaRPr lang="en-US" sz="4000" b="1" i="1" dirty="0">
              <a:ln w="11430"/>
              <a:solidFill>
                <a:srgbClr val="CC9900"/>
              </a:solidFill>
              <a:effectLst>
                <a:glow rad="88900">
                  <a:schemeClr val="tx1"/>
                </a:glow>
                <a:outerShdw blurRad="80000" dist="40000" dir="5040000" algn="tl">
                  <a:srgbClr val="000000">
                    <a:alpha val="30000"/>
                  </a:srgbClr>
                </a:outerShdw>
              </a:effectLst>
            </a:endParaRPr>
          </a:p>
        </p:txBody>
      </p:sp>
      <p:pic>
        <p:nvPicPr>
          <p:cNvPr id="16" name="SpotlightShape1_rendered">
            <a:extLst>
              <a:ext uri="{FF2B5EF4-FFF2-40B4-BE49-F238E27FC236}">
                <a16:creationId xmlns:a16="http://schemas.microsoft.com/office/drawing/2014/main" id="{ADB80B6C-5AEF-4847-BE34-862700D8A8F2}"/>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31031774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50"/>
                                        <p:tgtEl>
                                          <p:spTgt spid="12"/>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50"/>
                                        <p:tgtEl>
                                          <p:spTgt spid="7"/>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50"/>
                                        <p:tgtEl>
                                          <p:spTgt spid="4"/>
                                        </p:tgtEl>
                                      </p:cBhvr>
                                    </p:animEffect>
                                  </p:childTnLst>
                                </p:cTn>
                              </p:par>
                              <p:par>
                                <p:cTn id="36" presetID="10" presetClass="entr" presetSubtype="0" fill="hold" grpId="0" nodeType="withEffect">
                                  <p:stCondLst>
                                    <p:cond delay="25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50"/>
                                        <p:tgtEl>
                                          <p:spTgt spid="11"/>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childTnLst>
                                </p:cTn>
                              </p:par>
                              <p:par>
                                <p:cTn id="48" presetID="0" presetClass="path" presetSubtype="0" accel="50000" decel="50000" fill="hold" grpId="1" nodeType="withEffect">
                                  <p:stCondLst>
                                    <p:cond delay="250"/>
                                  </p:stCondLst>
                                  <p:childTnLst>
                                    <p:animMotion origin="layout" path="M 8.33333E-7 -1.11111E-6 C -0.02517 -0.00116 -0.05035 -0.00208 -0.07083 -0.00162 C -0.09132 -0.00116 -0.10955 -0.00393 -0.12274 0.00347 C -0.13594 0.01088 -0.14479 0.02778 -0.15017 0.04352 C -0.15556 0.05926 -0.15451 0.08681 -0.15556 0.09815 " pathEditMode="relative" rAng="0" ptsTypes="aaaaa">
                                      <p:cBhvr>
                                        <p:cTn id="49" dur="2000" fill="hold"/>
                                        <p:tgtEl>
                                          <p:spTgt spid="9"/>
                                        </p:tgtEl>
                                        <p:attrNameLst>
                                          <p:attrName>ppt_x</p:attrName>
                                          <p:attrName>ppt_y</p:attrName>
                                        </p:attrNameLst>
                                      </p:cBhvr>
                                      <p:rCtr x="-7778" y="4699"/>
                                    </p:animMotion>
                                  </p:childTnLst>
                                </p:cTn>
                              </p:par>
                              <p:par>
                                <p:cTn id="50" presetID="0" presetClass="path" presetSubtype="0" accel="50000" decel="50000" fill="hold" grpId="1" nodeType="withEffect">
                                  <p:stCondLst>
                                    <p:cond delay="250"/>
                                  </p:stCondLst>
                                  <p:childTnLst>
                                    <p:animMotion origin="layout" path="M 0.00017 0 L -0.08542 0.00926 " pathEditMode="relative" rAng="0" ptsTypes="AA">
                                      <p:cBhvr>
                                        <p:cTn id="51" dur="2000" fill="hold"/>
                                        <p:tgtEl>
                                          <p:spTgt spid="12"/>
                                        </p:tgtEl>
                                        <p:attrNameLst>
                                          <p:attrName>ppt_x</p:attrName>
                                          <p:attrName>ppt_y</p:attrName>
                                        </p:attrNameLst>
                                      </p:cBhvr>
                                      <p:rCtr x="-4288" y="463"/>
                                    </p:animMotion>
                                  </p:childTnLst>
                                </p:cTn>
                              </p:par>
                              <p:par>
                                <p:cTn id="52" presetID="0" presetClass="path" presetSubtype="0" accel="50000" decel="50000" fill="hold" grpId="1" nodeType="withEffect">
                                  <p:stCondLst>
                                    <p:cond delay="250"/>
                                  </p:stCondLst>
                                  <p:childTnLst>
                                    <p:animMotion origin="layout" path="M -3.33333E-6 -2.22222E-6 C -0.00295 0.01922 -0.0059 0.03843 -0.02152 0.0625 C -0.03715 0.08658 -0.06093 0.12616 -0.09357 0.14537 C -0.12621 0.16459 -0.18663 0.17084 -0.2177 0.17755 C -0.24878 0.18426 -0.26701 0.18426 -0.28003 0.18611 " pathEditMode="relative" rAng="0" ptsTypes="aaaaa">
                                      <p:cBhvr>
                                        <p:cTn id="53" dur="2000" fill="hold"/>
                                        <p:tgtEl>
                                          <p:spTgt spid="7"/>
                                        </p:tgtEl>
                                        <p:attrNameLst>
                                          <p:attrName>ppt_x</p:attrName>
                                          <p:attrName>ppt_y</p:attrName>
                                        </p:attrNameLst>
                                      </p:cBhvr>
                                      <p:rCtr x="-14010" y="9306"/>
                                    </p:animMotion>
                                  </p:childTnLst>
                                </p:cTn>
                              </p:par>
                              <p:par>
                                <p:cTn id="54" presetID="0" presetClass="path" presetSubtype="0" accel="50000" decel="50000" fill="hold" grpId="1" nodeType="withEffect">
                                  <p:stCondLst>
                                    <p:cond delay="250"/>
                                  </p:stCondLst>
                                  <p:childTnLst>
                                    <p:animMotion origin="layout" path="M -1.66667E-6 -1.11111E-6 L 0.03941 0.18727 " pathEditMode="relative" rAng="0" ptsTypes="AA">
                                      <p:cBhvr>
                                        <p:cTn id="55" dur="2000" fill="hold"/>
                                        <p:tgtEl>
                                          <p:spTgt spid="8"/>
                                        </p:tgtEl>
                                        <p:attrNameLst>
                                          <p:attrName>ppt_x</p:attrName>
                                          <p:attrName>ppt_y</p:attrName>
                                        </p:attrNameLst>
                                      </p:cBhvr>
                                      <p:rCtr x="1962" y="9352"/>
                                    </p:animMotion>
                                  </p:childTnLst>
                                </p:cTn>
                              </p:par>
                              <p:par>
                                <p:cTn id="56" presetID="0" presetClass="path" presetSubtype="0" accel="50000" decel="50000" fill="hold" grpId="1" nodeType="withEffect">
                                  <p:stCondLst>
                                    <p:cond delay="250"/>
                                  </p:stCondLst>
                                  <p:childTnLst>
                                    <p:animMotion origin="layout" path="M 8.33333E-7 -3.33333E-6 C 0.02066 0.00371 0.06753 0.0125 0.12361 0.02199 C 0.17934 0.03148 0.26979 0.04144 0.33628 0.05741 C 0.40226 0.07338 0.48003 0.09584 0.52205 0.11806 C 0.56424 0.14028 0.5776 0.16436 0.58941 0.19074 C 0.60104 0.21713 0.60191 0.25209 0.59219 0.27662 C 0.58229 0.30116 0.56528 0.32292 0.53142 0.33773 C 0.4974 0.35255 0.41805 0.35973 0.38819 0.36551 " pathEditMode="relative" rAng="0" ptsTypes="aaaaaaaa">
                                      <p:cBhvr>
                                        <p:cTn id="57" dur="2000" fill="hold"/>
                                        <p:tgtEl>
                                          <p:spTgt spid="6"/>
                                        </p:tgtEl>
                                        <p:attrNameLst>
                                          <p:attrName>ppt_x</p:attrName>
                                          <p:attrName>ppt_y</p:attrName>
                                        </p:attrNameLst>
                                      </p:cBhvr>
                                      <p:rCtr x="30087" y="18264"/>
                                    </p:animMotion>
                                  </p:childTnLst>
                                </p:cTn>
                              </p:par>
                              <p:par>
                                <p:cTn id="58" presetID="0" presetClass="path" presetSubtype="0" accel="50000" decel="50000" fill="hold" grpId="1" nodeType="withEffect">
                                  <p:stCondLst>
                                    <p:cond delay="250"/>
                                  </p:stCondLst>
                                  <p:childTnLst>
                                    <p:animMotion origin="layout" path="M -2.5E-6 -1.11111E-6 C 0.00174 -0.0118 0.00365 -0.02361 0.00643 -0.04051 C 0.0092 -0.05741 0.00886 -0.08171 0.0165 -0.10139 C 0.02413 -0.12106 0.029 -0.14444 0.05191 -0.1588 C 0.07483 -0.17315 0.11563 -0.18611 0.15452 -0.18727 C 0.19323 -0.18842 0.23143 -0.17755 0.2849 -0.16551 C 0.3382 -0.15347 0.42639 -0.13032 0.47448 -0.11481 C 0.52257 -0.0993 0.54688 -0.08958 0.57309 -0.07222 C 0.59931 -0.05486 0.61927 -0.03472 0.63143 -0.01111 C 0.64358 0.0125 0.64722 0.04514 0.64636 0.06921 C 0.64549 0.09398 0.64011 0.11736 0.62639 0.13542 C 0.61268 0.15347 0.58889 0.16875 0.56441 0.17708 C 0.53993 0.18542 0.4974 0.18426 0.47986 0.18611 " pathEditMode="relative" rAng="0" ptsTypes="aaaaaaaaaaaaa">
                                      <p:cBhvr>
                                        <p:cTn id="59" dur="2000" fill="hold"/>
                                        <p:tgtEl>
                                          <p:spTgt spid="4"/>
                                        </p:tgtEl>
                                        <p:attrNameLst>
                                          <p:attrName>ppt_x</p:attrName>
                                          <p:attrName>ppt_y</p:attrName>
                                        </p:attrNameLst>
                                      </p:cBhvr>
                                      <p:rCtr x="32361" y="-116"/>
                                    </p:animMotion>
                                  </p:childTnLst>
                                </p:cTn>
                              </p:par>
                              <p:par>
                                <p:cTn id="60" presetID="0" presetClass="path" presetSubtype="0" accel="50000" decel="50000" fill="hold" grpId="1" nodeType="withEffect">
                                  <p:stCondLst>
                                    <p:cond delay="250"/>
                                  </p:stCondLst>
                                  <p:childTnLst>
                                    <p:animMotion origin="layout" path="M 0.00087 0.00046 C -0.01302 -0.01111 -0.02674 -0.02361 -0.03958 -0.03773 C -0.05243 -0.05278 -0.06927 -0.06435 -0.07639 -0.08843 C -0.08351 -0.1125 -0.08698 -0.15556 -0.08264 -0.18287 C -0.0783 -0.21019 -0.06892 -0.23241 -0.04983 -0.25208 C -0.03073 -0.27176 -0.00156 -0.29213 0.03194 -0.30139 C 0.06545 -0.31065 0.10833 -0.30995 0.15087 -0.3081 C 0.1934 -0.30625 0.24115 -0.30116 0.2868 -0.29028 C 0.33246 -0.2794 0.38594 -0.26019 0.42465 -0.24306 C 0.46319 -0.22593 0.49305 -0.21204 0.51892 -0.18727 C 0.54479 -0.1625 0.56823 -0.12778 0.57969 -0.09491 C 0.59115 -0.06204 0.5934 -0.01806 0.58715 0.01065 C 0.5809 0.03912 0.56684 0.06296 0.54219 0.07731 C 0.51753 0.09167 0.46042 0.09329 0.43906 0.09745 " pathEditMode="relative" rAng="0" ptsTypes="aaaaaaaaaaaaaa">
                                      <p:cBhvr>
                                        <p:cTn id="61" dur="2000" fill="hold"/>
                                        <p:tgtEl>
                                          <p:spTgt spid="10"/>
                                        </p:tgtEl>
                                        <p:attrNameLst>
                                          <p:attrName>ppt_x</p:attrName>
                                          <p:attrName>ppt_y</p:attrName>
                                        </p:attrNameLst>
                                      </p:cBhvr>
                                      <p:rCtr x="25226" y="-10718"/>
                                    </p:animMotion>
                                  </p:childTnLst>
                                </p:cTn>
                              </p:par>
                              <p:par>
                                <p:cTn id="62" presetID="0" presetClass="path" presetSubtype="0" accel="50000" decel="50000" fill="hold" grpId="1" nodeType="withEffect">
                                  <p:stCondLst>
                                    <p:cond delay="250"/>
                                  </p:stCondLst>
                                  <p:childTnLst>
                                    <p:animMotion origin="layout" path="M -8.33333E-7 2.22222E-6 L 0.05538 0.01111 " pathEditMode="relative" rAng="0" ptsTypes="AA">
                                      <p:cBhvr>
                                        <p:cTn id="63" dur="2000" fill="hold"/>
                                        <p:tgtEl>
                                          <p:spTgt spid="13"/>
                                        </p:tgtEl>
                                        <p:attrNameLst>
                                          <p:attrName>ppt_x</p:attrName>
                                          <p:attrName>ppt_y</p:attrName>
                                        </p:attrNameLst>
                                      </p:cBhvr>
                                      <p:rCtr x="2760" y="556"/>
                                    </p:animMotion>
                                  </p:childTnLst>
                                </p:cTn>
                              </p:par>
                              <p:par>
                                <p:cTn id="64" presetID="0" presetClass="path" presetSubtype="0" accel="50000" decel="50000" fill="hold" grpId="1" nodeType="withEffect">
                                  <p:stCondLst>
                                    <p:cond delay="250"/>
                                  </p:stCondLst>
                                  <p:childTnLst>
                                    <p:animMotion origin="layout" path="M 5.55112E-17 0 L -0.02934 0.18889 " pathEditMode="relative" rAng="0" ptsTypes="AA">
                                      <p:cBhvr>
                                        <p:cTn id="65" dur="2000" fill="hold"/>
                                        <p:tgtEl>
                                          <p:spTgt spid="11"/>
                                        </p:tgtEl>
                                        <p:attrNameLst>
                                          <p:attrName>ppt_x</p:attrName>
                                          <p:attrName>ppt_y</p:attrName>
                                        </p:attrNameLst>
                                      </p:cBhvr>
                                      <p:rCtr x="-1476" y="9444"/>
                                    </p:animMotion>
                                  </p:childTnLst>
                                </p:cTn>
                              </p:par>
                              <p:par>
                                <p:cTn id="66" presetID="0" presetClass="path" presetSubtype="0" accel="50000" decel="50000" fill="hold" grpId="1" nodeType="withEffect">
                                  <p:stCondLst>
                                    <p:cond delay="250"/>
                                  </p:stCondLst>
                                  <p:childTnLst>
                                    <p:animMotion origin="layout" path="M 1.66667E-6 2.22222E-6 L 0.02396 0.01065 " pathEditMode="relative" rAng="0" ptsTypes="AA">
                                      <p:cBhvr>
                                        <p:cTn id="67" dur="2000" fill="hold"/>
                                        <p:tgtEl>
                                          <p:spTgt spid="14"/>
                                        </p:tgtEl>
                                        <p:attrNameLst>
                                          <p:attrName>ppt_x</p:attrName>
                                          <p:attrName>ppt_y</p:attrName>
                                        </p:attrNameLst>
                                      </p:cBhvr>
                                      <p:rCtr x="1198" y="532"/>
                                    </p:animMotion>
                                  </p:childTnLst>
                                </p:cTn>
                              </p:par>
                              <p:par>
                                <p:cTn id="68" presetID="10" presetClass="exit" presetSubtype="0" fill="hold" grpId="1" nodeType="withEffect">
                                  <p:stCondLst>
                                    <p:cond delay="250"/>
                                  </p:stCondLst>
                                  <p:childTnLst>
                                    <p:animEffect transition="out" filter="fade">
                                      <p:cBhvr>
                                        <p:cTn id="69" dur="1750"/>
                                        <p:tgtEl>
                                          <p:spTgt spid="2"/>
                                        </p:tgtEl>
                                      </p:cBhvr>
                                    </p:animEffect>
                                    <p:set>
                                      <p:cBhvr>
                                        <p:cTn id="70" dur="1" fill="hold">
                                          <p:stCondLst>
                                            <p:cond delay="1749"/>
                                          </p:stCondLst>
                                        </p:cTn>
                                        <p:tgtEl>
                                          <p:spTgt spid="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4" grpId="0"/>
      <p:bldP spid="4"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119" r="3596"/>
          <a:stretch/>
        </p:blipFill>
        <p:spPr>
          <a:xfrm>
            <a:off x="0" y="0"/>
            <a:ext cx="9144000" cy="6858000"/>
          </a:xfrm>
          <a:prstGeom prst="rect">
            <a:avLst/>
          </a:prstGeom>
        </p:spPr>
      </p:pic>
      <p:sp>
        <p:nvSpPr>
          <p:cNvPr id="2" name="Title 1"/>
          <p:cNvSpPr>
            <a:spLocks noGrp="1"/>
          </p:cNvSpPr>
          <p:nvPr>
            <p:ph type="title"/>
          </p:nvPr>
        </p:nvSpPr>
        <p:spPr>
          <a:xfrm>
            <a:off x="457200" y="427038"/>
            <a:ext cx="8229600" cy="58975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"For everyone practicing evil hates the light and does not come to the light, lest his deeds should be exposed. But he who does the truth comes to the light, that his deeds may be clearly seen, that they have been done in God."       </a:t>
            </a:r>
            <a:r>
              <a:rPr lang="en-US" sz="3200" b="1" i="1" dirty="0">
                <a:ln w="11430"/>
                <a:solidFill>
                  <a:srgbClr val="CC9900"/>
                </a:solidFill>
                <a:effectLst>
                  <a:glow rad="101600">
                    <a:schemeClr val="tx1"/>
                  </a:glow>
                  <a:outerShdw blurRad="80000" dist="40000" dir="5040000" algn="tl">
                    <a:srgbClr val="000000">
                      <a:alpha val="30000"/>
                    </a:srgbClr>
                  </a:outerShdw>
                </a:effectLst>
              </a:rPr>
              <a:t>— John 3:20-21 </a:t>
            </a:r>
            <a:r>
              <a:rPr lang="en-US" sz="40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5" name="Title 1"/>
          <p:cNvSpPr txBox="1">
            <a:spLocks/>
          </p:cNvSpPr>
          <p:nvPr/>
        </p:nvSpPr>
        <p:spPr>
          <a:xfrm>
            <a:off x="4495800" y="2590800"/>
            <a:ext cx="2895600" cy="9144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solidFill>
                  <a:srgbClr val="CC9900"/>
                </a:solidFill>
                <a:effectLst>
                  <a:glow rad="88900">
                    <a:schemeClr val="tx1"/>
                  </a:glow>
                  <a:outerShdw blurRad="80000" dist="40000" dir="5040000" algn="tl">
                    <a:srgbClr val="000000">
                      <a:alpha val="30000"/>
                    </a:srgbClr>
                  </a:outerShdw>
                </a:effectLst>
              </a:rPr>
              <a:t> </a:t>
            </a:r>
            <a:r>
              <a:rPr lang="en-US" sz="50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who does</a:t>
            </a:r>
          </a:p>
        </p:txBody>
      </p:sp>
      <p:sp>
        <p:nvSpPr>
          <p:cNvPr id="7" name="Title 1"/>
          <p:cNvSpPr txBox="1">
            <a:spLocks/>
          </p:cNvSpPr>
          <p:nvPr/>
        </p:nvSpPr>
        <p:spPr>
          <a:xfrm>
            <a:off x="457200" y="3886200"/>
            <a:ext cx="20574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00" b="1" dirty="0">
                <a:ln w="11430"/>
                <a:solidFill>
                  <a:srgbClr val="CC9900"/>
                </a:solidFill>
                <a:effectLst>
                  <a:glow rad="88900">
                    <a:schemeClr val="tx1"/>
                  </a:glow>
                  <a:outerShdw blurRad="80000" dist="40000" dir="5040000" algn="tl">
                    <a:srgbClr val="000000">
                      <a:alpha val="30000"/>
                    </a:srgbClr>
                  </a:outerShdw>
                </a:effectLst>
              </a:rPr>
              <a:t> </a:t>
            </a:r>
            <a:r>
              <a:rPr lang="en-US" sz="52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deeds</a:t>
            </a:r>
          </a:p>
        </p:txBody>
      </p:sp>
      <p:sp>
        <p:nvSpPr>
          <p:cNvPr id="8" name="Title 1"/>
          <p:cNvSpPr txBox="1">
            <a:spLocks/>
          </p:cNvSpPr>
          <p:nvPr/>
        </p:nvSpPr>
        <p:spPr>
          <a:xfrm>
            <a:off x="4876800" y="3962400"/>
            <a:ext cx="1219200" cy="899932"/>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CC9900"/>
                </a:solidFill>
                <a:effectLst>
                  <a:glow rad="88900">
                    <a:schemeClr val="tx1"/>
                  </a:glow>
                  <a:outerShdw blurRad="80000" dist="40000" dir="5040000" algn="tl">
                    <a:srgbClr val="000000">
                      <a:alpha val="30000"/>
                    </a:srgbClr>
                  </a:outerShdw>
                </a:effectLst>
              </a:rPr>
              <a:t> </a:t>
            </a:r>
            <a:r>
              <a:rPr lang="en-US" sz="4500" b="1" dirty="0">
                <a:ln w="11430"/>
                <a:solidFill>
                  <a:srgbClr val="CC9900"/>
                </a:solidFill>
                <a:effectLst>
                  <a:glow rad="88900">
                    <a:schemeClr val="tx1"/>
                  </a:glow>
                  <a:outerShdw blurRad="80000" dist="40000" dir="5040000" algn="tl">
                    <a:srgbClr val="000000">
                      <a:alpha val="30000"/>
                    </a:srgbClr>
                  </a:outerShdw>
                </a:effectLst>
              </a:rPr>
              <a:t> </a:t>
            </a:r>
            <a:r>
              <a:rPr lang="en-US" b="1" dirty="0" err="1">
                <a:ln w="11430"/>
                <a:solidFill>
                  <a:srgbClr val="CC9900"/>
                </a:solidFill>
                <a:effectLst>
                  <a:glow rad="88900">
                    <a:schemeClr val="tx1"/>
                  </a:glow>
                  <a:outerShdw blurRad="80000" dist="40000" dir="5040000" algn="tl">
                    <a:srgbClr val="000000">
                      <a:alpha val="30000"/>
                    </a:srgbClr>
                  </a:outerShdw>
                </a:effectLst>
              </a:rPr>
              <a:t>ly</a:t>
            </a:r>
            <a:endParaRPr lang="en-US" b="1" dirty="0">
              <a:ln w="11430"/>
              <a:solidFill>
                <a:srgbClr val="CC9900"/>
              </a:solidFill>
              <a:effectLst>
                <a:glow rad="88900">
                  <a:schemeClr val="tx1"/>
                </a:glow>
                <a:outerShdw blurRad="80000" dist="40000" dir="5040000" algn="tl">
                  <a:srgbClr val="000000">
                    <a:alpha val="30000"/>
                  </a:srgbClr>
                </a:outerShdw>
              </a:effectLst>
            </a:endParaRPr>
          </a:p>
        </p:txBody>
      </p:sp>
      <p:sp>
        <p:nvSpPr>
          <p:cNvPr id="9" name="Title 1"/>
          <p:cNvSpPr txBox="1">
            <a:spLocks/>
          </p:cNvSpPr>
          <p:nvPr/>
        </p:nvSpPr>
        <p:spPr>
          <a:xfrm>
            <a:off x="5562600" y="4572000"/>
            <a:ext cx="23622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 </a:t>
            </a:r>
            <a:r>
              <a:rPr lang="en-US" sz="48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in God</a:t>
            </a:r>
          </a:p>
        </p:txBody>
      </p:sp>
      <p:sp>
        <p:nvSpPr>
          <p:cNvPr id="10" name="Title 1"/>
          <p:cNvSpPr txBox="1">
            <a:spLocks/>
          </p:cNvSpPr>
          <p:nvPr/>
        </p:nvSpPr>
        <p:spPr>
          <a:xfrm>
            <a:off x="1717276" y="3276600"/>
            <a:ext cx="4759724" cy="9144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solidFill>
                  <a:srgbClr val="CC9900"/>
                </a:solidFill>
                <a:effectLst>
                  <a:glow rad="88900">
                    <a:schemeClr val="tx1"/>
                  </a:glow>
                  <a:outerShdw blurRad="80000" dist="40000" dir="5040000" algn="tl">
                    <a:srgbClr val="000000">
                      <a:alpha val="30000"/>
                    </a:srgbClr>
                  </a:outerShdw>
                </a:effectLst>
              </a:rPr>
              <a:t> </a:t>
            </a:r>
            <a:r>
              <a:rPr lang="en-US" sz="46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comes to the light</a:t>
            </a:r>
          </a:p>
        </p:txBody>
      </p:sp>
      <p:sp>
        <p:nvSpPr>
          <p:cNvPr id="11" name="Title 1"/>
          <p:cNvSpPr txBox="1">
            <a:spLocks/>
          </p:cNvSpPr>
          <p:nvPr/>
        </p:nvSpPr>
        <p:spPr>
          <a:xfrm>
            <a:off x="304800" y="3276600"/>
            <a:ext cx="1981200" cy="9144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solidFill>
                  <a:srgbClr val="CC9900"/>
                </a:solidFill>
                <a:effectLst>
                  <a:glow rad="88900">
                    <a:schemeClr val="tx1"/>
                  </a:glow>
                  <a:outerShdw blurRad="80000" dist="40000" dir="5040000" algn="tl">
                    <a:srgbClr val="000000">
                      <a:alpha val="30000"/>
                    </a:srgbClr>
                  </a:outerShdw>
                </a:effectLst>
              </a:rPr>
              <a:t> </a:t>
            </a:r>
            <a:r>
              <a:rPr lang="en-US" sz="47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truth</a:t>
            </a:r>
          </a:p>
        </p:txBody>
      </p:sp>
    </p:spTree>
    <p:extLst>
      <p:ext uri="{BB962C8B-B14F-4D97-AF65-F5344CB8AC3E}">
        <p14:creationId xmlns:p14="http://schemas.microsoft.com/office/powerpoint/2010/main" val="23047495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par>
                                <p:cTn id="29" presetID="0" presetClass="path" presetSubtype="0" accel="50000" decel="50000" fill="hold" grpId="1" nodeType="withEffect">
                                  <p:stCondLst>
                                    <p:cond delay="0"/>
                                  </p:stCondLst>
                                  <p:childTnLst>
                                    <p:animMotion origin="layout" path="M 1.11022E-16 -0.00023 C 0.00052 -0.04745 0.00122 -0.09467 0.00122 -0.13796 C 0.00122 -0.18171 0.00608 -0.2287 1.11022E-16 -0.26319 C -0.00608 -0.29768 -0.01476 -0.32754 -0.0349 -0.3449 C -0.05503 -0.36226 -0.09149 -0.36388 -0.12083 -0.36689 C -0.15017 -0.3699 -0.18715 -0.36805 -0.21076 -0.36342 C -0.23437 -0.35879 -0.24948 -0.35092 -0.26233 -0.33865 C -0.27517 -0.32638 -0.28247 -0.2993 -0.28785 -0.28912 " pathEditMode="relative" rAng="0" ptsTypes="aaaaaaaa">
                                      <p:cBhvr>
                                        <p:cTn id="30" dur="2000" fill="hold"/>
                                        <p:tgtEl>
                                          <p:spTgt spid="5"/>
                                        </p:tgtEl>
                                        <p:attrNameLst>
                                          <p:attrName>ppt_x</p:attrName>
                                          <p:attrName>ppt_y</p:attrName>
                                        </p:attrNameLst>
                                      </p:cBhvr>
                                      <p:rCtr x="-14097" y="-18495"/>
                                    </p:animMotion>
                                  </p:childTnLst>
                                </p:cTn>
                              </p:par>
                              <p:par>
                                <p:cTn id="31" presetID="0" presetClass="path" presetSubtype="0" accel="50000" decel="50000" fill="hold" grpId="1" nodeType="withEffect">
                                  <p:stCondLst>
                                    <p:cond delay="0"/>
                                  </p:stCondLst>
                                  <p:childTnLst>
                                    <p:animMotion origin="layout" path="M -2.77778E-7 -4.44444E-6 C -0.00156 -0.02361 -0.00312 -0.05393 -0.00365 -0.08611 C -0.00417 -0.11828 -0.00295 -0.16388 -0.00295 -0.19259 C -0.00295 -0.22129 -0.00208 -0.24259 -0.00417 -0.25879 C -0.00625 -0.275 -0.01337 -0.28356 -0.0158 -0.29004 " pathEditMode="relative" rAng="0" ptsTypes="aaaaa">
                                      <p:cBhvr>
                                        <p:cTn id="32" dur="2000" fill="hold"/>
                                        <p:tgtEl>
                                          <p:spTgt spid="10"/>
                                        </p:tgtEl>
                                        <p:attrNameLst>
                                          <p:attrName>ppt_x</p:attrName>
                                          <p:attrName>ppt_y</p:attrName>
                                        </p:attrNameLst>
                                      </p:cBhvr>
                                      <p:rCtr x="-799" y="-14514"/>
                                    </p:animMotion>
                                  </p:childTnLst>
                                </p:cTn>
                              </p:par>
                              <p:par>
                                <p:cTn id="33" presetID="0" presetClass="path" presetSubtype="0" accel="50000" decel="50000" fill="hold" grpId="1" nodeType="withEffect">
                                  <p:stCondLst>
                                    <p:cond delay="0"/>
                                  </p:stCondLst>
                                  <p:childTnLst>
                                    <p:animMotion origin="layout" path="M 3.33333E-6 -4.44444E-6 C 0.00277 -0.02291 0.00729 -0.09791 0.01649 -0.13773 C 0.02569 -0.17754 0.03784 -0.21134 0.05573 -0.23888 C 0.07361 -0.26643 0.09791 -0.28796 0.12413 -0.303 C 0.15034 -0.31805 0.18073 -0.32291 0.21284 -0.32847 C 0.24496 -0.33402 0.28455 -0.3331 0.31649 -0.3368 C 0.34843 -0.3405 0.3875 -0.34166 0.40486 -0.35023 C 0.42222 -0.35879 0.41718 -0.37986 0.42048 -0.38773 " pathEditMode="relative" rAng="0" ptsTypes="aaaaaaaa">
                                      <p:cBhvr>
                                        <p:cTn id="34" dur="2000" fill="hold"/>
                                        <p:tgtEl>
                                          <p:spTgt spid="11"/>
                                        </p:tgtEl>
                                        <p:attrNameLst>
                                          <p:attrName>ppt_x</p:attrName>
                                          <p:attrName>ppt_y</p:attrName>
                                        </p:attrNameLst>
                                      </p:cBhvr>
                                      <p:rCtr x="21111" y="-19398"/>
                                    </p:animMotion>
                                  </p:childTnLst>
                                </p:cTn>
                              </p:par>
                              <p:par>
                                <p:cTn id="35" presetID="0" presetClass="path" presetSubtype="0" accel="50000" decel="50000" fill="hold" grpId="1" nodeType="withEffect">
                                  <p:stCondLst>
                                    <p:cond delay="0"/>
                                  </p:stCondLst>
                                  <p:childTnLst>
                                    <p:animMotion origin="layout" path="M 0 1.11111E-6 C -0.02031 0.00023 -0.08542 0.00139 -0.1217 0.00116 C -0.15799 0.00092 -0.18368 0.00255 -0.21753 -0.00116 C -0.25139 -0.00486 -0.29479 -0.0088 -0.325 -0.02107 C -0.35521 -0.03333 -0.3809 -0.0463 -0.39826 -0.07454 C -0.41562 -0.10278 -0.42708 -0.13796 -0.42917 -0.19005 C -0.43125 -0.24213 -0.41424 -0.34653 -0.41024 -0.38773 " pathEditMode="relative" rAng="0" ptsTypes="aaaaaaa">
                                      <p:cBhvr>
                                        <p:cTn id="36" dur="2000" fill="hold"/>
                                        <p:tgtEl>
                                          <p:spTgt spid="9"/>
                                        </p:tgtEl>
                                        <p:attrNameLst>
                                          <p:attrName>ppt_x</p:attrName>
                                          <p:attrName>ppt_y</p:attrName>
                                        </p:attrNameLst>
                                      </p:cBhvr>
                                      <p:rCtr x="-21563" y="-19259"/>
                                    </p:animMotion>
                                  </p:childTnLst>
                                </p:cTn>
                              </p:par>
                              <p:par>
                                <p:cTn id="37" presetID="0" presetClass="path" presetSubtype="0" accel="50000" decel="50000" fill="hold" grpId="1" nodeType="withEffect">
                                  <p:stCondLst>
                                    <p:cond delay="0"/>
                                  </p:stCondLst>
                                  <p:childTnLst>
                                    <p:animMotion origin="layout" path="M 1.11022E-16 2.96296E-6 C -0.01094 -0.00047 -0.0467 -0.00116 -0.0658 -0.00324 C -0.0849 -0.00533 -0.10139 -0.00648 -0.11424 -0.01227 C -0.12708 -0.01806 -0.13455 -0.02523 -0.14253 -0.03773 C -0.15052 -0.05023 -0.15851 -0.06297 -0.1625 -0.08658 C -0.16649 -0.11019 -0.16632 -0.1456 -0.16667 -0.17963 C -0.16701 -0.21366 -0.16528 -0.26736 -0.16493 -0.29051 " pathEditMode="relative" rAng="0" ptsTypes="aaaaaaa">
                                      <p:cBhvr>
                                        <p:cTn id="38" dur="2000" fill="hold"/>
                                        <p:tgtEl>
                                          <p:spTgt spid="8"/>
                                        </p:tgtEl>
                                        <p:attrNameLst>
                                          <p:attrName>ppt_x</p:attrName>
                                          <p:attrName>ppt_y</p:attrName>
                                        </p:attrNameLst>
                                      </p:cBhvr>
                                      <p:rCtr x="-8351" y="-14537"/>
                                    </p:animMotion>
                                  </p:childTnLst>
                                </p:cTn>
                              </p:par>
                              <p:par>
                                <p:cTn id="39" presetID="0" presetClass="path" presetSubtype="0" accel="50000" decel="50000" fill="hold" grpId="1" nodeType="withEffect">
                                  <p:stCondLst>
                                    <p:cond delay="0"/>
                                  </p:stCondLst>
                                  <p:childTnLst>
                                    <p:animMotion origin="layout" path="M 2.77556E-17 1.11111E-6 C 0.02031 0.02245 0.06458 0.10625 0.12257 0.13449 C 0.18056 0.16273 0.28542 0.18125 0.34826 0.16991 C 0.41111 0.15856 0.47135 0.10926 0.5 0.06667 C 0.52865 0.02407 0.52344 -0.04028 0.51997 -0.08565 C 0.51649 -0.13102 0.49306 -0.17778 0.47917 -0.20556 C 0.46528 -0.23333 0.45278 -0.2382 0.43663 -0.25232 C 0.42049 -0.26644 0.3934 -0.28241 0.38194 -0.29051 " pathEditMode="relative" rAng="0" ptsTypes="aaaaaaaa">
                                      <p:cBhvr>
                                        <p:cTn id="40" dur="2000" fill="hold"/>
                                        <p:tgtEl>
                                          <p:spTgt spid="7"/>
                                        </p:tgtEl>
                                        <p:attrNameLst>
                                          <p:attrName>ppt_x</p:attrName>
                                          <p:attrName>ppt_y</p:attrName>
                                        </p:attrNameLst>
                                      </p:cBhvr>
                                      <p:rCtr x="26424" y="-5463"/>
                                    </p:animMotion>
                                  </p:childTnLst>
                                </p:cTn>
                              </p:par>
                              <p:par>
                                <p:cTn id="41" presetID="10" presetClass="exit" presetSubtype="0" fill="hold" grpId="2" nodeType="withEffect">
                                  <p:stCondLst>
                                    <p:cond delay="0"/>
                                  </p:stCondLst>
                                  <p:childTnLst>
                                    <p:animEffect transition="out" filter="fade">
                                      <p:cBhvr>
                                        <p:cTn id="42" dur="1750"/>
                                        <p:tgtEl>
                                          <p:spTgt spid="2"/>
                                        </p:tgtEl>
                                      </p:cBhvr>
                                    </p:animEffect>
                                    <p:set>
                                      <p:cBhvr>
                                        <p:cTn id="43" dur="1" fill="hold">
                                          <p:stCondLst>
                                            <p:cond delay="1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5" grpId="0"/>
      <p:bldP spid="5" grpId="1"/>
      <p:bldP spid="7" grpId="0"/>
      <p:bldP spid="7" grpId="1"/>
      <p:bldP spid="8" grpId="0"/>
      <p:bldP spid="8" grpId="1"/>
      <p:bldP spid="9" grpId="0"/>
      <p:bldP spid="9" grpId="1"/>
      <p:bldP spid="10" grpId="0"/>
      <p:bldP spid="10" grpId="1"/>
      <p:bldP spid="11" grpId="0"/>
      <p:bldP spid="11"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036" r="7555"/>
          <a:stretch/>
        </p:blipFill>
        <p:spPr>
          <a:xfrm>
            <a:off x="1" y="0"/>
            <a:ext cx="9144000" cy="6858000"/>
          </a:xfrm>
          <a:prstGeom prst="rect">
            <a:avLst/>
          </a:prstGeom>
        </p:spPr>
      </p:pic>
      <p:sp>
        <p:nvSpPr>
          <p:cNvPr id="5" name="Title 1"/>
          <p:cNvSpPr txBox="1">
            <a:spLocks/>
          </p:cNvSpPr>
          <p:nvPr/>
        </p:nvSpPr>
        <p:spPr>
          <a:xfrm>
            <a:off x="3342807" y="3192860"/>
            <a:ext cx="4114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keeps His word</a:t>
            </a:r>
          </a:p>
        </p:txBody>
      </p:sp>
      <p:sp>
        <p:nvSpPr>
          <p:cNvPr id="2" name="Title 1"/>
          <p:cNvSpPr>
            <a:spLocks noGrp="1"/>
          </p:cNvSpPr>
          <p:nvPr>
            <p:ph type="title"/>
          </p:nvPr>
        </p:nvSpPr>
        <p:spPr>
          <a:xfrm>
            <a:off x="228600" y="1112838"/>
            <a:ext cx="8610600" cy="52117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He who says, "I know Him," and does not keep His commandments, is a liar, and the truth is not in him.  But whoever keeps His word, truly the love of God is perfected in him. By this we know that we are in Him. </a:t>
            </a:r>
            <a:r>
              <a:rPr lang="en-US" sz="3200" b="1" i="1" dirty="0">
                <a:ln w="11430"/>
                <a:solidFill>
                  <a:srgbClr val="CC9900"/>
                </a:solidFill>
                <a:effectLst>
                  <a:glow rad="101600">
                    <a:schemeClr val="tx1"/>
                  </a:glow>
                  <a:outerShdw blurRad="80000" dist="40000" dir="5040000" algn="tl">
                    <a:srgbClr val="000000">
                      <a:alpha val="30000"/>
                    </a:srgbClr>
                  </a:outerShdw>
                </a:effectLst>
              </a:rPr>
              <a:t>— 1</a:t>
            </a:r>
            <a:r>
              <a:rPr lang="en-US" sz="3200" b="1" i="1" baseline="30000" dirty="0">
                <a:ln w="11430"/>
                <a:solidFill>
                  <a:srgbClr val="CC9900"/>
                </a:solidFill>
                <a:effectLst>
                  <a:glow rad="101600">
                    <a:schemeClr val="tx1"/>
                  </a:glow>
                  <a:outerShdw blurRad="80000" dist="40000" dir="5040000" algn="tl">
                    <a:srgbClr val="000000">
                      <a:alpha val="30000"/>
                    </a:srgbClr>
                  </a:outerShdw>
                </a:effectLst>
              </a:rPr>
              <a:t>st</a:t>
            </a:r>
            <a:r>
              <a:rPr lang="en-US" sz="3200" b="1" i="1" dirty="0">
                <a:ln w="11430"/>
                <a:solidFill>
                  <a:srgbClr val="CC9900"/>
                </a:solidFill>
                <a:effectLst>
                  <a:glow rad="101600">
                    <a:schemeClr val="tx1"/>
                  </a:glow>
                  <a:outerShdw blurRad="80000" dist="40000" dir="5040000" algn="tl">
                    <a:srgbClr val="000000">
                      <a:alpha val="30000"/>
                    </a:srgbClr>
                  </a:outerShdw>
                </a:effectLst>
              </a:rPr>
              <a:t> John 2:4-5 </a:t>
            </a:r>
            <a:r>
              <a:rPr lang="en-US" sz="40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6" name="Title 1"/>
          <p:cNvSpPr txBox="1">
            <a:spLocks/>
          </p:cNvSpPr>
          <p:nvPr/>
        </p:nvSpPr>
        <p:spPr>
          <a:xfrm>
            <a:off x="-378334" y="4599432"/>
            <a:ext cx="96774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By this we know that we are in Him</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7" name="Rectangle 2">
            <a:extLst>
              <a:ext uri="{FF2B5EF4-FFF2-40B4-BE49-F238E27FC236}">
                <a16:creationId xmlns:a16="http://schemas.microsoft.com/office/drawing/2014/main" id="{AEB27767-AF12-4E18-BDF7-271E2C0575A7}"/>
              </a:ext>
            </a:extLst>
          </p:cNvPr>
          <p:cNvSpPr txBox="1">
            <a:spLocks noChangeArrowheads="1"/>
          </p:cNvSpPr>
          <p:nvPr/>
        </p:nvSpPr>
        <p:spPr bwMode="auto">
          <a:xfrm>
            <a:off x="3267855" y="3377541"/>
            <a:ext cx="4259705" cy="749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keeps His word</a:t>
            </a:r>
            <a:endParaRPr kumimoji="0" lang="en-US" altLang="en-US" sz="438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64952847"/>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750" fill="hold"/>
                                        <p:tgtEl>
                                          <p:spTgt spid="2"/>
                                        </p:tgtEl>
                                        <p:attrNameLst>
                                          <p:attrName>ppt_w</p:attrName>
                                        </p:attrNameLst>
                                      </p:cBhvr>
                                      <p:tavLst>
                                        <p:tav tm="0" fmla="#ppt_w*sin(2.5*pi*$)">
                                          <p:val>
                                            <p:fltVal val="0"/>
                                          </p:val>
                                        </p:tav>
                                        <p:tav tm="100000">
                                          <p:val>
                                            <p:fltVal val="1"/>
                                          </p:val>
                                        </p:tav>
                                      </p:tavLst>
                                    </p:anim>
                                    <p:anim calcmode="lin" valueType="num">
                                      <p:cBhvr>
                                        <p:cTn id="8" dur="1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8" presetClass="emph" presetSubtype="0" fill="hold" grpId="1" nodeType="withEffect">
                                  <p:stCondLst>
                                    <p:cond delay="0"/>
                                  </p:stCondLst>
                                  <p:childTnLst>
                                    <p:set>
                                      <p:cBhvr override="childStyle">
                                        <p:cTn id="15" dur="500" fill="hold"/>
                                        <p:tgtEl>
                                          <p:spTgt spid="5"/>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0"/>
                                  </p:iterate>
                                  <p:childTnLst>
                                    <p:set>
                                      <p:cBhvr>
                                        <p:cTn id="22" dur="1" fill="hold">
                                          <p:stCondLst>
                                            <p:cond delay="0"/>
                                          </p:stCondLst>
                                        </p:cTn>
                                        <p:tgtEl>
                                          <p:spTgt spid="6"/>
                                        </p:tgtEl>
                                        <p:attrNameLst>
                                          <p:attrName>style.visibility</p:attrName>
                                        </p:attrNameLst>
                                      </p:cBhvr>
                                      <p:to>
                                        <p:strVal val="visible"/>
                                      </p:to>
                                    </p:set>
                                  </p:childTnLst>
                                </p:cTn>
                              </p:par>
                              <p:par>
                                <p:cTn id="23" presetID="3" presetClass="emph" presetSubtype="6" fill="remove" grpId="3" nodeType="withEffect">
                                  <p:stCondLst>
                                    <p:cond delay="0"/>
                                  </p:stCondLst>
                                  <p:iterate type="lt">
                                    <p:tmPct val="0"/>
                                  </p:iterate>
                                  <p:childTnLst>
                                    <p:animClr clrSpc="hsl" dir="cw">
                                      <p:cBhvr override="childStyle">
                                        <p:cTn id="24" dur="2000" fill="hold"/>
                                        <p:tgtEl>
                                          <p:spTgt spid="6"/>
                                        </p:tgtEl>
                                        <p:attrNameLst>
                                          <p:attrName>style.color</p:attrName>
                                        </p:attrNameLst>
                                      </p:cBhvr>
                                      <p:to>
                                        <a:srgbClr val="FF0000"/>
                                      </p:to>
                                    </p:animClr>
                                  </p:childTnLst>
                                </p:cTn>
                              </p:par>
                            </p:childTnLst>
                          </p:cTn>
                        </p:par>
                        <p:par>
                          <p:cTn id="25" fill="hold">
                            <p:stCondLst>
                              <p:cond delay="2000"/>
                            </p:stCondLst>
                            <p:childTnLst>
                              <p:par>
                                <p:cTn id="26" presetID="3" presetClass="emph" presetSubtype="2" fill="hold" grpId="5" nodeType="afterEffect">
                                  <p:stCondLst>
                                    <p:cond delay="0"/>
                                  </p:stCondLst>
                                  <p:iterate type="lt">
                                    <p:tmPct val="0"/>
                                  </p:iterate>
                                  <p:childTnLst>
                                    <p:animClr clrSpc="rgb" dir="cw">
                                      <p:cBhvr override="childStyle">
                                        <p:cTn id="27" dur="10" fill="hold"/>
                                        <p:tgtEl>
                                          <p:spTgt spid="6"/>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6" grpId="0"/>
      <p:bldP spid="6" grpId="3"/>
      <p:bldP spid="6" grpId="5"/>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913" t="1087" r="2174" b="1087"/>
          <a:stretch/>
        </p:blipFill>
        <p:spPr>
          <a:xfrm>
            <a:off x="-1" y="0"/>
            <a:ext cx="9144001" cy="6858000"/>
          </a:xfrm>
          <a:prstGeom prst="rect">
            <a:avLst/>
          </a:prstGeom>
        </p:spPr>
      </p:pic>
      <p:sp>
        <p:nvSpPr>
          <p:cNvPr id="2" name="Title 1"/>
          <p:cNvSpPr>
            <a:spLocks noGrp="1"/>
          </p:cNvSpPr>
          <p:nvPr>
            <p:ph type="title"/>
          </p:nvPr>
        </p:nvSpPr>
        <p:spPr>
          <a:xfrm>
            <a:off x="457200" y="1524000"/>
            <a:ext cx="7924800" cy="39163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In mercy and truth       Atonement is provided for iniquity; And by the fear of the LORD one departs from evil.         </a:t>
            </a:r>
            <a:r>
              <a:rPr lang="en-US" sz="3200" b="1" i="1" dirty="0">
                <a:ln w="11430"/>
                <a:solidFill>
                  <a:srgbClr val="CC9900"/>
                </a:solidFill>
                <a:effectLst>
                  <a:glow rad="101600">
                    <a:schemeClr val="tx1"/>
                  </a:glow>
                  <a:outerShdw blurRad="80000" dist="40000" dir="5040000" algn="tl">
                    <a:srgbClr val="000000">
                      <a:alpha val="30000"/>
                    </a:srgbClr>
                  </a:outerShdw>
                </a:effectLst>
              </a:rPr>
              <a:t>— Proverbs 16:6 </a:t>
            </a:r>
            <a:r>
              <a:rPr lang="en-US" sz="40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4" name="Title 1"/>
          <p:cNvSpPr txBox="1">
            <a:spLocks/>
          </p:cNvSpPr>
          <p:nvPr/>
        </p:nvSpPr>
        <p:spPr>
          <a:xfrm>
            <a:off x="849775" y="2286000"/>
            <a:ext cx="3417425"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CC9900"/>
                </a:solidFill>
                <a:effectLst>
                  <a:glow rad="63500">
                    <a:schemeClr val="tx1"/>
                  </a:glow>
                  <a:outerShdw blurRad="80000" dist="40000" dir="5040000" algn="tl">
                    <a:srgbClr val="000000">
                      <a:alpha val="30000"/>
                    </a:srgbClr>
                  </a:outerShdw>
                </a:effectLst>
              </a:rPr>
              <a:t> </a:t>
            </a:r>
            <a:r>
              <a:rPr lang="en-US" sz="50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Atonement</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6" name="Title 1"/>
          <p:cNvSpPr txBox="1">
            <a:spLocks/>
          </p:cNvSpPr>
          <p:nvPr/>
        </p:nvSpPr>
        <p:spPr>
          <a:xfrm>
            <a:off x="6096000" y="4800600"/>
            <a:ext cx="2884025"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Reparation</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7" name="Title 1"/>
          <p:cNvSpPr txBox="1">
            <a:spLocks/>
          </p:cNvSpPr>
          <p:nvPr/>
        </p:nvSpPr>
        <p:spPr>
          <a:xfrm>
            <a:off x="304800" y="5257800"/>
            <a:ext cx="2514599"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Penance</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8" name="Title 1"/>
          <p:cNvSpPr txBox="1">
            <a:spLocks/>
          </p:cNvSpPr>
          <p:nvPr/>
        </p:nvSpPr>
        <p:spPr>
          <a:xfrm>
            <a:off x="6756722" y="3657600"/>
            <a:ext cx="2539678"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Amends</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9" name="Title 1"/>
          <p:cNvSpPr txBox="1">
            <a:spLocks/>
          </p:cNvSpPr>
          <p:nvPr/>
        </p:nvSpPr>
        <p:spPr>
          <a:xfrm>
            <a:off x="0" y="4191000"/>
            <a:ext cx="3674961"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Reinstatement</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0" name="Title 1"/>
          <p:cNvSpPr txBox="1">
            <a:spLocks/>
          </p:cNvSpPr>
          <p:nvPr/>
        </p:nvSpPr>
        <p:spPr>
          <a:xfrm>
            <a:off x="1" y="381000"/>
            <a:ext cx="3886199"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Punishment</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1" name="Title 1"/>
          <p:cNvSpPr txBox="1">
            <a:spLocks/>
          </p:cNvSpPr>
          <p:nvPr/>
        </p:nvSpPr>
        <p:spPr>
          <a:xfrm>
            <a:off x="5105400" y="838200"/>
            <a:ext cx="3793067"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Compensation</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2" name="Title 1"/>
          <p:cNvSpPr txBox="1">
            <a:spLocks/>
          </p:cNvSpPr>
          <p:nvPr/>
        </p:nvSpPr>
        <p:spPr>
          <a:xfrm>
            <a:off x="3350872" y="5787824"/>
            <a:ext cx="2884025"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Payment</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3" name="Title 1"/>
          <p:cNvSpPr txBox="1">
            <a:spLocks/>
          </p:cNvSpPr>
          <p:nvPr/>
        </p:nvSpPr>
        <p:spPr>
          <a:xfrm>
            <a:off x="1524000" y="3200400"/>
            <a:ext cx="14097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Fee</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4" name="Title 1"/>
          <p:cNvSpPr txBox="1">
            <a:spLocks/>
          </p:cNvSpPr>
          <p:nvPr/>
        </p:nvSpPr>
        <p:spPr>
          <a:xfrm>
            <a:off x="2905247" y="1905000"/>
            <a:ext cx="3343153"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effectLst>
                  <a:glow rad="63500">
                    <a:schemeClr val="tx1"/>
                  </a:glow>
                  <a:outerShdw blurRad="80000" dist="40000" dir="5040000" algn="tl">
                    <a:srgbClr val="000000">
                      <a:alpha val="30000"/>
                    </a:srgbClr>
                  </a:outerShdw>
                </a:effectLst>
              </a:rPr>
              <a:t>Propitiation</a:t>
            </a:r>
            <a:endParaRPr lang="en-US" sz="3200" b="1" i="1" dirty="0">
              <a:ln w="11430"/>
              <a:solidFill>
                <a:schemeClr val="bg1"/>
              </a:soli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230474958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
                                        <p:tgtEl>
                                          <p:spTgt spid="4"/>
                                        </p:tgtEl>
                                      </p:cBhvr>
                                    </p:animEffect>
                                  </p:childTnLst>
                                </p:cTn>
                              </p:par>
                              <p:par>
                                <p:cTn id="15" presetID="3" presetClass="emph" presetSubtype="2" fill="hold" grpId="4" nodeType="withEffect">
                                  <p:stCondLst>
                                    <p:cond delay="250"/>
                                  </p:stCondLst>
                                  <p:childTnLst>
                                    <p:animClr clrSpc="rgb" dir="cw">
                                      <p:cBhvr override="childStyle">
                                        <p:cTn id="16" dur="1500" fill="hold"/>
                                        <p:tgtEl>
                                          <p:spTgt spid="4"/>
                                        </p:tgtEl>
                                        <p:attrNameLst>
                                          <p:attrName>style.color</p:attrName>
                                        </p:attrNameLst>
                                      </p:cBhvr>
                                      <p:to>
                                        <a:schemeClr val="bg1"/>
                                      </p:to>
                                    </p:animClr>
                                  </p:childTnLst>
                                </p:cTn>
                              </p:par>
                              <p:par>
                                <p:cTn id="17" presetID="0" presetClass="path" presetSubtype="0" accel="50000" decel="50000" fill="hold" grpId="3" nodeType="withEffect">
                                  <p:stCondLst>
                                    <p:cond delay="0"/>
                                  </p:stCondLst>
                                  <p:childTnLst>
                                    <p:animMotion origin="layout" path="M 2.5E-6 -1.11111E-6 C 0.0085 -0.00648 0.03073 -0.0287 0.05087 -0.03842 C 0.071 -0.04815 0.09462 -0.0537 0.12048 -0.05787 C 0.14635 -0.06204 0.18802 -0.0625 0.2059 -0.06366 " pathEditMode="relative" rAng="0" ptsTypes="aaaa">
                                      <p:cBhvr>
                                        <p:cTn id="18" dur="1500" fill="hold"/>
                                        <p:tgtEl>
                                          <p:spTgt spid="4"/>
                                        </p:tgtEl>
                                        <p:attrNameLst>
                                          <p:attrName>ppt_x</p:attrName>
                                          <p:attrName>ppt_y</p:attrName>
                                        </p:attrNameLst>
                                      </p:cBhvr>
                                      <p:rCtr x="10295" y="-3194"/>
                                    </p:animMotion>
                                  </p:childTnLst>
                                </p:cTn>
                              </p:par>
                              <p:par>
                                <p:cTn id="19" presetID="10" presetClass="exit" presetSubtype="0" fill="hold" grpId="1" nodeType="withEffect">
                                  <p:stCondLst>
                                    <p:cond delay="0"/>
                                  </p:stCondLst>
                                  <p:childTnLst>
                                    <p:animEffect transition="out" filter="fade">
                                      <p:cBhvr>
                                        <p:cTn id="20" dur="1500"/>
                                        <p:tgtEl>
                                          <p:spTgt spid="2"/>
                                        </p:tgtEl>
                                      </p:cBhvr>
                                    </p:animEffect>
                                    <p:set>
                                      <p:cBhvr>
                                        <p:cTn id="21" dur="1" fill="hold">
                                          <p:stCondLst>
                                            <p:cond delay="1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500" fill="hold"/>
                                        <p:tgtEl>
                                          <p:spTgt spid="7"/>
                                        </p:tgtEl>
                                        <p:attrNameLst>
                                          <p:attrName>ppt_w</p:attrName>
                                        </p:attrNameLst>
                                      </p:cBhvr>
                                      <p:tavLst>
                                        <p:tav tm="0">
                                          <p:val>
                                            <p:fltVal val="0"/>
                                          </p:val>
                                        </p:tav>
                                        <p:tav tm="100000">
                                          <p:val>
                                            <p:strVal val="#ppt_w"/>
                                          </p:val>
                                        </p:tav>
                                      </p:tavLst>
                                    </p:anim>
                                    <p:anim calcmode="lin" valueType="num">
                                      <p:cBhvr>
                                        <p:cTn id="27" dur="1500" fill="hold"/>
                                        <p:tgtEl>
                                          <p:spTgt spid="7"/>
                                        </p:tgtEl>
                                        <p:attrNameLst>
                                          <p:attrName>ppt_h</p:attrName>
                                        </p:attrNameLst>
                                      </p:cBhvr>
                                      <p:tavLst>
                                        <p:tav tm="0">
                                          <p:val>
                                            <p:fltVal val="0"/>
                                          </p:val>
                                        </p:tav>
                                        <p:tav tm="100000">
                                          <p:val>
                                            <p:strVal val="#ppt_h"/>
                                          </p:val>
                                        </p:tav>
                                      </p:tavLst>
                                    </p:anim>
                                  </p:childTnLst>
                                </p:cTn>
                              </p:par>
                              <p:par>
                                <p:cTn id="28" presetID="0" presetClass="path" presetSubtype="0" accel="50000" decel="50000" fill="hold" grpId="2" nodeType="withEffect">
                                  <p:stCondLst>
                                    <p:cond delay="0"/>
                                  </p:stCondLst>
                                  <p:childTnLst>
                                    <p:animMotion origin="layout" path="M -3.33333E-6 -2.85846E-6 C 0.01598 -0.00347 0.06302 -0.0037 0.09618 -0.02035 C 0.12934 -0.037 0.16875 -0.06267 0.19879 -0.09944 C 0.22882 -0.13621 0.25816 -0.18917 0.27587 -0.24144 C 0.29358 -0.29371 0.29792 -0.37164 0.30504 -0.4135 C 0.31216 -0.45536 0.31598 -0.47641 0.31875 -0.49283 " pathEditMode="relative" rAng="0" ptsTypes="aaaaaa">
                                      <p:cBhvr>
                                        <p:cTn id="29" dur="1500" spd="-100000" fill="hold"/>
                                        <p:tgtEl>
                                          <p:spTgt spid="7"/>
                                        </p:tgtEl>
                                        <p:attrNameLst>
                                          <p:attrName>ppt_x</p:attrName>
                                          <p:attrName>ppt_y</p:attrName>
                                        </p:attrNameLst>
                                      </p:cBhvr>
                                      <p:rCtr x="15937" y="-24653"/>
                                    </p:animMotion>
                                  </p:childTnLst>
                                </p:cTn>
                              </p:par>
                              <p:par>
                                <p:cTn id="30" presetID="23" presetClass="entr" presetSubtype="16" fill="hold" grpId="0" nodeType="withEffect">
                                  <p:stCondLst>
                                    <p:cond delay="750"/>
                                  </p:stCondLst>
                                  <p:childTnLst>
                                    <p:set>
                                      <p:cBhvr>
                                        <p:cTn id="31" dur="1" fill="hold">
                                          <p:stCondLst>
                                            <p:cond delay="0"/>
                                          </p:stCondLst>
                                        </p:cTn>
                                        <p:tgtEl>
                                          <p:spTgt spid="8"/>
                                        </p:tgtEl>
                                        <p:attrNameLst>
                                          <p:attrName>style.visibility</p:attrName>
                                        </p:attrNameLst>
                                      </p:cBhvr>
                                      <p:to>
                                        <p:strVal val="visible"/>
                                      </p:to>
                                    </p:set>
                                    <p:anim calcmode="lin" valueType="num">
                                      <p:cBhvr>
                                        <p:cTn id="32" dur="1500" fill="hold"/>
                                        <p:tgtEl>
                                          <p:spTgt spid="8"/>
                                        </p:tgtEl>
                                        <p:attrNameLst>
                                          <p:attrName>ppt_w</p:attrName>
                                        </p:attrNameLst>
                                      </p:cBhvr>
                                      <p:tavLst>
                                        <p:tav tm="0">
                                          <p:val>
                                            <p:fltVal val="0"/>
                                          </p:val>
                                        </p:tav>
                                        <p:tav tm="100000">
                                          <p:val>
                                            <p:strVal val="#ppt_w"/>
                                          </p:val>
                                        </p:tav>
                                      </p:tavLst>
                                    </p:anim>
                                    <p:anim calcmode="lin" valueType="num">
                                      <p:cBhvr>
                                        <p:cTn id="33" dur="1500" fill="hold"/>
                                        <p:tgtEl>
                                          <p:spTgt spid="8"/>
                                        </p:tgtEl>
                                        <p:attrNameLst>
                                          <p:attrName>ppt_h</p:attrName>
                                        </p:attrNameLst>
                                      </p:cBhvr>
                                      <p:tavLst>
                                        <p:tav tm="0">
                                          <p:val>
                                            <p:fltVal val="0"/>
                                          </p:val>
                                        </p:tav>
                                        <p:tav tm="100000">
                                          <p:val>
                                            <p:strVal val="#ppt_h"/>
                                          </p:val>
                                        </p:tav>
                                      </p:tavLst>
                                    </p:anim>
                                  </p:childTnLst>
                                </p:cTn>
                              </p:par>
                              <p:par>
                                <p:cTn id="34" presetID="0" presetClass="path" presetSubtype="0" accel="50000" decel="50000" fill="hold" grpId="2" nodeType="withEffect">
                                  <p:stCondLst>
                                    <p:cond delay="750"/>
                                  </p:stCondLst>
                                  <p:childTnLst>
                                    <p:animMotion origin="layout" path="M 0.00017 4.44444E-6 L -0.3882 -0.2595 " pathEditMode="relative" rAng="0" ptsTypes="AA">
                                      <p:cBhvr>
                                        <p:cTn id="35" dur="1500" spd="-100000" fill="hold"/>
                                        <p:tgtEl>
                                          <p:spTgt spid="8"/>
                                        </p:tgtEl>
                                        <p:attrNameLst>
                                          <p:attrName>ppt_x</p:attrName>
                                          <p:attrName>ppt_y</p:attrName>
                                        </p:attrNameLst>
                                      </p:cBhvr>
                                      <p:rCtr x="-19427" y="-12986"/>
                                    </p:animMotion>
                                  </p:childTnLst>
                                </p:cTn>
                              </p:par>
                              <p:par>
                                <p:cTn id="36" presetID="23" presetClass="entr" presetSubtype="16" fill="hold" grpId="0"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500" fill="hold"/>
                                        <p:tgtEl>
                                          <p:spTgt spid="6"/>
                                        </p:tgtEl>
                                        <p:attrNameLst>
                                          <p:attrName>ppt_w</p:attrName>
                                        </p:attrNameLst>
                                      </p:cBhvr>
                                      <p:tavLst>
                                        <p:tav tm="0">
                                          <p:val>
                                            <p:fltVal val="0"/>
                                          </p:val>
                                        </p:tav>
                                        <p:tav tm="100000">
                                          <p:val>
                                            <p:strVal val="#ppt_w"/>
                                          </p:val>
                                        </p:tav>
                                      </p:tavLst>
                                    </p:anim>
                                    <p:anim calcmode="lin" valueType="num">
                                      <p:cBhvr>
                                        <p:cTn id="39" dur="1500" fill="hold"/>
                                        <p:tgtEl>
                                          <p:spTgt spid="6"/>
                                        </p:tgtEl>
                                        <p:attrNameLst>
                                          <p:attrName>ppt_h</p:attrName>
                                        </p:attrNameLst>
                                      </p:cBhvr>
                                      <p:tavLst>
                                        <p:tav tm="0">
                                          <p:val>
                                            <p:fltVal val="0"/>
                                          </p:val>
                                        </p:tav>
                                        <p:tav tm="100000">
                                          <p:val>
                                            <p:strVal val="#ppt_h"/>
                                          </p:val>
                                        </p:tav>
                                      </p:tavLst>
                                    </p:anim>
                                  </p:childTnLst>
                                </p:cTn>
                              </p:par>
                              <p:par>
                                <p:cTn id="40" presetID="0" presetClass="path" presetSubtype="0" accel="50000" decel="50000" fill="hold" grpId="2" nodeType="withEffect">
                                  <p:stCondLst>
                                    <p:cond delay="1500"/>
                                  </p:stCondLst>
                                  <p:childTnLst>
                                    <p:animMotion origin="layout" path="M 4.44444E-6 -2.22222E-6 C -0.02344 -0.00949 -0.04671 -0.01898 -0.08733 -0.05231 C -0.12796 -0.08565 -0.20504 -0.1493 -0.24428 -0.20092 C -0.28351 -0.25254 -0.30799 -0.32453 -0.32309 -0.36227 C -0.3382 -0.4 -0.33264 -0.41319 -0.33507 -0.42662 " pathEditMode="relative" rAng="0" ptsTypes="aaaaa">
                                      <p:cBhvr>
                                        <p:cTn id="41" dur="1500" spd="-100000" fill="hold"/>
                                        <p:tgtEl>
                                          <p:spTgt spid="6"/>
                                        </p:tgtEl>
                                        <p:attrNameLst>
                                          <p:attrName>ppt_x</p:attrName>
                                          <p:attrName>ppt_y</p:attrName>
                                        </p:attrNameLst>
                                      </p:cBhvr>
                                      <p:rCtr x="-16910" y="-21343"/>
                                    </p:animMotion>
                                  </p:childTnLst>
                                </p:cTn>
                              </p:par>
                              <p:par>
                                <p:cTn id="42" presetID="23" presetClass="entr" presetSubtype="16" fill="hold" grpId="0" nodeType="withEffect">
                                  <p:stCondLst>
                                    <p:cond delay="225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500" fill="hold"/>
                                        <p:tgtEl>
                                          <p:spTgt spid="11"/>
                                        </p:tgtEl>
                                        <p:attrNameLst>
                                          <p:attrName>ppt_w</p:attrName>
                                        </p:attrNameLst>
                                      </p:cBhvr>
                                      <p:tavLst>
                                        <p:tav tm="0">
                                          <p:val>
                                            <p:fltVal val="0"/>
                                          </p:val>
                                        </p:tav>
                                        <p:tav tm="100000">
                                          <p:val>
                                            <p:strVal val="#ppt_w"/>
                                          </p:val>
                                        </p:tav>
                                      </p:tavLst>
                                    </p:anim>
                                    <p:anim calcmode="lin" valueType="num">
                                      <p:cBhvr>
                                        <p:cTn id="45" dur="1500" fill="hold"/>
                                        <p:tgtEl>
                                          <p:spTgt spid="11"/>
                                        </p:tgtEl>
                                        <p:attrNameLst>
                                          <p:attrName>ppt_h</p:attrName>
                                        </p:attrNameLst>
                                      </p:cBhvr>
                                      <p:tavLst>
                                        <p:tav tm="0">
                                          <p:val>
                                            <p:fltVal val="0"/>
                                          </p:val>
                                        </p:tav>
                                        <p:tav tm="100000">
                                          <p:val>
                                            <p:strVal val="#ppt_h"/>
                                          </p:val>
                                        </p:tav>
                                      </p:tavLst>
                                    </p:anim>
                                  </p:childTnLst>
                                </p:cTn>
                              </p:par>
                              <p:par>
                                <p:cTn id="46" presetID="0" presetClass="path" presetSubtype="0" accel="50000" decel="50000" fill="hold" grpId="2" nodeType="withEffect">
                                  <p:stCondLst>
                                    <p:cond delay="2250"/>
                                  </p:stCondLst>
                                  <p:childTnLst>
                                    <p:animMotion origin="layout" path="M 5E-6 -4.44444E-6 L -0.27605 0.15186 " pathEditMode="relative" rAng="0" ptsTypes="AA">
                                      <p:cBhvr>
                                        <p:cTn id="47" dur="1500" spd="-100000" fill="hold"/>
                                        <p:tgtEl>
                                          <p:spTgt spid="11"/>
                                        </p:tgtEl>
                                        <p:attrNameLst>
                                          <p:attrName>ppt_x</p:attrName>
                                          <p:attrName>ppt_y</p:attrName>
                                        </p:attrNameLst>
                                      </p:cBhvr>
                                      <p:rCtr x="-13802" y="7593"/>
                                    </p:animMotion>
                                  </p:childTnLst>
                                </p:cTn>
                              </p:par>
                              <p:par>
                                <p:cTn id="48" presetID="23" presetClass="entr" presetSubtype="16" fill="hold" grpId="0" nodeType="withEffect">
                                  <p:stCondLst>
                                    <p:cond delay="3000"/>
                                  </p:stCondLst>
                                  <p:childTnLst>
                                    <p:set>
                                      <p:cBhvr>
                                        <p:cTn id="49" dur="1" fill="hold">
                                          <p:stCondLst>
                                            <p:cond delay="0"/>
                                          </p:stCondLst>
                                        </p:cTn>
                                        <p:tgtEl>
                                          <p:spTgt spid="9"/>
                                        </p:tgtEl>
                                        <p:attrNameLst>
                                          <p:attrName>style.visibility</p:attrName>
                                        </p:attrNameLst>
                                      </p:cBhvr>
                                      <p:to>
                                        <p:strVal val="visible"/>
                                      </p:to>
                                    </p:set>
                                    <p:anim calcmode="lin" valueType="num">
                                      <p:cBhvr>
                                        <p:cTn id="50" dur="1500" fill="hold"/>
                                        <p:tgtEl>
                                          <p:spTgt spid="9"/>
                                        </p:tgtEl>
                                        <p:attrNameLst>
                                          <p:attrName>ppt_w</p:attrName>
                                        </p:attrNameLst>
                                      </p:cBhvr>
                                      <p:tavLst>
                                        <p:tav tm="0">
                                          <p:val>
                                            <p:fltVal val="0"/>
                                          </p:val>
                                        </p:tav>
                                        <p:tav tm="100000">
                                          <p:val>
                                            <p:strVal val="#ppt_w"/>
                                          </p:val>
                                        </p:tav>
                                      </p:tavLst>
                                    </p:anim>
                                    <p:anim calcmode="lin" valueType="num">
                                      <p:cBhvr>
                                        <p:cTn id="51" dur="1500" fill="hold"/>
                                        <p:tgtEl>
                                          <p:spTgt spid="9"/>
                                        </p:tgtEl>
                                        <p:attrNameLst>
                                          <p:attrName>ppt_h</p:attrName>
                                        </p:attrNameLst>
                                      </p:cBhvr>
                                      <p:tavLst>
                                        <p:tav tm="0">
                                          <p:val>
                                            <p:fltVal val="0"/>
                                          </p:val>
                                        </p:tav>
                                        <p:tav tm="100000">
                                          <p:val>
                                            <p:strVal val="#ppt_h"/>
                                          </p:val>
                                        </p:tav>
                                      </p:tavLst>
                                    </p:anim>
                                  </p:childTnLst>
                                </p:cTn>
                              </p:par>
                              <p:par>
                                <p:cTn id="52" presetID="0" presetClass="path" presetSubtype="0" accel="50000" decel="50000" fill="hold" grpId="2" nodeType="withEffect">
                                  <p:stCondLst>
                                    <p:cond delay="3000"/>
                                  </p:stCondLst>
                                  <p:childTnLst>
                                    <p:animMotion origin="layout" path="M -0.00087 -0.00185 C 0.04722 -0.01827 0.09687 -0.0377 0.13455 -0.06776 C 0.17222 -0.09782 0.1993 -0.13691 0.22482 -0.18201 C 0.25035 -0.2271 0.27482 -0.30597 0.28802 -0.33857 " pathEditMode="relative" rAng="0" ptsTypes="aaaa">
                                      <p:cBhvr>
                                        <p:cTn id="53" dur="1500" spd="-100000" fill="hold"/>
                                        <p:tgtEl>
                                          <p:spTgt spid="9"/>
                                        </p:tgtEl>
                                        <p:attrNameLst>
                                          <p:attrName>ppt_x</p:attrName>
                                          <p:attrName>ppt_y</p:attrName>
                                        </p:attrNameLst>
                                      </p:cBhvr>
                                      <p:rCtr x="14444" y="-16836"/>
                                    </p:animMotion>
                                  </p:childTnLst>
                                </p:cTn>
                              </p:par>
                              <p:par>
                                <p:cTn id="54" presetID="23" presetClass="entr" presetSubtype="16" fill="hold" grpId="0" nodeType="withEffect">
                                  <p:stCondLst>
                                    <p:cond delay="375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500" fill="hold"/>
                                        <p:tgtEl>
                                          <p:spTgt spid="12"/>
                                        </p:tgtEl>
                                        <p:attrNameLst>
                                          <p:attrName>ppt_w</p:attrName>
                                        </p:attrNameLst>
                                      </p:cBhvr>
                                      <p:tavLst>
                                        <p:tav tm="0">
                                          <p:val>
                                            <p:fltVal val="0"/>
                                          </p:val>
                                        </p:tav>
                                        <p:tav tm="100000">
                                          <p:val>
                                            <p:strVal val="#ppt_w"/>
                                          </p:val>
                                        </p:tav>
                                      </p:tavLst>
                                    </p:anim>
                                    <p:anim calcmode="lin" valueType="num">
                                      <p:cBhvr>
                                        <p:cTn id="57" dur="1500" fill="hold"/>
                                        <p:tgtEl>
                                          <p:spTgt spid="12"/>
                                        </p:tgtEl>
                                        <p:attrNameLst>
                                          <p:attrName>ppt_h</p:attrName>
                                        </p:attrNameLst>
                                      </p:cBhvr>
                                      <p:tavLst>
                                        <p:tav tm="0">
                                          <p:val>
                                            <p:fltVal val="0"/>
                                          </p:val>
                                        </p:tav>
                                        <p:tav tm="100000">
                                          <p:val>
                                            <p:strVal val="#ppt_h"/>
                                          </p:val>
                                        </p:tav>
                                      </p:tavLst>
                                    </p:anim>
                                  </p:childTnLst>
                                </p:cTn>
                              </p:par>
                              <p:par>
                                <p:cTn id="58" presetID="0" presetClass="path" presetSubtype="0" accel="50000" decel="50000" fill="hold" grpId="2" nodeType="withEffect">
                                  <p:stCondLst>
                                    <p:cond delay="3750"/>
                                  </p:stCondLst>
                                  <p:childTnLst>
                                    <p:animMotion origin="layout" path="M -1.94444E-6 -3.7037E-6 L -0.03455 -0.57037 " pathEditMode="relative" rAng="0" ptsTypes="AA">
                                      <p:cBhvr>
                                        <p:cTn id="59" dur="1500" spd="-100000" fill="hold"/>
                                        <p:tgtEl>
                                          <p:spTgt spid="12"/>
                                        </p:tgtEl>
                                        <p:attrNameLst>
                                          <p:attrName>ppt_x</p:attrName>
                                          <p:attrName>ppt_y</p:attrName>
                                        </p:attrNameLst>
                                      </p:cBhvr>
                                      <p:rCtr x="-1736" y="-28519"/>
                                    </p:animMotion>
                                  </p:childTnLst>
                                </p:cTn>
                              </p:par>
                              <p:par>
                                <p:cTn id="60" presetID="23" presetClass="entr" presetSubtype="16" fill="hold" grpId="0" nodeType="withEffect">
                                  <p:stCondLst>
                                    <p:cond delay="450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500" fill="hold"/>
                                        <p:tgtEl>
                                          <p:spTgt spid="13"/>
                                        </p:tgtEl>
                                        <p:attrNameLst>
                                          <p:attrName>ppt_w</p:attrName>
                                        </p:attrNameLst>
                                      </p:cBhvr>
                                      <p:tavLst>
                                        <p:tav tm="0">
                                          <p:val>
                                            <p:fltVal val="0"/>
                                          </p:val>
                                        </p:tav>
                                        <p:tav tm="100000">
                                          <p:val>
                                            <p:strVal val="#ppt_w"/>
                                          </p:val>
                                        </p:tav>
                                      </p:tavLst>
                                    </p:anim>
                                    <p:anim calcmode="lin" valueType="num">
                                      <p:cBhvr>
                                        <p:cTn id="63" dur="1500" fill="hold"/>
                                        <p:tgtEl>
                                          <p:spTgt spid="13"/>
                                        </p:tgtEl>
                                        <p:attrNameLst>
                                          <p:attrName>ppt_h</p:attrName>
                                        </p:attrNameLst>
                                      </p:cBhvr>
                                      <p:tavLst>
                                        <p:tav tm="0">
                                          <p:val>
                                            <p:fltVal val="0"/>
                                          </p:val>
                                        </p:tav>
                                        <p:tav tm="100000">
                                          <p:val>
                                            <p:strVal val="#ppt_h"/>
                                          </p:val>
                                        </p:tav>
                                      </p:tavLst>
                                    </p:anim>
                                  </p:childTnLst>
                                </p:cTn>
                              </p:par>
                              <p:par>
                                <p:cTn id="64" presetID="0" presetClass="path" presetSubtype="0" accel="50000" decel="50000" fill="hold" grpId="2" nodeType="withEffect">
                                  <p:stCondLst>
                                    <p:cond delay="4500"/>
                                  </p:stCondLst>
                                  <p:childTnLst>
                                    <p:animMotion origin="layout" path="M 0 1.11111E-6 C 0.01337 -0.0125 0.05052 -0.04884 0.08038 -0.07477 C 0.11024 -0.1007 0.15139 -0.13611 0.17899 -0.15579 C 0.2066 -0.17546 0.23194 -0.18495 0.24583 -0.19259 " pathEditMode="relative" rAng="0" ptsTypes="aaaa">
                                      <p:cBhvr>
                                        <p:cTn id="65" dur="1500" spd="-100000" fill="hold"/>
                                        <p:tgtEl>
                                          <p:spTgt spid="13"/>
                                        </p:tgtEl>
                                        <p:attrNameLst>
                                          <p:attrName>ppt_x</p:attrName>
                                          <p:attrName>ppt_y</p:attrName>
                                        </p:attrNameLst>
                                      </p:cBhvr>
                                      <p:rCtr x="12292" y="-9630"/>
                                    </p:animMotion>
                                  </p:childTnLst>
                                </p:cTn>
                              </p:par>
                              <p:par>
                                <p:cTn id="66" presetID="23" presetClass="entr" presetSubtype="16" fill="hold" grpId="0" nodeType="withEffect">
                                  <p:stCondLst>
                                    <p:cond delay="5250"/>
                                  </p:stCondLst>
                                  <p:childTnLst>
                                    <p:set>
                                      <p:cBhvr>
                                        <p:cTn id="67" dur="1" fill="hold">
                                          <p:stCondLst>
                                            <p:cond delay="0"/>
                                          </p:stCondLst>
                                        </p:cTn>
                                        <p:tgtEl>
                                          <p:spTgt spid="10"/>
                                        </p:tgtEl>
                                        <p:attrNameLst>
                                          <p:attrName>style.visibility</p:attrName>
                                        </p:attrNameLst>
                                      </p:cBhvr>
                                      <p:to>
                                        <p:strVal val="visible"/>
                                      </p:to>
                                    </p:set>
                                    <p:anim calcmode="lin" valueType="num">
                                      <p:cBhvr>
                                        <p:cTn id="68" dur="1500" fill="hold"/>
                                        <p:tgtEl>
                                          <p:spTgt spid="10"/>
                                        </p:tgtEl>
                                        <p:attrNameLst>
                                          <p:attrName>ppt_w</p:attrName>
                                        </p:attrNameLst>
                                      </p:cBhvr>
                                      <p:tavLst>
                                        <p:tav tm="0">
                                          <p:val>
                                            <p:fltVal val="0"/>
                                          </p:val>
                                        </p:tav>
                                        <p:tav tm="100000">
                                          <p:val>
                                            <p:strVal val="#ppt_w"/>
                                          </p:val>
                                        </p:tav>
                                      </p:tavLst>
                                    </p:anim>
                                    <p:anim calcmode="lin" valueType="num">
                                      <p:cBhvr>
                                        <p:cTn id="69" dur="1500" fill="hold"/>
                                        <p:tgtEl>
                                          <p:spTgt spid="10"/>
                                        </p:tgtEl>
                                        <p:attrNameLst>
                                          <p:attrName>ppt_h</p:attrName>
                                        </p:attrNameLst>
                                      </p:cBhvr>
                                      <p:tavLst>
                                        <p:tav tm="0">
                                          <p:val>
                                            <p:fltVal val="0"/>
                                          </p:val>
                                        </p:tav>
                                        <p:tav tm="100000">
                                          <p:val>
                                            <p:strVal val="#ppt_h"/>
                                          </p:val>
                                        </p:tav>
                                      </p:tavLst>
                                    </p:anim>
                                  </p:childTnLst>
                                </p:cTn>
                              </p:par>
                              <p:par>
                                <p:cTn id="70" presetID="0" presetClass="path" presetSubtype="0" accel="50000" decel="50000" fill="hold" grpId="2" nodeType="withEffect">
                                  <p:stCondLst>
                                    <p:cond delay="5250"/>
                                  </p:stCondLst>
                                  <p:childTnLst>
                                    <p:animMotion origin="layout" path="M 2.77556E-17 2.22222E-6 L 0.27743 0.21852 " pathEditMode="relative" rAng="0" ptsTypes="AA">
                                      <p:cBhvr>
                                        <p:cTn id="71" dur="1500" spd="-100000" fill="hold"/>
                                        <p:tgtEl>
                                          <p:spTgt spid="10"/>
                                        </p:tgtEl>
                                        <p:attrNameLst>
                                          <p:attrName>ppt_x</p:attrName>
                                          <p:attrName>ppt_y</p:attrName>
                                        </p:attrNameLst>
                                      </p:cBhvr>
                                      <p:rCtr x="13872" y="10926"/>
                                    </p:animMotion>
                                  </p:childTnLst>
                                </p:cTn>
                              </p:par>
                            </p:childTnLst>
                          </p:cTn>
                        </p:par>
                      </p:childTnLst>
                    </p:cTn>
                  </p:par>
                  <p:par>
                    <p:cTn id="72" fill="hold">
                      <p:stCondLst>
                        <p:cond delay="indefinite"/>
                      </p:stCondLst>
                      <p:childTnLst>
                        <p:par>
                          <p:cTn id="73" fill="hold">
                            <p:stCondLst>
                              <p:cond delay="0"/>
                            </p:stCondLst>
                            <p:childTnLst>
                              <p:par>
                                <p:cTn id="74" presetID="55" presetClass="entr" presetSubtype="0"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p:cTn id="76" dur="1000" fill="hold"/>
                                        <p:tgtEl>
                                          <p:spTgt spid="14"/>
                                        </p:tgtEl>
                                        <p:attrNameLst>
                                          <p:attrName>ppt_w</p:attrName>
                                        </p:attrNameLst>
                                      </p:cBhvr>
                                      <p:tavLst>
                                        <p:tav tm="0">
                                          <p:val>
                                            <p:strVal val="#ppt_w*0.70"/>
                                          </p:val>
                                        </p:tav>
                                        <p:tav tm="100000">
                                          <p:val>
                                            <p:strVal val="#ppt_w"/>
                                          </p:val>
                                        </p:tav>
                                      </p:tavLst>
                                    </p:anim>
                                    <p:anim calcmode="lin" valueType="num">
                                      <p:cBhvr>
                                        <p:cTn id="77" dur="1000" fill="hold"/>
                                        <p:tgtEl>
                                          <p:spTgt spid="14"/>
                                        </p:tgtEl>
                                        <p:attrNameLst>
                                          <p:attrName>ppt_h</p:attrName>
                                        </p:attrNameLst>
                                      </p:cBhvr>
                                      <p:tavLst>
                                        <p:tav tm="0">
                                          <p:val>
                                            <p:strVal val="#ppt_h"/>
                                          </p:val>
                                        </p:tav>
                                        <p:tav tm="100000">
                                          <p:val>
                                            <p:strVal val="#ppt_h"/>
                                          </p:val>
                                        </p:tav>
                                      </p:tavLst>
                                    </p:anim>
                                    <p:animEffect transition="in" filter="fade">
                                      <p:cBhvr>
                                        <p:cTn id="78" dur="1000"/>
                                        <p:tgtEl>
                                          <p:spTgt spid="14"/>
                                        </p:tgtEl>
                                      </p:cBhvr>
                                    </p:animEffect>
                                  </p:childTnLst>
                                </p:cTn>
                              </p:par>
                              <p:par>
                                <p:cTn id="79" presetID="55" presetClass="exit" presetSubtype="0" fill="hold" grpId="2" nodeType="withEffect">
                                  <p:stCondLst>
                                    <p:cond delay="0"/>
                                  </p:stCondLst>
                                  <p:childTnLst>
                                    <p:anim calcmode="lin" valueType="num">
                                      <p:cBhvr>
                                        <p:cTn id="80" dur="1000"/>
                                        <p:tgtEl>
                                          <p:spTgt spid="4"/>
                                        </p:tgtEl>
                                        <p:attrNameLst>
                                          <p:attrName>ppt_w</p:attrName>
                                        </p:attrNameLst>
                                      </p:cBhvr>
                                      <p:tavLst>
                                        <p:tav tm="0">
                                          <p:val>
                                            <p:strVal val="ppt_w"/>
                                          </p:val>
                                        </p:tav>
                                        <p:tav tm="100000">
                                          <p:val>
                                            <p:strVal val="ppt_w*0.70"/>
                                          </p:val>
                                        </p:tav>
                                      </p:tavLst>
                                    </p:anim>
                                    <p:anim calcmode="lin" valueType="num">
                                      <p:cBhvr>
                                        <p:cTn id="81" dur="1000"/>
                                        <p:tgtEl>
                                          <p:spTgt spid="4"/>
                                        </p:tgtEl>
                                        <p:attrNameLst>
                                          <p:attrName>ppt_h</p:attrName>
                                        </p:attrNameLst>
                                      </p:cBhvr>
                                      <p:tavLst>
                                        <p:tav tm="0">
                                          <p:val>
                                            <p:strVal val="ppt_h"/>
                                          </p:val>
                                        </p:tav>
                                        <p:tav tm="100000">
                                          <p:val>
                                            <p:strVal val="ppt_h"/>
                                          </p:val>
                                        </p:tav>
                                      </p:tavLst>
                                    </p:anim>
                                    <p:animEffect transition="out" filter="fade">
                                      <p:cBhvr>
                                        <p:cTn id="82" dur="1000"/>
                                        <p:tgtEl>
                                          <p:spTgt spid="4"/>
                                        </p:tgtEl>
                                      </p:cBhvr>
                                    </p:animEffect>
                                    <p:set>
                                      <p:cBhvr>
                                        <p:cTn id="83" dur="1" fill="hold">
                                          <p:stCondLst>
                                            <p:cond delay="999"/>
                                          </p:stCondLst>
                                        </p:cTn>
                                        <p:tgtEl>
                                          <p:spTgt spid="4"/>
                                        </p:tgtEl>
                                        <p:attrNameLst>
                                          <p:attrName>style.visibility</p:attrName>
                                        </p:attrNameLst>
                                      </p:cBhvr>
                                      <p:to>
                                        <p:strVal val="hidden"/>
                                      </p:to>
                                    </p:set>
                                  </p:childTnLst>
                                </p:cTn>
                              </p:par>
                              <p:par>
                                <p:cTn id="84" presetID="23" presetClass="exit" presetSubtype="32" fill="hold" grpId="1" nodeType="withEffect">
                                  <p:stCondLst>
                                    <p:cond delay="0"/>
                                  </p:stCondLst>
                                  <p:childTnLst>
                                    <p:anim calcmode="lin" valueType="num">
                                      <p:cBhvr>
                                        <p:cTn id="85" dur="1500"/>
                                        <p:tgtEl>
                                          <p:spTgt spid="6"/>
                                        </p:tgtEl>
                                        <p:attrNameLst>
                                          <p:attrName>ppt_w</p:attrName>
                                        </p:attrNameLst>
                                      </p:cBhvr>
                                      <p:tavLst>
                                        <p:tav tm="0">
                                          <p:val>
                                            <p:strVal val="ppt_w"/>
                                          </p:val>
                                        </p:tav>
                                        <p:tav tm="100000">
                                          <p:val>
                                            <p:fltVal val="0"/>
                                          </p:val>
                                        </p:tav>
                                      </p:tavLst>
                                    </p:anim>
                                    <p:anim calcmode="lin" valueType="num">
                                      <p:cBhvr>
                                        <p:cTn id="86" dur="1500"/>
                                        <p:tgtEl>
                                          <p:spTgt spid="6"/>
                                        </p:tgtEl>
                                        <p:attrNameLst>
                                          <p:attrName>ppt_h</p:attrName>
                                        </p:attrNameLst>
                                      </p:cBhvr>
                                      <p:tavLst>
                                        <p:tav tm="0">
                                          <p:val>
                                            <p:strVal val="ppt_h"/>
                                          </p:val>
                                        </p:tav>
                                        <p:tav tm="100000">
                                          <p:val>
                                            <p:fltVal val="0"/>
                                          </p:val>
                                        </p:tav>
                                      </p:tavLst>
                                    </p:anim>
                                    <p:set>
                                      <p:cBhvr>
                                        <p:cTn id="87" dur="1" fill="hold">
                                          <p:stCondLst>
                                            <p:cond delay="1499"/>
                                          </p:stCondLst>
                                        </p:cTn>
                                        <p:tgtEl>
                                          <p:spTgt spid="6"/>
                                        </p:tgtEl>
                                        <p:attrNameLst>
                                          <p:attrName>style.visibility</p:attrName>
                                        </p:attrNameLst>
                                      </p:cBhvr>
                                      <p:to>
                                        <p:strVal val="hidden"/>
                                      </p:to>
                                    </p:set>
                                  </p:childTnLst>
                                </p:cTn>
                              </p:par>
                              <p:par>
                                <p:cTn id="88" presetID="23" presetClass="exit" presetSubtype="32" fill="hold" grpId="1" nodeType="withEffect">
                                  <p:stCondLst>
                                    <p:cond delay="0"/>
                                  </p:stCondLst>
                                  <p:childTnLst>
                                    <p:anim calcmode="lin" valueType="num">
                                      <p:cBhvr>
                                        <p:cTn id="89" dur="1500"/>
                                        <p:tgtEl>
                                          <p:spTgt spid="7"/>
                                        </p:tgtEl>
                                        <p:attrNameLst>
                                          <p:attrName>ppt_w</p:attrName>
                                        </p:attrNameLst>
                                      </p:cBhvr>
                                      <p:tavLst>
                                        <p:tav tm="0">
                                          <p:val>
                                            <p:strVal val="ppt_w"/>
                                          </p:val>
                                        </p:tav>
                                        <p:tav tm="100000">
                                          <p:val>
                                            <p:fltVal val="0"/>
                                          </p:val>
                                        </p:tav>
                                      </p:tavLst>
                                    </p:anim>
                                    <p:anim calcmode="lin" valueType="num">
                                      <p:cBhvr>
                                        <p:cTn id="90" dur="1500"/>
                                        <p:tgtEl>
                                          <p:spTgt spid="7"/>
                                        </p:tgtEl>
                                        <p:attrNameLst>
                                          <p:attrName>ppt_h</p:attrName>
                                        </p:attrNameLst>
                                      </p:cBhvr>
                                      <p:tavLst>
                                        <p:tav tm="0">
                                          <p:val>
                                            <p:strVal val="ppt_h"/>
                                          </p:val>
                                        </p:tav>
                                        <p:tav tm="100000">
                                          <p:val>
                                            <p:fltVal val="0"/>
                                          </p:val>
                                        </p:tav>
                                      </p:tavLst>
                                    </p:anim>
                                    <p:set>
                                      <p:cBhvr>
                                        <p:cTn id="91" dur="1" fill="hold">
                                          <p:stCondLst>
                                            <p:cond delay="1499"/>
                                          </p:stCondLst>
                                        </p:cTn>
                                        <p:tgtEl>
                                          <p:spTgt spid="7"/>
                                        </p:tgtEl>
                                        <p:attrNameLst>
                                          <p:attrName>style.visibility</p:attrName>
                                        </p:attrNameLst>
                                      </p:cBhvr>
                                      <p:to>
                                        <p:strVal val="hidden"/>
                                      </p:to>
                                    </p:set>
                                  </p:childTnLst>
                                </p:cTn>
                              </p:par>
                              <p:par>
                                <p:cTn id="92" presetID="23" presetClass="exit" presetSubtype="32" fill="hold" grpId="1" nodeType="withEffect">
                                  <p:stCondLst>
                                    <p:cond delay="0"/>
                                  </p:stCondLst>
                                  <p:childTnLst>
                                    <p:anim calcmode="lin" valueType="num">
                                      <p:cBhvr>
                                        <p:cTn id="93" dur="1500"/>
                                        <p:tgtEl>
                                          <p:spTgt spid="8"/>
                                        </p:tgtEl>
                                        <p:attrNameLst>
                                          <p:attrName>ppt_w</p:attrName>
                                        </p:attrNameLst>
                                      </p:cBhvr>
                                      <p:tavLst>
                                        <p:tav tm="0">
                                          <p:val>
                                            <p:strVal val="ppt_w"/>
                                          </p:val>
                                        </p:tav>
                                        <p:tav tm="100000">
                                          <p:val>
                                            <p:fltVal val="0"/>
                                          </p:val>
                                        </p:tav>
                                      </p:tavLst>
                                    </p:anim>
                                    <p:anim calcmode="lin" valueType="num">
                                      <p:cBhvr>
                                        <p:cTn id="94" dur="1500"/>
                                        <p:tgtEl>
                                          <p:spTgt spid="8"/>
                                        </p:tgtEl>
                                        <p:attrNameLst>
                                          <p:attrName>ppt_h</p:attrName>
                                        </p:attrNameLst>
                                      </p:cBhvr>
                                      <p:tavLst>
                                        <p:tav tm="0">
                                          <p:val>
                                            <p:strVal val="ppt_h"/>
                                          </p:val>
                                        </p:tav>
                                        <p:tav tm="100000">
                                          <p:val>
                                            <p:fltVal val="0"/>
                                          </p:val>
                                        </p:tav>
                                      </p:tavLst>
                                    </p:anim>
                                    <p:set>
                                      <p:cBhvr>
                                        <p:cTn id="95" dur="1" fill="hold">
                                          <p:stCondLst>
                                            <p:cond delay="1499"/>
                                          </p:stCondLst>
                                        </p:cTn>
                                        <p:tgtEl>
                                          <p:spTgt spid="8"/>
                                        </p:tgtEl>
                                        <p:attrNameLst>
                                          <p:attrName>style.visibility</p:attrName>
                                        </p:attrNameLst>
                                      </p:cBhvr>
                                      <p:to>
                                        <p:strVal val="hidden"/>
                                      </p:to>
                                    </p:set>
                                  </p:childTnLst>
                                </p:cTn>
                              </p:par>
                              <p:par>
                                <p:cTn id="96" presetID="23" presetClass="exit" presetSubtype="32" fill="hold" grpId="1" nodeType="withEffect">
                                  <p:stCondLst>
                                    <p:cond delay="0"/>
                                  </p:stCondLst>
                                  <p:childTnLst>
                                    <p:anim calcmode="lin" valueType="num">
                                      <p:cBhvr>
                                        <p:cTn id="97" dur="1500"/>
                                        <p:tgtEl>
                                          <p:spTgt spid="9"/>
                                        </p:tgtEl>
                                        <p:attrNameLst>
                                          <p:attrName>ppt_w</p:attrName>
                                        </p:attrNameLst>
                                      </p:cBhvr>
                                      <p:tavLst>
                                        <p:tav tm="0">
                                          <p:val>
                                            <p:strVal val="ppt_w"/>
                                          </p:val>
                                        </p:tav>
                                        <p:tav tm="100000">
                                          <p:val>
                                            <p:fltVal val="0"/>
                                          </p:val>
                                        </p:tav>
                                      </p:tavLst>
                                    </p:anim>
                                    <p:anim calcmode="lin" valueType="num">
                                      <p:cBhvr>
                                        <p:cTn id="98" dur="1500"/>
                                        <p:tgtEl>
                                          <p:spTgt spid="9"/>
                                        </p:tgtEl>
                                        <p:attrNameLst>
                                          <p:attrName>ppt_h</p:attrName>
                                        </p:attrNameLst>
                                      </p:cBhvr>
                                      <p:tavLst>
                                        <p:tav tm="0">
                                          <p:val>
                                            <p:strVal val="ppt_h"/>
                                          </p:val>
                                        </p:tav>
                                        <p:tav tm="100000">
                                          <p:val>
                                            <p:fltVal val="0"/>
                                          </p:val>
                                        </p:tav>
                                      </p:tavLst>
                                    </p:anim>
                                    <p:set>
                                      <p:cBhvr>
                                        <p:cTn id="99" dur="1" fill="hold">
                                          <p:stCondLst>
                                            <p:cond delay="1499"/>
                                          </p:stCondLst>
                                        </p:cTn>
                                        <p:tgtEl>
                                          <p:spTgt spid="9"/>
                                        </p:tgtEl>
                                        <p:attrNameLst>
                                          <p:attrName>style.visibility</p:attrName>
                                        </p:attrNameLst>
                                      </p:cBhvr>
                                      <p:to>
                                        <p:strVal val="hidden"/>
                                      </p:to>
                                    </p:set>
                                  </p:childTnLst>
                                </p:cTn>
                              </p:par>
                              <p:par>
                                <p:cTn id="100" presetID="23" presetClass="exit" presetSubtype="32" fill="hold" grpId="1" nodeType="withEffect">
                                  <p:stCondLst>
                                    <p:cond delay="0"/>
                                  </p:stCondLst>
                                  <p:childTnLst>
                                    <p:anim calcmode="lin" valueType="num">
                                      <p:cBhvr>
                                        <p:cTn id="101" dur="1500"/>
                                        <p:tgtEl>
                                          <p:spTgt spid="10"/>
                                        </p:tgtEl>
                                        <p:attrNameLst>
                                          <p:attrName>ppt_w</p:attrName>
                                        </p:attrNameLst>
                                      </p:cBhvr>
                                      <p:tavLst>
                                        <p:tav tm="0">
                                          <p:val>
                                            <p:strVal val="ppt_w"/>
                                          </p:val>
                                        </p:tav>
                                        <p:tav tm="100000">
                                          <p:val>
                                            <p:fltVal val="0"/>
                                          </p:val>
                                        </p:tav>
                                      </p:tavLst>
                                    </p:anim>
                                    <p:anim calcmode="lin" valueType="num">
                                      <p:cBhvr>
                                        <p:cTn id="102" dur="1500"/>
                                        <p:tgtEl>
                                          <p:spTgt spid="10"/>
                                        </p:tgtEl>
                                        <p:attrNameLst>
                                          <p:attrName>ppt_h</p:attrName>
                                        </p:attrNameLst>
                                      </p:cBhvr>
                                      <p:tavLst>
                                        <p:tav tm="0">
                                          <p:val>
                                            <p:strVal val="ppt_h"/>
                                          </p:val>
                                        </p:tav>
                                        <p:tav tm="100000">
                                          <p:val>
                                            <p:fltVal val="0"/>
                                          </p:val>
                                        </p:tav>
                                      </p:tavLst>
                                    </p:anim>
                                    <p:set>
                                      <p:cBhvr>
                                        <p:cTn id="103" dur="1" fill="hold">
                                          <p:stCondLst>
                                            <p:cond delay="1499"/>
                                          </p:stCondLst>
                                        </p:cTn>
                                        <p:tgtEl>
                                          <p:spTgt spid="10"/>
                                        </p:tgtEl>
                                        <p:attrNameLst>
                                          <p:attrName>style.visibility</p:attrName>
                                        </p:attrNameLst>
                                      </p:cBhvr>
                                      <p:to>
                                        <p:strVal val="hidden"/>
                                      </p:to>
                                    </p:set>
                                  </p:childTnLst>
                                </p:cTn>
                              </p:par>
                              <p:par>
                                <p:cTn id="104" presetID="23" presetClass="exit" presetSubtype="32" fill="hold" grpId="1" nodeType="withEffect">
                                  <p:stCondLst>
                                    <p:cond delay="0"/>
                                  </p:stCondLst>
                                  <p:childTnLst>
                                    <p:anim calcmode="lin" valueType="num">
                                      <p:cBhvr>
                                        <p:cTn id="105" dur="1500"/>
                                        <p:tgtEl>
                                          <p:spTgt spid="11"/>
                                        </p:tgtEl>
                                        <p:attrNameLst>
                                          <p:attrName>ppt_w</p:attrName>
                                        </p:attrNameLst>
                                      </p:cBhvr>
                                      <p:tavLst>
                                        <p:tav tm="0">
                                          <p:val>
                                            <p:strVal val="ppt_w"/>
                                          </p:val>
                                        </p:tav>
                                        <p:tav tm="100000">
                                          <p:val>
                                            <p:fltVal val="0"/>
                                          </p:val>
                                        </p:tav>
                                      </p:tavLst>
                                    </p:anim>
                                    <p:anim calcmode="lin" valueType="num">
                                      <p:cBhvr>
                                        <p:cTn id="106" dur="1500"/>
                                        <p:tgtEl>
                                          <p:spTgt spid="11"/>
                                        </p:tgtEl>
                                        <p:attrNameLst>
                                          <p:attrName>ppt_h</p:attrName>
                                        </p:attrNameLst>
                                      </p:cBhvr>
                                      <p:tavLst>
                                        <p:tav tm="0">
                                          <p:val>
                                            <p:strVal val="ppt_h"/>
                                          </p:val>
                                        </p:tav>
                                        <p:tav tm="100000">
                                          <p:val>
                                            <p:fltVal val="0"/>
                                          </p:val>
                                        </p:tav>
                                      </p:tavLst>
                                    </p:anim>
                                    <p:set>
                                      <p:cBhvr>
                                        <p:cTn id="107" dur="1" fill="hold">
                                          <p:stCondLst>
                                            <p:cond delay="1499"/>
                                          </p:stCondLst>
                                        </p:cTn>
                                        <p:tgtEl>
                                          <p:spTgt spid="11"/>
                                        </p:tgtEl>
                                        <p:attrNameLst>
                                          <p:attrName>style.visibility</p:attrName>
                                        </p:attrNameLst>
                                      </p:cBhvr>
                                      <p:to>
                                        <p:strVal val="hidden"/>
                                      </p:to>
                                    </p:set>
                                  </p:childTnLst>
                                </p:cTn>
                              </p:par>
                              <p:par>
                                <p:cTn id="108" presetID="23" presetClass="exit" presetSubtype="32" fill="hold" grpId="1" nodeType="withEffect">
                                  <p:stCondLst>
                                    <p:cond delay="0"/>
                                  </p:stCondLst>
                                  <p:childTnLst>
                                    <p:anim calcmode="lin" valueType="num">
                                      <p:cBhvr>
                                        <p:cTn id="109" dur="1500"/>
                                        <p:tgtEl>
                                          <p:spTgt spid="12"/>
                                        </p:tgtEl>
                                        <p:attrNameLst>
                                          <p:attrName>ppt_w</p:attrName>
                                        </p:attrNameLst>
                                      </p:cBhvr>
                                      <p:tavLst>
                                        <p:tav tm="0">
                                          <p:val>
                                            <p:strVal val="ppt_w"/>
                                          </p:val>
                                        </p:tav>
                                        <p:tav tm="100000">
                                          <p:val>
                                            <p:fltVal val="0"/>
                                          </p:val>
                                        </p:tav>
                                      </p:tavLst>
                                    </p:anim>
                                    <p:anim calcmode="lin" valueType="num">
                                      <p:cBhvr>
                                        <p:cTn id="110" dur="1500"/>
                                        <p:tgtEl>
                                          <p:spTgt spid="12"/>
                                        </p:tgtEl>
                                        <p:attrNameLst>
                                          <p:attrName>ppt_h</p:attrName>
                                        </p:attrNameLst>
                                      </p:cBhvr>
                                      <p:tavLst>
                                        <p:tav tm="0">
                                          <p:val>
                                            <p:strVal val="ppt_h"/>
                                          </p:val>
                                        </p:tav>
                                        <p:tav tm="100000">
                                          <p:val>
                                            <p:fltVal val="0"/>
                                          </p:val>
                                        </p:tav>
                                      </p:tavLst>
                                    </p:anim>
                                    <p:set>
                                      <p:cBhvr>
                                        <p:cTn id="111" dur="1" fill="hold">
                                          <p:stCondLst>
                                            <p:cond delay="1499"/>
                                          </p:stCondLst>
                                        </p:cTn>
                                        <p:tgtEl>
                                          <p:spTgt spid="12"/>
                                        </p:tgtEl>
                                        <p:attrNameLst>
                                          <p:attrName>style.visibility</p:attrName>
                                        </p:attrNameLst>
                                      </p:cBhvr>
                                      <p:to>
                                        <p:strVal val="hidden"/>
                                      </p:to>
                                    </p:set>
                                  </p:childTnLst>
                                </p:cTn>
                              </p:par>
                              <p:par>
                                <p:cTn id="112" presetID="23" presetClass="exit" presetSubtype="32" fill="hold" grpId="1" nodeType="withEffect">
                                  <p:stCondLst>
                                    <p:cond delay="0"/>
                                  </p:stCondLst>
                                  <p:childTnLst>
                                    <p:anim calcmode="lin" valueType="num">
                                      <p:cBhvr>
                                        <p:cTn id="113" dur="1500"/>
                                        <p:tgtEl>
                                          <p:spTgt spid="13"/>
                                        </p:tgtEl>
                                        <p:attrNameLst>
                                          <p:attrName>ppt_w</p:attrName>
                                        </p:attrNameLst>
                                      </p:cBhvr>
                                      <p:tavLst>
                                        <p:tav tm="0">
                                          <p:val>
                                            <p:strVal val="ppt_w"/>
                                          </p:val>
                                        </p:tav>
                                        <p:tav tm="100000">
                                          <p:val>
                                            <p:fltVal val="0"/>
                                          </p:val>
                                        </p:tav>
                                      </p:tavLst>
                                    </p:anim>
                                    <p:anim calcmode="lin" valueType="num">
                                      <p:cBhvr>
                                        <p:cTn id="114" dur="1500"/>
                                        <p:tgtEl>
                                          <p:spTgt spid="13"/>
                                        </p:tgtEl>
                                        <p:attrNameLst>
                                          <p:attrName>ppt_h</p:attrName>
                                        </p:attrNameLst>
                                      </p:cBhvr>
                                      <p:tavLst>
                                        <p:tav tm="0">
                                          <p:val>
                                            <p:strVal val="ppt_h"/>
                                          </p:val>
                                        </p:tav>
                                        <p:tav tm="100000">
                                          <p:val>
                                            <p:fltVal val="0"/>
                                          </p:val>
                                        </p:tav>
                                      </p:tavLst>
                                    </p:anim>
                                    <p:set>
                                      <p:cBhvr>
                                        <p:cTn id="115" dur="1" fill="hold">
                                          <p:stCondLst>
                                            <p:cond delay="1499"/>
                                          </p:stCondLst>
                                        </p:cTn>
                                        <p:tgtEl>
                                          <p:spTgt spid="13"/>
                                        </p:tgtEl>
                                        <p:attrNameLst>
                                          <p:attrName>style.visibility</p:attrName>
                                        </p:attrNameLst>
                                      </p:cBhvr>
                                      <p:to>
                                        <p:strVal val="hidden"/>
                                      </p:to>
                                    </p:set>
                                  </p:childTnLst>
                                </p:cTn>
                              </p:par>
                              <p:par>
                                <p:cTn id="116" presetID="0" presetClass="path" presetSubtype="0" accel="50000" decel="50000" fill="hold" grpId="3" nodeType="withEffect">
                                  <p:stCondLst>
                                    <p:cond delay="0"/>
                                  </p:stCondLst>
                                  <p:childTnLst>
                                    <p:animMotion origin="layout" path="M 2.77556E-17 2.22222E-6 L 0.27847 0.21412 " pathEditMode="relative" rAng="0" ptsTypes="AA">
                                      <p:cBhvr>
                                        <p:cTn id="117" dur="1500" fill="hold"/>
                                        <p:tgtEl>
                                          <p:spTgt spid="10"/>
                                        </p:tgtEl>
                                        <p:attrNameLst>
                                          <p:attrName>ppt_x</p:attrName>
                                          <p:attrName>ppt_y</p:attrName>
                                        </p:attrNameLst>
                                      </p:cBhvr>
                                      <p:rCtr x="13924" y="10694"/>
                                    </p:animMotion>
                                  </p:childTnLst>
                                </p:cTn>
                              </p:par>
                              <p:par>
                                <p:cTn id="118" presetID="0" presetClass="path" presetSubtype="0" accel="50000" decel="50000" fill="hold" grpId="3" nodeType="withEffect">
                                  <p:stCondLst>
                                    <p:cond delay="0"/>
                                  </p:stCondLst>
                                  <p:childTnLst>
                                    <p:animMotion origin="layout" path="M 5E-6 -4.44444E-6 L -0.27483 0.147 " pathEditMode="relative" rAng="0" ptsTypes="AA">
                                      <p:cBhvr>
                                        <p:cTn id="119" dur="1500" fill="hold"/>
                                        <p:tgtEl>
                                          <p:spTgt spid="11"/>
                                        </p:tgtEl>
                                        <p:attrNameLst>
                                          <p:attrName>ppt_x</p:attrName>
                                          <p:attrName>ppt_y</p:attrName>
                                        </p:attrNameLst>
                                      </p:cBhvr>
                                      <p:rCtr x="-13750" y="7338"/>
                                    </p:animMotion>
                                  </p:childTnLst>
                                </p:cTn>
                              </p:par>
                              <p:par>
                                <p:cTn id="120" presetID="0" presetClass="path" presetSubtype="0" accel="50000" decel="50000" fill="hold" grpId="3" nodeType="withEffect">
                                  <p:stCondLst>
                                    <p:cond delay="0"/>
                                  </p:stCondLst>
                                  <p:childTnLst>
                                    <p:animMotion origin="layout" path="M 2.22222E-6 0.00023 L -0.38698 -0.26389 " pathEditMode="relative" rAng="0" ptsTypes="AA">
                                      <p:cBhvr>
                                        <p:cTn id="121" dur="1500" fill="hold"/>
                                        <p:tgtEl>
                                          <p:spTgt spid="8"/>
                                        </p:tgtEl>
                                        <p:attrNameLst>
                                          <p:attrName>ppt_x</p:attrName>
                                          <p:attrName>ppt_y</p:attrName>
                                        </p:attrNameLst>
                                      </p:cBhvr>
                                      <p:rCtr x="-19358" y="-13218"/>
                                    </p:animMotion>
                                  </p:childTnLst>
                                </p:cTn>
                              </p:par>
                              <p:par>
                                <p:cTn id="122" presetID="0" presetClass="path" presetSubtype="0" accel="50000" decel="50000" fill="hold" grpId="3" nodeType="withEffect">
                                  <p:stCondLst>
                                    <p:cond delay="0"/>
                                  </p:stCondLst>
                                  <p:childTnLst>
                                    <p:animMotion origin="layout" path="M 4.44444E-6 -2.22222E-6 L -0.33334 -0.43055 " pathEditMode="relative" rAng="0" ptsTypes="AA">
                                      <p:cBhvr>
                                        <p:cTn id="123" dur="1500" fill="hold"/>
                                        <p:tgtEl>
                                          <p:spTgt spid="6"/>
                                        </p:tgtEl>
                                        <p:attrNameLst>
                                          <p:attrName>ppt_x</p:attrName>
                                          <p:attrName>ppt_y</p:attrName>
                                        </p:attrNameLst>
                                      </p:cBhvr>
                                      <p:rCtr x="-16667" y="-21528"/>
                                    </p:animMotion>
                                  </p:childTnLst>
                                </p:cTn>
                              </p:par>
                              <p:par>
                                <p:cTn id="124" presetID="0" presetClass="path" presetSubtype="0" accel="50000" decel="50000" fill="hold" grpId="3" nodeType="withEffect">
                                  <p:stCondLst>
                                    <p:cond delay="0"/>
                                  </p:stCondLst>
                                  <p:childTnLst>
                                    <p:animMotion origin="layout" path="M -1.94444E-6 -3.7037E-6 L -0.03333 -0.57476 " pathEditMode="relative" rAng="0" ptsTypes="AA">
                                      <p:cBhvr>
                                        <p:cTn id="125" dur="1500" fill="hold"/>
                                        <p:tgtEl>
                                          <p:spTgt spid="12"/>
                                        </p:tgtEl>
                                        <p:attrNameLst>
                                          <p:attrName>ppt_x</p:attrName>
                                          <p:attrName>ppt_y</p:attrName>
                                        </p:attrNameLst>
                                      </p:cBhvr>
                                      <p:rCtr x="-1667" y="-28750"/>
                                    </p:animMotion>
                                  </p:childTnLst>
                                </p:cTn>
                              </p:par>
                              <p:par>
                                <p:cTn id="126" presetID="0" presetClass="path" presetSubtype="0" accel="50000" decel="50000" fill="hold" grpId="3" nodeType="withEffect">
                                  <p:stCondLst>
                                    <p:cond delay="0"/>
                                  </p:stCondLst>
                                  <p:childTnLst>
                                    <p:animMotion origin="layout" path="M -3.33333E-6 1.11111E-6 L 0.32014 -0.49699 " pathEditMode="relative" rAng="0" ptsTypes="AA">
                                      <p:cBhvr>
                                        <p:cTn id="127" dur="1500" fill="hold"/>
                                        <p:tgtEl>
                                          <p:spTgt spid="7"/>
                                        </p:tgtEl>
                                        <p:attrNameLst>
                                          <p:attrName>ppt_x</p:attrName>
                                          <p:attrName>ppt_y</p:attrName>
                                        </p:attrNameLst>
                                      </p:cBhvr>
                                      <p:rCtr x="16007" y="-24861"/>
                                    </p:animMotion>
                                  </p:childTnLst>
                                </p:cTn>
                              </p:par>
                              <p:par>
                                <p:cTn id="128" presetID="0" presetClass="path" presetSubtype="0" accel="50000" decel="50000" fill="hold" grpId="3" nodeType="withEffect">
                                  <p:stCondLst>
                                    <p:cond delay="0"/>
                                  </p:stCondLst>
                                  <p:childTnLst>
                                    <p:animMotion origin="layout" path="M 1.94444E-6 0.00023 L 0.29045 -0.34166 " pathEditMode="relative" rAng="0" ptsTypes="AA">
                                      <p:cBhvr>
                                        <p:cTn id="129" dur="1500" fill="hold"/>
                                        <p:tgtEl>
                                          <p:spTgt spid="9"/>
                                        </p:tgtEl>
                                        <p:attrNameLst>
                                          <p:attrName>ppt_x</p:attrName>
                                          <p:attrName>ppt_y</p:attrName>
                                        </p:attrNameLst>
                                      </p:cBhvr>
                                      <p:rCtr x="14514" y="-17106"/>
                                    </p:animMotion>
                                  </p:childTnLst>
                                </p:cTn>
                              </p:par>
                              <p:par>
                                <p:cTn id="130" presetID="0" presetClass="path" presetSubtype="0" accel="50000" decel="50000" fill="hold" grpId="3" nodeType="withEffect">
                                  <p:stCondLst>
                                    <p:cond delay="0"/>
                                  </p:stCondLst>
                                  <p:childTnLst>
                                    <p:animMotion origin="layout" path="M 0 0.00023 L 0.24722 -0.19676 " pathEditMode="relative" rAng="0" ptsTypes="AA">
                                      <p:cBhvr>
                                        <p:cTn id="131" dur="1500" fill="hold"/>
                                        <p:tgtEl>
                                          <p:spTgt spid="13"/>
                                        </p:tgtEl>
                                        <p:attrNameLst>
                                          <p:attrName>ppt_x</p:attrName>
                                          <p:attrName>ppt_y</p:attrName>
                                        </p:attrNameLst>
                                      </p:cBhvr>
                                      <p:rCtr x="12361" y="-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2"/>
      <p:bldP spid="4" grpId="3"/>
      <p:bldP spid="4" grpId="4"/>
      <p:bldP spid="6" grpId="0"/>
      <p:bldP spid="6" grpId="1"/>
      <p:bldP spid="6" grpId="2"/>
      <p:bldP spid="6" grpId="3"/>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692C4"/>
        </a:solidFill>
        <a:effectLst/>
      </p:bgPr>
    </p:bg>
    <p:spTree>
      <p:nvGrpSpPr>
        <p:cNvPr id="1" name=""/>
        <p:cNvGrpSpPr/>
        <p:nvPr/>
      </p:nvGrpSpPr>
      <p:grpSpPr>
        <a:xfrm>
          <a:off x="0" y="0"/>
          <a:ext cx="0" cy="0"/>
          <a:chOff x="0" y="0"/>
          <a:chExt cx="0" cy="0"/>
        </a:xfrm>
      </p:grpSpPr>
      <p:sp>
        <p:nvSpPr>
          <p:cNvPr id="5" name="Oval 4"/>
          <p:cNvSpPr/>
          <p:nvPr/>
        </p:nvSpPr>
        <p:spPr>
          <a:xfrm>
            <a:off x="-1373577" y="-2587063"/>
            <a:ext cx="11812977" cy="12035863"/>
          </a:xfrm>
          <a:prstGeom prst="ellipse">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8" name="Content Placeholder 3" descr="PowerPoint Slide Show - [TheRock]"/>
          <p:cNvPicPr>
            <a:picLocks noGrp="1" noChangeAspect="1"/>
          </p:cNvPicPr>
          <p:nvPr>
            <p:ph idx="1"/>
          </p:nvPr>
        </p:nvPicPr>
        <p:blipFill rotWithShape="1">
          <a:blip r:embed="rId3">
            <a:extLst>
              <a:ext uri="{28A0092B-C50C-407E-A947-70E740481C1C}">
                <a14:useLocalDpi xmlns:a14="http://schemas.microsoft.com/office/drawing/2010/main" val="0"/>
              </a:ext>
            </a:extLst>
          </a:blip>
          <a:srcRect l="31874" t="4795" r="33025" b="23087"/>
          <a:stretch/>
        </p:blipFill>
        <p:spPr>
          <a:xfrm>
            <a:off x="2362200" y="304801"/>
            <a:ext cx="4267200" cy="4931762"/>
          </a:xfrm>
          <a:solidFill>
            <a:schemeClr val="tx1"/>
          </a:solidFill>
        </p:spPr>
      </p:pic>
      <p:pic>
        <p:nvPicPr>
          <p:cNvPr id="9" name="Content Placeholder 3" descr="PowerPoint Slide Show - [TheRock]"/>
          <p:cNvPicPr>
            <a:picLocks noChangeAspect="1"/>
          </p:cNvPicPr>
          <p:nvPr/>
        </p:nvPicPr>
        <p:blipFill rotWithShape="1">
          <a:blip r:embed="rId3">
            <a:extLst>
              <a:ext uri="{28A0092B-C50C-407E-A947-70E740481C1C}">
                <a14:useLocalDpi xmlns:a14="http://schemas.microsoft.com/office/drawing/2010/main" val="0"/>
              </a:ext>
            </a:extLst>
          </a:blip>
          <a:srcRect l="31874" t="4795" r="33025" b="23087"/>
          <a:stretch/>
        </p:blipFill>
        <p:spPr>
          <a:xfrm>
            <a:off x="2362200" y="329185"/>
            <a:ext cx="4279392" cy="4945853"/>
          </a:xfrm>
          <a:prstGeom prst="rect">
            <a:avLst/>
          </a:prstGeom>
          <a:solidFill>
            <a:schemeClr val="tx1"/>
          </a:solidFill>
        </p:spPr>
      </p:pic>
      <p:sp>
        <p:nvSpPr>
          <p:cNvPr id="10" name="Title 1"/>
          <p:cNvSpPr txBox="1">
            <a:spLocks/>
          </p:cNvSpPr>
          <p:nvPr/>
        </p:nvSpPr>
        <p:spPr>
          <a:xfrm>
            <a:off x="5943600" y="2209801"/>
            <a:ext cx="3048000" cy="1753121"/>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5000"/>
              </a:lnSpc>
            </a:pPr>
            <a:r>
              <a:rPr lang="en-US" sz="4800" b="1" dirty="0">
                <a:effectLst/>
              </a:rPr>
              <a:t>Everything We Know</a:t>
            </a:r>
          </a:p>
        </p:txBody>
      </p:sp>
      <p:sp>
        <p:nvSpPr>
          <p:cNvPr id="11" name="Left Arrow 10"/>
          <p:cNvSpPr/>
          <p:nvPr/>
        </p:nvSpPr>
        <p:spPr>
          <a:xfrm rot="20743552">
            <a:off x="5435020" y="2790063"/>
            <a:ext cx="592085" cy="342634"/>
          </a:xfrm>
          <a:prstGeom prst="leftArrow">
            <a:avLst>
              <a:gd name="adj1" fmla="val 27215"/>
              <a:gd name="adj2" fmla="val 5379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935480"/>
            <a:ext cx="14310360" cy="10732770"/>
          </a:xfrm>
          <a:prstGeom prst="rect">
            <a:avLst/>
          </a:prstGeom>
        </p:spPr>
      </p:pic>
      <p:pic>
        <p:nvPicPr>
          <p:cNvPr id="14" name="Picture 13" descr="PowerPoint Slide Show - [TheRock]"/>
          <p:cNvPicPr>
            <a:picLocks noChangeAspect="1"/>
          </p:cNvPicPr>
          <p:nvPr/>
        </p:nvPicPr>
        <p:blipFill rotWithShape="1">
          <a:blip r:embed="rId5">
            <a:extLst>
              <a:ext uri="{28A0092B-C50C-407E-A947-70E740481C1C}">
                <a14:useLocalDpi xmlns:a14="http://schemas.microsoft.com/office/drawing/2010/main" val="0"/>
              </a:ext>
            </a:extLst>
          </a:blip>
          <a:srcRect l="41139" t="33299" r="14557" b="33402"/>
          <a:stretch/>
        </p:blipFill>
        <p:spPr>
          <a:xfrm>
            <a:off x="3493008" y="2286001"/>
            <a:ext cx="5394960" cy="2269244"/>
          </a:xfrm>
          <a:prstGeom prst="rect">
            <a:avLst/>
          </a:prstGeom>
        </p:spPr>
      </p:pic>
      <p:sp>
        <p:nvSpPr>
          <p:cNvPr id="16" name="Title 1"/>
          <p:cNvSpPr txBox="1">
            <a:spLocks/>
          </p:cNvSpPr>
          <p:nvPr/>
        </p:nvSpPr>
        <p:spPr>
          <a:xfrm>
            <a:off x="838202" y="1646238"/>
            <a:ext cx="7714527" cy="10969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76200">
                    <a:schemeClr val="tx1"/>
                  </a:glow>
                </a:effectLst>
              </a:rPr>
              <a:t>Everything We Don’t Know</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1059180"/>
            <a:ext cx="5867400" cy="328422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1066800"/>
            <a:ext cx="5715000" cy="3154896"/>
          </a:xfrm>
          <a:prstGeom prst="rect">
            <a:avLst/>
          </a:prstGeom>
        </p:spPr>
      </p:pic>
      <p:pic>
        <p:nvPicPr>
          <p:cNvPr id="18" name="Content Placeholder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1066800"/>
            <a:ext cx="5715000" cy="3124200"/>
          </a:xfrm>
          <a:prstGeom prst="rect">
            <a:avLst/>
          </a:prstGeom>
        </p:spPr>
      </p:pic>
      <p:sp>
        <p:nvSpPr>
          <p:cNvPr id="19" name="Title 1"/>
          <p:cNvSpPr>
            <a:spLocks noGrp="1"/>
          </p:cNvSpPr>
          <p:nvPr>
            <p:ph type="title"/>
          </p:nvPr>
        </p:nvSpPr>
        <p:spPr>
          <a:xfrm>
            <a:off x="990600" y="1828800"/>
            <a:ext cx="7086600" cy="3154362"/>
          </a:xfrm>
        </p:spPr>
        <p:txBody>
          <a:bodyPr>
            <a:scene3d>
              <a:camera prst="orthographicFront"/>
              <a:lightRig rig="glow" dir="tl">
                <a:rot lat="0" lon="0" rev="5400000"/>
              </a:lightRig>
            </a:scene3d>
            <a:sp3d contourW="12700">
              <a:bevelT w="25400" h="25400"/>
              <a:contourClr>
                <a:srgbClr val="7030A0"/>
              </a:contourClr>
            </a:sp3d>
          </a:bodyPr>
          <a:lstStyle/>
          <a:p>
            <a:r>
              <a:rPr lang="en-US" b="1" dirty="0">
                <a:ln w="11430"/>
                <a:solidFill>
                  <a:srgbClr val="9692C4"/>
                </a:solidFill>
                <a:effectLst>
                  <a:glow rad="101600">
                    <a:schemeClr val="tx1"/>
                  </a:glow>
                  <a:outerShdw blurRad="80000" dist="40000" dir="5040000" algn="tl">
                    <a:srgbClr val="000000">
                      <a:alpha val="30000"/>
                    </a:srgbClr>
                  </a:outerShdw>
                </a:effectLst>
              </a:rPr>
              <a:t>For Your mercy is great  </a:t>
            </a:r>
            <a:r>
              <a:rPr lang="en-US" b="1" dirty="0">
                <a:ln w="11430"/>
                <a:solidFill>
                  <a:srgbClr val="9692C4"/>
                </a:solidFill>
                <a:effectLst>
                  <a:glow rad="127000">
                    <a:schemeClr val="tx1"/>
                  </a:glow>
                  <a:outerShdw blurRad="80000" dist="40000" dir="5040000" algn="tl">
                    <a:srgbClr val="000000">
                      <a:alpha val="30000"/>
                    </a:srgbClr>
                  </a:outerShdw>
                </a:effectLst>
              </a:rPr>
              <a:t>above the heavens, And Your truth reaches to the clouds.            </a:t>
            </a:r>
            <a:r>
              <a:rPr lang="en-US" sz="3200" b="1" i="1" dirty="0">
                <a:ln w="11430"/>
                <a:solidFill>
                  <a:srgbClr val="9692C4"/>
                </a:solidFill>
                <a:effectLst>
                  <a:glow rad="114300">
                    <a:schemeClr val="tx1"/>
                  </a:glow>
                  <a:outerShdw blurRad="80000" dist="40000" dir="5040000" algn="tl">
                    <a:srgbClr val="000000">
                      <a:alpha val="30000"/>
                    </a:srgbClr>
                  </a:outerShdw>
                </a:effectLst>
              </a:rPr>
              <a:t>— Psalm 108:4</a:t>
            </a:r>
            <a:r>
              <a:rPr lang="en-US" sz="4000" b="1" i="1" dirty="0">
                <a:ln w="11430"/>
                <a:solidFill>
                  <a:srgbClr val="9692C4"/>
                </a:solidFill>
                <a:effectLst>
                  <a:glow rad="114300">
                    <a:schemeClr val="tx1"/>
                  </a:glow>
                  <a:outerShdw blurRad="80000" dist="40000" dir="5040000" algn="tl">
                    <a:srgbClr val="000000">
                      <a:alpha val="30000"/>
                    </a:srgbClr>
                  </a:outerShdw>
                </a:effectLst>
              </a:rPr>
              <a:t> </a:t>
            </a:r>
            <a:r>
              <a:rPr lang="en-US" sz="3200" b="1" i="1" dirty="0">
                <a:ln w="11430"/>
                <a:solidFill>
                  <a:srgbClr val="9692C4"/>
                </a:solidFill>
                <a:effectLst>
                  <a:glow rad="114300">
                    <a:schemeClr val="tx1"/>
                  </a:glow>
                  <a:outerShdw blurRad="80000" dist="40000" dir="5040000" algn="tl">
                    <a:srgbClr val="000000">
                      <a:alpha val="30000"/>
                    </a:srgbClr>
                  </a:outerShdw>
                </a:effectLst>
              </a:rPr>
              <a:t> </a:t>
            </a:r>
          </a:p>
        </p:txBody>
      </p:sp>
      <p:sp>
        <p:nvSpPr>
          <p:cNvPr id="20" name="Title 1"/>
          <p:cNvSpPr txBox="1">
            <a:spLocks/>
          </p:cNvSpPr>
          <p:nvPr/>
        </p:nvSpPr>
        <p:spPr>
          <a:xfrm>
            <a:off x="-76198" y="1219200"/>
            <a:ext cx="6400798" cy="2864904"/>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rgbClr val="7030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noFill/>
                </a:ln>
                <a:solidFill>
                  <a:schemeClr val="bg1"/>
                </a:solidFill>
                <a:effectLst>
                  <a:glow rad="101600">
                    <a:schemeClr val="tx1"/>
                  </a:glow>
                  <a:outerShdw blurRad="80000" dist="40000" dir="5040000" algn="tl">
                    <a:srgbClr val="000000">
                      <a:alpha val="30000"/>
                    </a:srgbClr>
                  </a:outerShdw>
                </a:effectLst>
              </a:rPr>
              <a:t>… always learning and    never able to come to the knowledge of the truth.</a:t>
            </a:r>
            <a:r>
              <a:rPr lang="en-US" sz="4200" b="1" dirty="0">
                <a:ln w="11430">
                  <a:noFill/>
                </a:ln>
                <a:solidFill>
                  <a:schemeClr val="bg1"/>
                </a:solidFill>
                <a:effectLst>
                  <a:glow rad="101600">
                    <a:schemeClr val="tx1"/>
                  </a:glow>
                  <a:outerShdw blurRad="80000" dist="40000" dir="5040000" algn="tl">
                    <a:srgbClr val="000000">
                      <a:alpha val="30000"/>
                    </a:srgbClr>
                  </a:outerShdw>
                </a:effectLst>
              </a:rPr>
              <a:t>            </a:t>
            </a:r>
            <a:r>
              <a:rPr lang="en-US" sz="3200" b="1" i="1" dirty="0">
                <a:ln w="11430">
                  <a:noFill/>
                </a:ln>
                <a:solidFill>
                  <a:schemeClr val="bg1"/>
                </a:solidFill>
                <a:effectLst>
                  <a:glow rad="101600">
                    <a:schemeClr val="tx1"/>
                  </a:glow>
                  <a:outerShdw blurRad="80000" dist="40000" dir="5040000" algn="tl">
                    <a:srgbClr val="000000">
                      <a:alpha val="30000"/>
                    </a:srgbClr>
                  </a:outerShdw>
                </a:effectLst>
              </a:rPr>
              <a:t>— 2</a:t>
            </a:r>
            <a:r>
              <a:rPr lang="en-US" sz="3200" b="1" i="1" baseline="30000" dirty="0">
                <a:ln w="11430">
                  <a:noFill/>
                </a:ln>
                <a:solidFill>
                  <a:schemeClr val="bg1"/>
                </a:solidFill>
                <a:effectLst>
                  <a:glow rad="101600">
                    <a:schemeClr val="tx1"/>
                  </a:glow>
                  <a:outerShdw blurRad="80000" dist="40000" dir="5040000" algn="tl">
                    <a:srgbClr val="000000">
                      <a:alpha val="30000"/>
                    </a:srgbClr>
                  </a:outerShdw>
                </a:effectLst>
              </a:rPr>
              <a:t>nd</a:t>
            </a:r>
            <a:r>
              <a:rPr lang="en-US" sz="3200" b="1" i="1" dirty="0">
                <a:ln w="11430">
                  <a:noFill/>
                </a:ln>
                <a:solidFill>
                  <a:schemeClr val="bg1"/>
                </a:solidFill>
                <a:effectLst>
                  <a:glow rad="101600">
                    <a:schemeClr val="tx1"/>
                  </a:glow>
                  <a:outerShdw blurRad="80000" dist="40000" dir="5040000" algn="tl">
                    <a:srgbClr val="000000">
                      <a:alpha val="30000"/>
                    </a:srgbClr>
                  </a:outerShdw>
                </a:effectLst>
              </a:rPr>
              <a:t> Timothy 3:7</a:t>
            </a:r>
            <a:r>
              <a:rPr lang="en-US" sz="4000" b="1" i="1" dirty="0">
                <a:ln w="11430">
                  <a:noFill/>
                </a:ln>
                <a:solidFill>
                  <a:schemeClr val="bg1"/>
                </a:solidFill>
                <a:effectLst>
                  <a:glow rad="101600">
                    <a:schemeClr val="tx1"/>
                  </a:glow>
                  <a:outerShdw blurRad="80000" dist="40000" dir="5040000" algn="tl">
                    <a:srgbClr val="000000">
                      <a:alpha val="30000"/>
                    </a:srgbClr>
                  </a:outerShdw>
                </a:effectLst>
              </a:rPr>
              <a:t> </a:t>
            </a:r>
            <a:r>
              <a:rPr lang="en-US" sz="3200" b="1" i="1" dirty="0">
                <a:ln w="11430">
                  <a:noFill/>
                </a:ln>
                <a:solidFill>
                  <a:schemeClr val="bg1"/>
                </a:solidFill>
                <a:effectLst>
                  <a:glow rad="101600">
                    <a:schemeClr val="tx1"/>
                  </a:glow>
                  <a:outerShdw blurRad="80000" dist="40000" dir="5040000" algn="tl">
                    <a:srgbClr val="000000">
                      <a:alpha val="30000"/>
                    </a:srgbClr>
                  </a:outerShdw>
                </a:effectLst>
              </a:rPr>
              <a:t> </a:t>
            </a:r>
          </a:p>
        </p:txBody>
      </p:sp>
      <p:sp>
        <p:nvSpPr>
          <p:cNvPr id="21" name="Title 1"/>
          <p:cNvSpPr txBox="1">
            <a:spLocks/>
          </p:cNvSpPr>
          <p:nvPr/>
        </p:nvSpPr>
        <p:spPr>
          <a:xfrm>
            <a:off x="-228600" y="2364740"/>
            <a:ext cx="6324600" cy="11430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rgbClr val="7030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50" b="1" dirty="0">
                <a:ln w="11430"/>
                <a:solidFill>
                  <a:srgbClr val="6600FF"/>
                </a:solidFill>
                <a:effectLst>
                  <a:glow rad="63500">
                    <a:schemeClr val="tx1"/>
                  </a:glow>
                  <a:outerShdw blurRad="80000" dist="40000" dir="5040000" algn="tl">
                    <a:srgbClr val="000000">
                      <a:alpha val="30000"/>
                    </a:srgbClr>
                  </a:outerShdw>
                </a:effectLst>
              </a:rPr>
              <a:t> </a:t>
            </a:r>
            <a:r>
              <a:rPr lang="en-US" sz="4750" b="1" dirty="0">
                <a:ln w="11430"/>
                <a:solidFill>
                  <a:srgbClr val="6600FF"/>
                </a:solidFill>
                <a:effectLst>
                  <a:glow rad="63500">
                    <a:schemeClr val="tx1"/>
                  </a:glow>
                  <a:outerShdw blurRad="80000" dist="40000" dir="5040000" algn="tl">
                    <a:srgbClr val="000000">
                      <a:alpha val="30000"/>
                    </a:srgbClr>
                  </a:outerShdw>
                </a:effectLst>
              </a:rPr>
              <a:t> </a:t>
            </a:r>
            <a:r>
              <a:rPr lang="en-US" sz="4000" b="1" dirty="0">
                <a:ln w="11430"/>
                <a:solidFill>
                  <a:srgbClr val="6600FF"/>
                </a:solidFill>
                <a:effectLst>
                  <a:glow rad="63500">
                    <a:schemeClr val="tx1"/>
                  </a:glow>
                  <a:outerShdw blurRad="80000" dist="40000" dir="5040000" algn="tl">
                    <a:srgbClr val="000000">
                      <a:alpha val="30000"/>
                    </a:srgbClr>
                  </a:outerShdw>
                </a:effectLst>
              </a:rPr>
              <a:t>knowledge</a:t>
            </a:r>
            <a:r>
              <a:rPr lang="en-US" sz="4000" b="1" dirty="0">
                <a:ln w="11430"/>
                <a:solidFill>
                  <a:srgbClr val="FF6600"/>
                </a:solidFill>
                <a:effectLst>
                  <a:glow rad="63500">
                    <a:schemeClr val="tx1"/>
                  </a:glow>
                  <a:outerShdw blurRad="80000" dist="40000" dir="5040000" algn="tl">
                    <a:srgbClr val="000000">
                      <a:alpha val="30000"/>
                    </a:srgbClr>
                  </a:outerShdw>
                </a:effectLst>
              </a:rPr>
              <a:t> </a:t>
            </a:r>
            <a:r>
              <a:rPr lang="en-US" sz="4000" b="1" dirty="0">
                <a:ln w="11430"/>
                <a:solidFill>
                  <a:srgbClr val="6600FF"/>
                </a:solidFill>
                <a:effectLst>
                  <a:glow rad="63500">
                    <a:schemeClr val="tx1"/>
                  </a:glow>
                  <a:outerShdw blurRad="80000" dist="40000" dir="5040000" algn="tl">
                    <a:srgbClr val="000000">
                      <a:alpha val="30000"/>
                    </a:srgbClr>
                  </a:outerShdw>
                </a:effectLst>
              </a:rPr>
              <a:t>of</a:t>
            </a:r>
            <a:r>
              <a:rPr lang="en-US" sz="4000" b="1" dirty="0">
                <a:ln w="11430"/>
                <a:solidFill>
                  <a:srgbClr val="FF6600"/>
                </a:solidFill>
                <a:effectLst>
                  <a:glow rad="63500">
                    <a:schemeClr val="tx1"/>
                  </a:glow>
                  <a:outerShdw blurRad="80000" dist="40000" dir="5040000" algn="tl">
                    <a:srgbClr val="000000">
                      <a:alpha val="30000"/>
                    </a:srgbClr>
                  </a:outerShdw>
                </a:effectLst>
              </a:rPr>
              <a:t> </a:t>
            </a:r>
            <a:r>
              <a:rPr lang="en-US" sz="4000" b="1" dirty="0">
                <a:ln w="11430"/>
                <a:solidFill>
                  <a:srgbClr val="6600FF"/>
                </a:solidFill>
                <a:effectLst>
                  <a:glow rad="63500">
                    <a:schemeClr val="tx1"/>
                  </a:glow>
                  <a:outerShdw blurRad="80000" dist="40000" dir="5040000" algn="tl">
                    <a:srgbClr val="000000">
                      <a:alpha val="30000"/>
                    </a:srgbClr>
                  </a:outerShdw>
                </a:effectLst>
              </a:rPr>
              <a:t>the</a:t>
            </a:r>
            <a:r>
              <a:rPr lang="en-US" sz="4000" b="1" dirty="0">
                <a:ln w="11430"/>
                <a:solidFill>
                  <a:srgbClr val="FF6600"/>
                </a:solidFill>
                <a:effectLst>
                  <a:glow rad="63500">
                    <a:schemeClr val="tx1"/>
                  </a:glow>
                  <a:outerShdw blurRad="80000" dist="40000" dir="5040000" algn="tl">
                    <a:srgbClr val="000000">
                      <a:alpha val="30000"/>
                    </a:srgbClr>
                  </a:outerShdw>
                </a:effectLst>
              </a:rPr>
              <a:t> </a:t>
            </a:r>
            <a:r>
              <a:rPr lang="en-US" sz="4000" b="1" dirty="0">
                <a:ln w="11430"/>
                <a:solidFill>
                  <a:srgbClr val="6600FF"/>
                </a:solidFill>
                <a:effectLst>
                  <a:glow rad="63500">
                    <a:schemeClr val="tx1"/>
                  </a:glow>
                  <a:outerShdw blurRad="80000" dist="40000" dir="5040000" algn="tl">
                    <a:srgbClr val="000000">
                      <a:alpha val="30000"/>
                    </a:srgbClr>
                  </a:outerShdw>
                </a:effectLst>
              </a:rPr>
              <a:t>truth</a:t>
            </a:r>
          </a:p>
        </p:txBody>
      </p:sp>
      <p:pic>
        <p:nvPicPr>
          <p:cNvPr id="26" name="Picture 25"/>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19967" y="2333967"/>
            <a:ext cx="4524033" cy="4524033"/>
          </a:xfrm>
          <a:prstGeom prst="rect">
            <a:avLst/>
          </a:prstGeom>
        </p:spPr>
      </p:pic>
      <p:sp>
        <p:nvSpPr>
          <p:cNvPr id="22" name="Title 1">
            <a:extLst>
              <a:ext uri="{FF2B5EF4-FFF2-40B4-BE49-F238E27FC236}">
                <a16:creationId xmlns:a16="http://schemas.microsoft.com/office/drawing/2014/main" id="{574CA711-441E-4ED2-8C97-65D8E5F3809C}"/>
              </a:ext>
            </a:extLst>
          </p:cNvPr>
          <p:cNvSpPr txBox="1">
            <a:spLocks/>
          </p:cNvSpPr>
          <p:nvPr/>
        </p:nvSpPr>
        <p:spPr>
          <a:xfrm>
            <a:off x="1216013" y="1855628"/>
            <a:ext cx="3210731" cy="751841"/>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76200">
                    <a:schemeClr val="tx1"/>
                  </a:glow>
                </a:effectLst>
              </a:rPr>
              <a:t>Everything</a:t>
            </a:r>
          </a:p>
        </p:txBody>
      </p:sp>
      <p:sp>
        <p:nvSpPr>
          <p:cNvPr id="23" name="Title 1">
            <a:extLst>
              <a:ext uri="{FF2B5EF4-FFF2-40B4-BE49-F238E27FC236}">
                <a16:creationId xmlns:a16="http://schemas.microsoft.com/office/drawing/2014/main" id="{808438F7-89B6-4806-A8C0-7932701D0E5F}"/>
              </a:ext>
            </a:extLst>
          </p:cNvPr>
          <p:cNvSpPr txBox="1">
            <a:spLocks/>
          </p:cNvSpPr>
          <p:nvPr/>
        </p:nvSpPr>
        <p:spPr>
          <a:xfrm>
            <a:off x="3929063" y="1765032"/>
            <a:ext cx="4126473" cy="85304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76200">
                    <a:schemeClr val="tx1"/>
                  </a:glow>
                </a:effectLst>
              </a:rPr>
              <a:t>We Don’t Know</a:t>
            </a:r>
          </a:p>
        </p:txBody>
      </p:sp>
      <p:sp>
        <p:nvSpPr>
          <p:cNvPr id="24" name="Title 1">
            <a:extLst>
              <a:ext uri="{FF2B5EF4-FFF2-40B4-BE49-F238E27FC236}">
                <a16:creationId xmlns:a16="http://schemas.microsoft.com/office/drawing/2014/main" id="{B3C8283D-22AD-4308-86D0-6B0E61422DDB}"/>
              </a:ext>
            </a:extLst>
          </p:cNvPr>
          <p:cNvSpPr txBox="1">
            <a:spLocks/>
          </p:cNvSpPr>
          <p:nvPr/>
        </p:nvSpPr>
        <p:spPr>
          <a:xfrm>
            <a:off x="2489084" y="1772214"/>
            <a:ext cx="1838697" cy="83918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76200">
                    <a:schemeClr val="tx1"/>
                  </a:glow>
                </a:effectLst>
              </a:rPr>
              <a:t>Truth</a:t>
            </a:r>
          </a:p>
        </p:txBody>
      </p:sp>
      <p:sp>
        <p:nvSpPr>
          <p:cNvPr id="25" name="Rectangle 6">
            <a:extLst>
              <a:ext uri="{FF2B5EF4-FFF2-40B4-BE49-F238E27FC236}">
                <a16:creationId xmlns:a16="http://schemas.microsoft.com/office/drawing/2014/main" id="{F6FC4446-0EB9-4F9D-BFF9-108D3F8A075C}"/>
              </a:ext>
            </a:extLst>
          </p:cNvPr>
          <p:cNvSpPr>
            <a:spLocks noChangeArrowheads="1"/>
          </p:cNvSpPr>
          <p:nvPr/>
        </p:nvSpPr>
        <p:spPr bwMode="auto">
          <a:xfrm>
            <a:off x="5244536" y="193346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214887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6" presetClass="emph" presetSubtype="0" fill="hold" nodeType="withEffect">
                                  <p:stCondLst>
                                    <p:cond delay="0"/>
                                  </p:stCondLst>
                                  <p:childTnLst>
                                    <p:animScale>
                                      <p:cBhvr>
                                        <p:cTn id="12" dur="2000" fill="hold"/>
                                        <p:tgtEl>
                                          <p:spTgt spid="9"/>
                                        </p:tgtEl>
                                      </p:cBhvr>
                                      <p:by x="15000" y="15000"/>
                                    </p:animScale>
                                  </p:childTnLst>
                                </p:cTn>
                              </p:par>
                              <p:par>
                                <p:cTn id="13" presetID="0" presetClass="path" presetSubtype="0" accel="50000" decel="50000" fill="hold" nodeType="withEffect">
                                  <p:stCondLst>
                                    <p:cond delay="0"/>
                                  </p:stCondLst>
                                  <p:childTnLst>
                                    <p:animMotion origin="layout" path="M 3.33333E-6 -1.51711E-6 L 0.00711 0.08372 " pathEditMode="relative" rAng="0" ptsTypes="AA">
                                      <p:cBhvr>
                                        <p:cTn id="14" dur="2000" fill="hold"/>
                                        <p:tgtEl>
                                          <p:spTgt spid="9"/>
                                        </p:tgtEl>
                                        <p:attrNameLst>
                                          <p:attrName>ppt_x</p:attrName>
                                          <p:attrName>ppt_y</p:attrName>
                                        </p:attrNameLst>
                                      </p:cBhvr>
                                      <p:rCtr x="347" y="4186"/>
                                    </p:animMotion>
                                  </p:childTnLst>
                                </p:cTn>
                              </p:par>
                              <p:par>
                                <p:cTn id="15" presetID="6" presetClass="emph" presetSubtype="0" fill="hold" grpId="1" nodeType="withEffect">
                                  <p:stCondLst>
                                    <p:cond delay="0"/>
                                  </p:stCondLst>
                                  <p:childTnLst>
                                    <p:animScale>
                                      <p:cBhvr>
                                        <p:cTn id="16" dur="2000" fill="hold"/>
                                        <p:tgtEl>
                                          <p:spTgt spid="5"/>
                                        </p:tgtEl>
                                      </p:cBhvr>
                                      <p:by x="15000" y="15000"/>
                                    </p:animScale>
                                  </p:childTnLst>
                                </p:cTn>
                              </p:par>
                            </p:childTnLst>
                          </p:cTn>
                        </p:par>
                        <p:par>
                          <p:cTn id="17" fill="hold">
                            <p:stCondLst>
                              <p:cond delay="2000"/>
                            </p:stCondLst>
                            <p:childTnLst>
                              <p:par>
                                <p:cTn id="18" presetID="16" presetClass="entr" presetSubtype="42"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500"/>
                                        <p:tgtEl>
                                          <p:spTgt spid="10"/>
                                        </p:tgtEl>
                                      </p:cBhvr>
                                    </p:animEffect>
                                  </p:childTnLst>
                                </p:cTn>
                              </p:par>
                            </p:childTnLst>
                          </p:cTn>
                        </p:par>
                        <p:par>
                          <p:cTn id="21" fill="hold">
                            <p:stCondLst>
                              <p:cond delay="2500"/>
                            </p:stCondLst>
                            <p:childTnLst>
                              <p:par>
                                <p:cTn id="22" presetID="22" presetClass="entr" presetSubtype="2"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4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xit" presetSubtype="0" fill="hold" grpId="2"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par>
                          <p:cTn id="39" fill="hold">
                            <p:stCondLst>
                              <p:cond delay="10"/>
                            </p:stCondLst>
                            <p:childTnLst>
                              <p:par>
                                <p:cTn id="40" presetID="6" presetClass="emph" presetSubtype="0" fill="hold" nodeType="afterEffect">
                                  <p:stCondLst>
                                    <p:cond delay="100"/>
                                  </p:stCondLst>
                                  <p:childTnLst>
                                    <p:animScale>
                                      <p:cBhvr>
                                        <p:cTn id="41" dur="2000" fill="hold"/>
                                        <p:tgtEl>
                                          <p:spTgt spid="14"/>
                                        </p:tgtEl>
                                      </p:cBhvr>
                                      <p:by x="25000" y="25000"/>
                                    </p:animScale>
                                  </p:childTnLst>
                                </p:cTn>
                              </p:par>
                              <p:par>
                                <p:cTn id="42" presetID="0" presetClass="path" presetSubtype="0" accel="50000" decel="50000" fill="hold" nodeType="withEffect">
                                  <p:stCondLst>
                                    <p:cond delay="100"/>
                                  </p:stCondLst>
                                  <p:childTnLst>
                                    <p:animMotion origin="layout" path="M 2.77778E-7 2.53469E-6 L -0.11024 2.53469E-6 " pathEditMode="relative" rAng="0" ptsTypes="AA">
                                      <p:cBhvr>
                                        <p:cTn id="43" dur="2000" fill="hold"/>
                                        <p:tgtEl>
                                          <p:spTgt spid="14"/>
                                        </p:tgtEl>
                                        <p:attrNameLst>
                                          <p:attrName>ppt_x</p:attrName>
                                          <p:attrName>ppt_y</p:attrName>
                                        </p:attrNameLst>
                                      </p:cBhvr>
                                      <p:rCtr x="-5521" y="0"/>
                                    </p:animMotion>
                                  </p:childTnLst>
                                </p:cTn>
                              </p:par>
                              <p:par>
                                <p:cTn id="44" presetID="6" presetClass="emph" presetSubtype="0" fill="hold" nodeType="withEffect">
                                  <p:stCondLst>
                                    <p:cond delay="100"/>
                                  </p:stCondLst>
                                  <p:childTnLst>
                                    <p:animScale>
                                      <p:cBhvr>
                                        <p:cTn id="45" dur="2000" fill="hold"/>
                                        <p:tgtEl>
                                          <p:spTgt spid="15"/>
                                        </p:tgtEl>
                                      </p:cBhvr>
                                      <p:by x="64000" y="64000"/>
                                    </p:animScale>
                                  </p:childTnLst>
                                </p:cTn>
                              </p:par>
                            </p:childTnLst>
                          </p:cTn>
                        </p:par>
                        <p:par>
                          <p:cTn id="46" fill="hold">
                            <p:stCondLst>
                              <p:cond delay="2110"/>
                            </p:stCondLst>
                            <p:childTnLst>
                              <p:par>
                                <p:cTn id="47" presetID="22" presetClass="entr" presetSubtype="8"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par>
                          <p:cTn id="50" fill="hold">
                            <p:stCondLst>
                              <p:cond delay="2610"/>
                            </p:stCondLst>
                            <p:childTnLst>
                              <p:par>
                                <p:cTn id="51" presetID="1"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0" presetClass="exit" presetSubtype="0" accel="100000" fill="hold" grpId="1" nodeType="clickEffect">
                                  <p:stCondLst>
                                    <p:cond delay="0"/>
                                  </p:stCondLst>
                                  <p:childTnLst>
                                    <p:anim calcmode="lin" valueType="num">
                                      <p:cBhvr>
                                        <p:cTn id="60" dur="1000"/>
                                        <p:tgtEl>
                                          <p:spTgt spid="22"/>
                                        </p:tgtEl>
                                        <p:attrNameLst>
                                          <p:attrName>ppt_w</p:attrName>
                                        </p:attrNameLst>
                                      </p:cBhvr>
                                      <p:tavLst>
                                        <p:tav tm="0">
                                          <p:val>
                                            <p:strVal val="ppt_w"/>
                                          </p:val>
                                        </p:tav>
                                        <p:tav tm="100000">
                                          <p:val>
                                            <p:strVal val="ppt_w+.3"/>
                                          </p:val>
                                        </p:tav>
                                      </p:tavLst>
                                    </p:anim>
                                    <p:anim calcmode="lin" valueType="num">
                                      <p:cBhvr>
                                        <p:cTn id="61" dur="1000"/>
                                        <p:tgtEl>
                                          <p:spTgt spid="22"/>
                                        </p:tgtEl>
                                        <p:attrNameLst>
                                          <p:attrName>ppt_h</p:attrName>
                                        </p:attrNameLst>
                                      </p:cBhvr>
                                      <p:tavLst>
                                        <p:tav tm="0">
                                          <p:val>
                                            <p:strVal val="ppt_h"/>
                                          </p:val>
                                        </p:tav>
                                        <p:tav tm="100000">
                                          <p:val>
                                            <p:strVal val="ppt_h"/>
                                          </p:val>
                                        </p:tav>
                                      </p:tavLst>
                                    </p:anim>
                                    <p:animEffect transition="out" filter="fade">
                                      <p:cBhvr>
                                        <p:cTn id="62" dur="1000"/>
                                        <p:tgtEl>
                                          <p:spTgt spid="22"/>
                                        </p:tgtEl>
                                      </p:cBhvr>
                                    </p:animEffect>
                                    <p:set>
                                      <p:cBhvr>
                                        <p:cTn id="63" dur="1" fill="hold">
                                          <p:stCondLst>
                                            <p:cond delay="999"/>
                                          </p:stCondLst>
                                        </p:cTn>
                                        <p:tgtEl>
                                          <p:spTgt spid="22"/>
                                        </p:tgtEl>
                                        <p:attrNameLst>
                                          <p:attrName>style.visibility</p:attrName>
                                        </p:attrNameLst>
                                      </p:cBhvr>
                                      <p:to>
                                        <p:strVal val="hidden"/>
                                      </p:to>
                                    </p:set>
                                  </p:childTnLst>
                                </p:cTn>
                              </p:par>
                              <p:par>
                                <p:cTn id="64" presetID="50" presetClass="entr" presetSubtype="0" decel="100000" fill="hold" grpId="0" nodeType="withEffect">
                                  <p:stCondLst>
                                    <p:cond delay="500"/>
                                  </p:stCondLst>
                                  <p:childTnLst>
                                    <p:set>
                                      <p:cBhvr>
                                        <p:cTn id="65" dur="1" fill="hold">
                                          <p:stCondLst>
                                            <p:cond delay="0"/>
                                          </p:stCondLst>
                                        </p:cTn>
                                        <p:tgtEl>
                                          <p:spTgt spid="24"/>
                                        </p:tgtEl>
                                        <p:attrNameLst>
                                          <p:attrName>style.visibility</p:attrName>
                                        </p:attrNameLst>
                                      </p:cBhvr>
                                      <p:to>
                                        <p:strVal val="visible"/>
                                      </p:to>
                                    </p:set>
                                    <p:anim calcmode="lin" valueType="num">
                                      <p:cBhvr>
                                        <p:cTn id="66" dur="1000" fill="hold"/>
                                        <p:tgtEl>
                                          <p:spTgt spid="24"/>
                                        </p:tgtEl>
                                        <p:attrNameLst>
                                          <p:attrName>ppt_w</p:attrName>
                                        </p:attrNameLst>
                                      </p:cBhvr>
                                      <p:tavLst>
                                        <p:tav tm="0">
                                          <p:val>
                                            <p:strVal val="#ppt_w+.3"/>
                                          </p:val>
                                        </p:tav>
                                        <p:tav tm="100000">
                                          <p:val>
                                            <p:strVal val="#ppt_w"/>
                                          </p:val>
                                        </p:tav>
                                      </p:tavLst>
                                    </p:anim>
                                    <p:anim calcmode="lin" valueType="num">
                                      <p:cBhvr>
                                        <p:cTn id="67" dur="1000" fill="hold"/>
                                        <p:tgtEl>
                                          <p:spTgt spid="24"/>
                                        </p:tgtEl>
                                        <p:attrNameLst>
                                          <p:attrName>ppt_h</p:attrName>
                                        </p:attrNameLst>
                                      </p:cBhvr>
                                      <p:tavLst>
                                        <p:tav tm="0">
                                          <p:val>
                                            <p:strVal val="#ppt_h"/>
                                          </p:val>
                                        </p:tav>
                                        <p:tav tm="100000">
                                          <p:val>
                                            <p:strVal val="#ppt_h"/>
                                          </p:val>
                                        </p:tav>
                                      </p:tavLst>
                                    </p:anim>
                                    <p:animEffect transition="in" filter="fade">
                                      <p:cBhvr>
                                        <p:cTn id="68" dur="10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6"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1+#ppt_w/2"/>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par>
                                <p:cTn id="86" presetID="23" presetClass="entr" presetSubtype="16" fill="hold" nodeType="withEffect">
                                  <p:stCondLst>
                                    <p:cond delay="0"/>
                                  </p:stCondLst>
                                  <p:childTnLst>
                                    <p:set>
                                      <p:cBhvr>
                                        <p:cTn id="87" dur="1" fill="hold">
                                          <p:stCondLst>
                                            <p:cond delay="0"/>
                                          </p:stCondLst>
                                        </p:cTn>
                                        <p:tgtEl>
                                          <p:spTgt spid="13"/>
                                        </p:tgtEl>
                                        <p:attrNameLst>
                                          <p:attrName>style.visibility</p:attrName>
                                        </p:attrNameLst>
                                      </p:cBhvr>
                                      <p:to>
                                        <p:strVal val="visible"/>
                                      </p:to>
                                    </p:set>
                                    <p:anim calcmode="lin" valueType="num">
                                      <p:cBhvr>
                                        <p:cTn id="88" dur="500" fill="hold"/>
                                        <p:tgtEl>
                                          <p:spTgt spid="13"/>
                                        </p:tgtEl>
                                        <p:attrNameLst>
                                          <p:attrName>ppt_w</p:attrName>
                                        </p:attrNameLst>
                                      </p:cBhvr>
                                      <p:tavLst>
                                        <p:tav tm="0">
                                          <p:val>
                                            <p:fltVal val="0"/>
                                          </p:val>
                                        </p:tav>
                                        <p:tav tm="100000">
                                          <p:val>
                                            <p:strVal val="#ppt_w"/>
                                          </p:val>
                                        </p:tav>
                                      </p:tavLst>
                                    </p:anim>
                                    <p:anim calcmode="lin" valueType="num">
                                      <p:cBhvr>
                                        <p:cTn id="89"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12" presetClass="entr" presetSubtype="2" fill="hold" nodeType="clickEffect">
                                  <p:stCondLst>
                                    <p:cond delay="0"/>
                                  </p:stCondLst>
                                  <p:childTnLst>
                                    <p:set>
                                      <p:cBhvr>
                                        <p:cTn id="93" dur="1" fill="hold">
                                          <p:stCondLst>
                                            <p:cond delay="0"/>
                                          </p:stCondLst>
                                        </p:cTn>
                                        <p:tgtEl>
                                          <p:spTgt spid="17"/>
                                        </p:tgtEl>
                                        <p:attrNameLst>
                                          <p:attrName>style.visibility</p:attrName>
                                        </p:attrNameLst>
                                      </p:cBhvr>
                                      <p:to>
                                        <p:strVal val="visible"/>
                                      </p:to>
                                    </p:set>
                                    <p:anim calcmode="lin" valueType="num">
                                      <p:cBhvr additive="base">
                                        <p:cTn id="94" dur="500"/>
                                        <p:tgtEl>
                                          <p:spTgt spid="17"/>
                                        </p:tgtEl>
                                        <p:attrNameLst>
                                          <p:attrName>ppt_x</p:attrName>
                                        </p:attrNameLst>
                                      </p:cBhvr>
                                      <p:tavLst>
                                        <p:tav tm="0">
                                          <p:val>
                                            <p:strVal val="#ppt_x+#ppt_w*1.125000"/>
                                          </p:val>
                                        </p:tav>
                                        <p:tav tm="100000">
                                          <p:val>
                                            <p:strVal val="#ppt_x"/>
                                          </p:val>
                                        </p:tav>
                                      </p:tavLst>
                                    </p:anim>
                                    <p:animEffect transition="in" filter="wipe(left)">
                                      <p:cBhvr>
                                        <p:cTn id="95" dur="500"/>
                                        <p:tgtEl>
                                          <p:spTgt spid="1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wipe(right)">
                                      <p:cBhvr>
                                        <p:cTn id="100" dur="500"/>
                                        <p:tgtEl>
                                          <p:spTgt spid="20"/>
                                        </p:tgtEl>
                                      </p:cBhvr>
                                    </p:animEffect>
                                  </p:childTnLst>
                                </p:cTn>
                              </p:par>
                            </p:childTnLst>
                          </p:cTn>
                        </p:par>
                        <p:par>
                          <p:cTn id="101" fill="hold">
                            <p:stCondLst>
                              <p:cond delay="500"/>
                            </p:stCondLst>
                            <p:childTnLst>
                              <p:par>
                                <p:cTn id="102" presetID="3" presetClass="emph" presetSubtype="2" fill="hold" grpId="2" nodeType="afterEffect">
                                  <p:stCondLst>
                                    <p:cond delay="1000"/>
                                  </p:stCondLst>
                                  <p:childTnLst>
                                    <p:animClr clrSpc="rgb" dir="cw">
                                      <p:cBhvr override="childStyle">
                                        <p:cTn id="103" dur="2000" fill="hold"/>
                                        <p:tgtEl>
                                          <p:spTgt spid="20"/>
                                        </p:tgtEl>
                                        <p:attrNameLst>
                                          <p:attrName>style.color</p:attrName>
                                        </p:attrNameLst>
                                      </p:cBhvr>
                                      <p:to>
                                        <a:srgbClr val="6600FF"/>
                                      </p:to>
                                    </p:animClr>
                                  </p:childTnLst>
                                </p:cTn>
                              </p:par>
                            </p:childTnLst>
                          </p:cTn>
                        </p:par>
                      </p:childTnLst>
                    </p:cTn>
                  </p:par>
                  <p:par>
                    <p:cTn id="104" fill="hold">
                      <p:stCondLst>
                        <p:cond delay="indefinite"/>
                      </p:stCondLst>
                      <p:childTnLst>
                        <p:par>
                          <p:cTn id="105" fill="hold">
                            <p:stCondLst>
                              <p:cond delay="0"/>
                            </p:stCondLst>
                            <p:childTnLst>
                              <p:par>
                                <p:cTn id="106" presetID="12" presetClass="entr" presetSubtype="2" fill="hold" nodeType="clickEffect">
                                  <p:stCondLst>
                                    <p:cond delay="0"/>
                                  </p:stCondLst>
                                  <p:childTnLst>
                                    <p:set>
                                      <p:cBhvr>
                                        <p:cTn id="107" dur="1" fill="hold">
                                          <p:stCondLst>
                                            <p:cond delay="0"/>
                                          </p:stCondLst>
                                        </p:cTn>
                                        <p:tgtEl>
                                          <p:spTgt spid="18"/>
                                        </p:tgtEl>
                                        <p:attrNameLst>
                                          <p:attrName>style.visibility</p:attrName>
                                        </p:attrNameLst>
                                      </p:cBhvr>
                                      <p:to>
                                        <p:strVal val="visible"/>
                                      </p:to>
                                    </p:set>
                                    <p:anim calcmode="lin" valueType="num">
                                      <p:cBhvr additive="base">
                                        <p:cTn id="108" dur="500"/>
                                        <p:tgtEl>
                                          <p:spTgt spid="18"/>
                                        </p:tgtEl>
                                        <p:attrNameLst>
                                          <p:attrName>ppt_x</p:attrName>
                                        </p:attrNameLst>
                                      </p:cBhvr>
                                      <p:tavLst>
                                        <p:tav tm="0">
                                          <p:val>
                                            <p:strVal val="#ppt_x+#ppt_w*1.125000"/>
                                          </p:val>
                                        </p:tav>
                                        <p:tav tm="100000">
                                          <p:val>
                                            <p:strVal val="#ppt_x"/>
                                          </p:val>
                                        </p:tav>
                                      </p:tavLst>
                                    </p:anim>
                                    <p:animEffect transition="in" filter="wipe(left)">
                                      <p:cBhvr>
                                        <p:cTn id="109" dur="500"/>
                                        <p:tgtEl>
                                          <p:spTgt spid="18"/>
                                        </p:tgtEl>
                                      </p:cBhvr>
                                    </p:animEffect>
                                  </p:childTnLst>
                                </p:cTn>
                              </p:par>
                              <p:par>
                                <p:cTn id="110" presetID="1" presetClass="entr" presetSubtype="0" fill="hold" grpId="0" nodeType="withEffect">
                                  <p:stCondLst>
                                    <p:cond delay="0"/>
                                  </p:stCondLst>
                                  <p:childTnLst>
                                    <p:set>
                                      <p:cBhvr>
                                        <p:cTn id="111" dur="1" fill="hold">
                                          <p:stCondLst>
                                            <p:cond delay="0"/>
                                          </p:stCondLst>
                                        </p:cTn>
                                        <p:tgtEl>
                                          <p:spTgt spid="21"/>
                                        </p:tgtEl>
                                        <p:attrNameLst>
                                          <p:attrName>style.visibility</p:attrName>
                                        </p:attrNameLst>
                                      </p:cBhvr>
                                      <p:to>
                                        <p:strVal val="visible"/>
                                      </p:to>
                                    </p:set>
                                  </p:childTnLst>
                                </p:cTn>
                              </p:par>
                              <p:par>
                                <p:cTn id="112" presetID="22" presetClass="exit" presetSubtype="2" fill="hold" grpId="1" nodeType="withEffect">
                                  <p:stCondLst>
                                    <p:cond delay="0"/>
                                  </p:stCondLst>
                                  <p:childTnLst>
                                    <p:animEffect transition="out" filter="wipe(right)">
                                      <p:cBhvr>
                                        <p:cTn id="113" dur="500"/>
                                        <p:tgtEl>
                                          <p:spTgt spid="20"/>
                                        </p:tgtEl>
                                      </p:cBhvr>
                                    </p:animEffect>
                                    <p:set>
                                      <p:cBhvr>
                                        <p:cTn id="114" dur="1" fill="hold">
                                          <p:stCondLst>
                                            <p:cond delay="499"/>
                                          </p:stCondLst>
                                        </p:cTn>
                                        <p:tgtEl>
                                          <p:spTgt spid="20"/>
                                        </p:tgtEl>
                                        <p:attrNameLst>
                                          <p:attrName>style.visibility</p:attrName>
                                        </p:attrNameLst>
                                      </p:cBhvr>
                                      <p:to>
                                        <p:strVal val="hidden"/>
                                      </p:to>
                                    </p:set>
                                  </p:childTnLst>
                                </p:cTn>
                              </p:par>
                            </p:childTnLst>
                          </p:cTn>
                        </p:par>
                        <p:par>
                          <p:cTn id="115" fill="hold">
                            <p:stCondLst>
                              <p:cond delay="500"/>
                            </p:stCondLst>
                            <p:childTnLst>
                              <p:par>
                                <p:cTn id="116" presetID="3" presetClass="emph" presetSubtype="2" fill="hold" grpId="3" nodeType="afterEffect">
                                  <p:stCondLst>
                                    <p:cond delay="1000"/>
                                  </p:stCondLst>
                                  <p:childTnLst>
                                    <p:animClr clrSpc="rgb" dir="cw">
                                      <p:cBhvr override="childStyle">
                                        <p:cTn id="117" dur="2000" fill="hold"/>
                                        <p:tgtEl>
                                          <p:spTgt spid="21"/>
                                        </p:tgtEl>
                                        <p:attrNameLst>
                                          <p:attrName>style.color</p:attrName>
                                        </p:attrNameLst>
                                      </p:cBhvr>
                                      <p:to>
                                        <a:schemeClr val="bg1"/>
                                      </p:to>
                                    </p:animClr>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500"/>
                                  </p:stCondLst>
                                  <p:childTnLst>
                                    <p:animEffect transition="out" filter="fade">
                                      <p:cBhvr>
                                        <p:cTn id="121" dur="250"/>
                                        <p:tgtEl>
                                          <p:spTgt spid="13"/>
                                        </p:tgtEl>
                                      </p:cBhvr>
                                    </p:animEffect>
                                    <p:set>
                                      <p:cBhvr>
                                        <p:cTn id="122" dur="1" fill="hold">
                                          <p:stCondLst>
                                            <p:cond delay="249"/>
                                          </p:stCondLst>
                                        </p:cTn>
                                        <p:tgtEl>
                                          <p:spTgt spid="13"/>
                                        </p:tgtEl>
                                        <p:attrNameLst>
                                          <p:attrName>style.visibility</p:attrName>
                                        </p:attrNameLst>
                                      </p:cBhvr>
                                      <p:to>
                                        <p:strVal val="hidden"/>
                                      </p:to>
                                    </p:set>
                                  </p:childTnLst>
                                </p:cTn>
                              </p:par>
                              <p:par>
                                <p:cTn id="123" presetID="0" presetClass="path" presetSubtype="0" accel="50000" decel="50000" fill="hold" grpId="2" nodeType="withEffect">
                                  <p:stCondLst>
                                    <p:cond delay="0"/>
                                  </p:stCondLst>
                                  <p:childTnLst>
                                    <p:animMotion origin="layout" path="M -3.33333E-6 -7.40741E-7 L 0.06667 0.05556 " pathEditMode="relative" rAng="0" ptsTypes="AA">
                                      <p:cBhvr>
                                        <p:cTn id="124" dur="1000" fill="hold"/>
                                        <p:tgtEl>
                                          <p:spTgt spid="21"/>
                                        </p:tgtEl>
                                        <p:attrNameLst>
                                          <p:attrName>ppt_x</p:attrName>
                                          <p:attrName>ppt_y</p:attrName>
                                        </p:attrNameLst>
                                      </p:cBhvr>
                                      <p:rCtr x="3333" y="2778"/>
                                    </p:animMotion>
                                  </p:childTnLst>
                                </p:cTn>
                              </p:par>
                              <p:par>
                                <p:cTn id="125" presetID="10" presetClass="exit" presetSubtype="0" fill="hold" nodeType="withEffect">
                                  <p:stCondLst>
                                    <p:cond delay="500"/>
                                  </p:stCondLst>
                                  <p:childTnLst>
                                    <p:animEffect transition="out" filter="fade">
                                      <p:cBhvr>
                                        <p:cTn id="126" dur="250"/>
                                        <p:tgtEl>
                                          <p:spTgt spid="17"/>
                                        </p:tgtEl>
                                      </p:cBhvr>
                                    </p:animEffect>
                                    <p:set>
                                      <p:cBhvr>
                                        <p:cTn id="127" dur="1" fill="hold">
                                          <p:stCondLst>
                                            <p:cond delay="249"/>
                                          </p:stCondLst>
                                        </p:cTn>
                                        <p:tgtEl>
                                          <p:spTgt spid="17"/>
                                        </p:tgtEl>
                                        <p:attrNameLst>
                                          <p:attrName>style.visibility</p:attrName>
                                        </p:attrNameLst>
                                      </p:cBhvr>
                                      <p:to>
                                        <p:strVal val="hidden"/>
                                      </p:to>
                                    </p:set>
                                  </p:childTnLst>
                                </p:cTn>
                              </p:par>
                              <p:par>
                                <p:cTn id="128" presetID="9" presetClass="exit" presetSubtype="0" fill="hold" nodeType="withEffect">
                                  <p:stCondLst>
                                    <p:cond delay="500"/>
                                  </p:stCondLst>
                                  <p:childTnLst>
                                    <p:animEffect transition="out" filter="dissolve">
                                      <p:cBhvr>
                                        <p:cTn id="129" dur="500"/>
                                        <p:tgtEl>
                                          <p:spTgt spid="18"/>
                                        </p:tgtEl>
                                      </p:cBhvr>
                                    </p:animEffect>
                                    <p:set>
                                      <p:cBhvr>
                                        <p:cTn id="130" dur="1" fill="hold">
                                          <p:stCondLst>
                                            <p:cond delay="499"/>
                                          </p:stCondLst>
                                        </p:cTn>
                                        <p:tgtEl>
                                          <p:spTgt spid="18"/>
                                        </p:tgtEl>
                                        <p:attrNameLst>
                                          <p:attrName>style.visibility</p:attrName>
                                        </p:attrNameLst>
                                      </p:cBhvr>
                                      <p:to>
                                        <p:strVal val="hidden"/>
                                      </p:to>
                                    </p:set>
                                  </p:childTnLst>
                                </p:cTn>
                              </p:par>
                              <p:par>
                                <p:cTn id="131" presetID="19" presetClass="exit" presetSubtype="10" fill="hold" nodeType="withEffect">
                                  <p:stCondLst>
                                    <p:cond delay="0"/>
                                  </p:stCondLst>
                                  <p:childTnLst>
                                    <p:anim calcmode="lin" valueType="num">
                                      <p:cBhvr>
                                        <p:cTn id="132" dur="2700"/>
                                        <p:tgtEl>
                                          <p:spTgt spid="26"/>
                                        </p:tgtEl>
                                        <p:attrNameLst>
                                          <p:attrName>ppt_h</p:attrName>
                                        </p:attrNameLst>
                                      </p:cBhvr>
                                      <p:tavLst>
                                        <p:tav tm="0">
                                          <p:val>
                                            <p:strVal val="ppt_h"/>
                                          </p:val>
                                        </p:tav>
                                        <p:tav tm="100000">
                                          <p:val>
                                            <p:strVal val="ppt_h"/>
                                          </p:val>
                                        </p:tav>
                                      </p:tavLst>
                                    </p:anim>
                                    <p:anim calcmode="lin" valueType="num">
                                      <p:cBhvr>
                                        <p:cTn id="133" dur="2700"/>
                                        <p:tgtEl>
                                          <p:spTgt spid="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134" dur="1" fill="hold">
                                          <p:stCondLst>
                                            <p:cond delay="2699"/>
                                          </p:stCondLst>
                                        </p:cTn>
                                        <p:tgtEl>
                                          <p:spTgt spid="26"/>
                                        </p:tgtEl>
                                        <p:attrNameLst>
                                          <p:attrName>style.visibility</p:attrName>
                                        </p:attrNameLst>
                                      </p:cBhvr>
                                      <p:to>
                                        <p:strVal val="hidden"/>
                                      </p:to>
                                    </p:set>
                                  </p:childTnLst>
                                </p:cTn>
                              </p:par>
                              <p:par>
                                <p:cTn id="135" presetID="23" presetClass="entr" presetSubtype="16" fill="hold" grpId="0" nodeType="withEffect">
                                  <p:stCondLst>
                                    <p:cond delay="2000"/>
                                  </p:stCondLst>
                                  <p:childTnLst>
                                    <p:set>
                                      <p:cBhvr>
                                        <p:cTn id="136" dur="1" fill="hold">
                                          <p:stCondLst>
                                            <p:cond delay="0"/>
                                          </p:stCondLst>
                                        </p:cTn>
                                        <p:tgtEl>
                                          <p:spTgt spid="19"/>
                                        </p:tgtEl>
                                        <p:attrNameLst>
                                          <p:attrName>style.visibility</p:attrName>
                                        </p:attrNameLst>
                                      </p:cBhvr>
                                      <p:to>
                                        <p:strVal val="visible"/>
                                      </p:to>
                                    </p:set>
                                    <p:anim calcmode="lin" valueType="num">
                                      <p:cBhvr>
                                        <p:cTn id="137" dur="1250" fill="hold"/>
                                        <p:tgtEl>
                                          <p:spTgt spid="19"/>
                                        </p:tgtEl>
                                        <p:attrNameLst>
                                          <p:attrName>ppt_w</p:attrName>
                                        </p:attrNameLst>
                                      </p:cBhvr>
                                      <p:tavLst>
                                        <p:tav tm="0">
                                          <p:val>
                                            <p:fltVal val="0"/>
                                          </p:val>
                                        </p:tav>
                                        <p:tav tm="100000">
                                          <p:val>
                                            <p:strVal val="#ppt_w"/>
                                          </p:val>
                                        </p:tav>
                                      </p:tavLst>
                                    </p:anim>
                                    <p:anim calcmode="lin" valueType="num">
                                      <p:cBhvr>
                                        <p:cTn id="138" dur="1250" fill="hold"/>
                                        <p:tgtEl>
                                          <p:spTgt spid="19"/>
                                        </p:tgtEl>
                                        <p:attrNameLst>
                                          <p:attrName>ppt_h</p:attrName>
                                        </p:attrNameLst>
                                      </p:cBhvr>
                                      <p:tavLst>
                                        <p:tav tm="0">
                                          <p:val>
                                            <p:fltVal val="0"/>
                                          </p:val>
                                        </p:tav>
                                        <p:tav tm="100000">
                                          <p:val>
                                            <p:strVal val="#ppt_h"/>
                                          </p:val>
                                        </p:tav>
                                      </p:tavLst>
                                    </p:anim>
                                  </p:childTnLst>
                                </p:cTn>
                              </p:par>
                              <p:par>
                                <p:cTn id="139" presetID="23" presetClass="exit" presetSubtype="32" fill="hold" grpId="1" nodeType="withEffect">
                                  <p:stCondLst>
                                    <p:cond delay="0"/>
                                  </p:stCondLst>
                                  <p:childTnLst>
                                    <p:anim calcmode="lin" valueType="num">
                                      <p:cBhvr>
                                        <p:cTn id="140" dur="1000"/>
                                        <p:tgtEl>
                                          <p:spTgt spid="21"/>
                                        </p:tgtEl>
                                        <p:attrNameLst>
                                          <p:attrName>ppt_w</p:attrName>
                                        </p:attrNameLst>
                                      </p:cBhvr>
                                      <p:tavLst>
                                        <p:tav tm="0">
                                          <p:val>
                                            <p:strVal val="ppt_w"/>
                                          </p:val>
                                        </p:tav>
                                        <p:tav tm="100000">
                                          <p:val>
                                            <p:fltVal val="0"/>
                                          </p:val>
                                        </p:tav>
                                      </p:tavLst>
                                    </p:anim>
                                    <p:anim calcmode="lin" valueType="num">
                                      <p:cBhvr>
                                        <p:cTn id="141" dur="1000"/>
                                        <p:tgtEl>
                                          <p:spTgt spid="21"/>
                                        </p:tgtEl>
                                        <p:attrNameLst>
                                          <p:attrName>ppt_h</p:attrName>
                                        </p:attrNameLst>
                                      </p:cBhvr>
                                      <p:tavLst>
                                        <p:tav tm="0">
                                          <p:val>
                                            <p:strVal val="ppt_h"/>
                                          </p:val>
                                        </p:tav>
                                        <p:tav tm="100000">
                                          <p:val>
                                            <p:fltVal val="0"/>
                                          </p:val>
                                        </p:tav>
                                      </p:tavLst>
                                    </p:anim>
                                    <p:set>
                                      <p:cBhvr>
                                        <p:cTn id="142" dur="1" fill="hold">
                                          <p:stCondLst>
                                            <p:cond delay="999"/>
                                          </p:stCondLst>
                                        </p:cTn>
                                        <p:tgtEl>
                                          <p:spTgt spid="21"/>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0" presetClass="entr" presetSubtype="0" fill="hold" grpId="0" nodeType="clickEffect">
                                  <p:stCondLst>
                                    <p:cond delay="0"/>
                                  </p:stCondLst>
                                  <p:childTnLst>
                                    <p:set>
                                      <p:cBhvr>
                                        <p:cTn id="146" dur="1" fill="hold">
                                          <p:stCondLst>
                                            <p:cond delay="0"/>
                                          </p:stCondLst>
                                        </p:cTn>
                                        <p:tgtEl>
                                          <p:spTgt spid="25"/>
                                        </p:tgtEl>
                                        <p:attrNameLst>
                                          <p:attrName>style.visibility</p:attrName>
                                        </p:attrNameLst>
                                      </p:cBhvr>
                                      <p:to>
                                        <p:strVal val="visible"/>
                                      </p:to>
                                    </p:set>
                                    <p:animEffect transition="in" filter="dissolve">
                                      <p:cBhvr>
                                        <p:cTn id="147" dur="500">
                                          <p:stCondLst>
                                            <p:cond delay="0"/>
                                          </p:stCondLst>
                                        </p:cTn>
                                        <p:tgtEl>
                                          <p:spTgt spid="25"/>
                                        </p:tgtEl>
                                      </p:cBhvr>
                                    </p:animEffect>
                                    <p:anim to="" calcmode="lin" valueType="num">
                                      <p:cBhvr>
                                        <p:cTn id="148"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149"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childTnLst>
                    </p:cTn>
                  </p:par>
                  <p:par>
                    <p:cTn id="150" fill="hold">
                      <p:stCondLst>
                        <p:cond delay="indefinite"/>
                      </p:stCondLst>
                      <p:childTnLst>
                        <p:par>
                          <p:cTn id="151" fill="hold">
                            <p:stCondLst>
                              <p:cond delay="0"/>
                            </p:stCondLst>
                            <p:childTnLst>
                              <p:par>
                                <p:cTn id="152" presetID="23" presetClass="exit" presetSubtype="32" fill="hold" grpId="1" nodeType="clickEffect">
                                  <p:stCondLst>
                                    <p:cond delay="0"/>
                                  </p:stCondLst>
                                  <p:childTnLst>
                                    <p:anim calcmode="lin" valueType="num">
                                      <p:cBhvr>
                                        <p:cTn id="153" dur="500"/>
                                        <p:tgtEl>
                                          <p:spTgt spid="19"/>
                                        </p:tgtEl>
                                        <p:attrNameLst>
                                          <p:attrName>ppt_w</p:attrName>
                                        </p:attrNameLst>
                                      </p:cBhvr>
                                      <p:tavLst>
                                        <p:tav tm="0">
                                          <p:val>
                                            <p:strVal val="ppt_w"/>
                                          </p:val>
                                        </p:tav>
                                        <p:tav tm="100000">
                                          <p:val>
                                            <p:fltVal val="0"/>
                                          </p:val>
                                        </p:tav>
                                      </p:tavLst>
                                    </p:anim>
                                    <p:anim calcmode="lin" valueType="num">
                                      <p:cBhvr>
                                        <p:cTn id="154" dur="500"/>
                                        <p:tgtEl>
                                          <p:spTgt spid="19"/>
                                        </p:tgtEl>
                                        <p:attrNameLst>
                                          <p:attrName>ppt_h</p:attrName>
                                        </p:attrNameLst>
                                      </p:cBhvr>
                                      <p:tavLst>
                                        <p:tav tm="0">
                                          <p:val>
                                            <p:strVal val="ppt_h"/>
                                          </p:val>
                                        </p:tav>
                                        <p:tav tm="100000">
                                          <p:val>
                                            <p:fltVal val="0"/>
                                          </p:val>
                                        </p:tav>
                                      </p:tavLst>
                                    </p:anim>
                                    <p:set>
                                      <p:cBhvr>
                                        <p:cTn id="155" dur="1" fill="hold">
                                          <p:stCondLst>
                                            <p:cond delay="499"/>
                                          </p:stCondLst>
                                        </p:cTn>
                                        <p:tgtEl>
                                          <p:spTgt spid="19"/>
                                        </p:tgtEl>
                                        <p:attrNameLst>
                                          <p:attrName>style.visibility</p:attrName>
                                        </p:attrNameLst>
                                      </p:cBhvr>
                                      <p:to>
                                        <p:strVal val="hidden"/>
                                      </p:to>
                                    </p:set>
                                  </p:childTnLst>
                                </p:cTn>
                              </p:par>
                              <p:par>
                                <p:cTn id="156" presetID="23" presetClass="exit" presetSubtype="544" fill="hold" grpId="1" nodeType="withEffect">
                                  <p:stCondLst>
                                    <p:cond delay="0"/>
                                  </p:stCondLst>
                                  <p:childTnLst>
                                    <p:anim calcmode="lin" valueType="num">
                                      <p:cBhvr>
                                        <p:cTn id="157" dur="500"/>
                                        <p:tgtEl>
                                          <p:spTgt spid="25"/>
                                        </p:tgtEl>
                                        <p:attrNameLst>
                                          <p:attrName>ppt_w</p:attrName>
                                        </p:attrNameLst>
                                      </p:cBhvr>
                                      <p:tavLst>
                                        <p:tav tm="0">
                                          <p:val>
                                            <p:strVal val="ppt_w"/>
                                          </p:val>
                                        </p:tav>
                                        <p:tav tm="100000">
                                          <p:val>
                                            <p:fltVal val="0"/>
                                          </p:val>
                                        </p:tav>
                                      </p:tavLst>
                                    </p:anim>
                                    <p:anim calcmode="lin" valueType="num">
                                      <p:cBhvr>
                                        <p:cTn id="158" dur="500"/>
                                        <p:tgtEl>
                                          <p:spTgt spid="25"/>
                                        </p:tgtEl>
                                        <p:attrNameLst>
                                          <p:attrName>ppt_h</p:attrName>
                                        </p:attrNameLst>
                                      </p:cBhvr>
                                      <p:tavLst>
                                        <p:tav tm="0">
                                          <p:val>
                                            <p:strVal val="ppt_h"/>
                                          </p:val>
                                        </p:tav>
                                        <p:tav tm="100000">
                                          <p:val>
                                            <p:fltVal val="0"/>
                                          </p:val>
                                        </p:tav>
                                      </p:tavLst>
                                    </p:anim>
                                    <p:anim calcmode="lin" valueType="num">
                                      <p:cBhvr>
                                        <p:cTn id="159" dur="500"/>
                                        <p:tgtEl>
                                          <p:spTgt spid="25"/>
                                        </p:tgtEl>
                                        <p:attrNameLst>
                                          <p:attrName>ppt_x</p:attrName>
                                        </p:attrNameLst>
                                      </p:cBhvr>
                                      <p:tavLst>
                                        <p:tav tm="0">
                                          <p:val>
                                            <p:strVal val="ppt_x"/>
                                          </p:val>
                                        </p:tav>
                                        <p:tav tm="100000">
                                          <p:val>
                                            <p:fltVal val="0.5"/>
                                          </p:val>
                                        </p:tav>
                                      </p:tavLst>
                                    </p:anim>
                                    <p:anim calcmode="lin" valueType="num">
                                      <p:cBhvr>
                                        <p:cTn id="160" dur="500"/>
                                        <p:tgtEl>
                                          <p:spTgt spid="25"/>
                                        </p:tgtEl>
                                        <p:attrNameLst>
                                          <p:attrName>ppt_y</p:attrName>
                                        </p:attrNameLst>
                                      </p:cBhvr>
                                      <p:tavLst>
                                        <p:tav tm="0">
                                          <p:val>
                                            <p:strVal val="ppt_y"/>
                                          </p:val>
                                        </p:tav>
                                        <p:tav tm="100000">
                                          <p:val>
                                            <p:fltVal val="0.5"/>
                                          </p:val>
                                        </p:tav>
                                      </p:tavLst>
                                    </p:anim>
                                    <p:set>
                                      <p:cBhvr>
                                        <p:cTn id="161"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0" grpId="0"/>
      <p:bldP spid="10" grpId="2"/>
      <p:bldP spid="11" grpId="0" animBg="1"/>
      <p:bldP spid="11" grpId="1" animBg="1"/>
      <p:bldP spid="16" grpId="0"/>
      <p:bldP spid="16" grpId="1"/>
      <p:bldP spid="19" grpId="0"/>
      <p:bldP spid="19" grpId="1"/>
      <p:bldP spid="20" grpId="0"/>
      <p:bldP spid="20" grpId="1"/>
      <p:bldP spid="20" grpId="2"/>
      <p:bldP spid="21" grpId="0"/>
      <p:bldP spid="21" grpId="1"/>
      <p:bldP spid="21" grpId="2"/>
      <p:bldP spid="21" grpId="3"/>
      <p:bldP spid="22" grpId="0"/>
      <p:bldP spid="22" grpId="1"/>
      <p:bldP spid="23" grpId="0"/>
      <p:bldP spid="23" grpId="1"/>
      <p:bldP spid="24" grpId="0"/>
      <p:bldP spid="24" grpId="1"/>
      <p:bldP spid="25" grpId="0"/>
      <p:bldP spid="25"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6" y="1828800"/>
            <a:ext cx="9209196" cy="5105400"/>
          </a:xfrm>
          <a:prstGeom prst="rect">
            <a:avLst/>
          </a:prstGeom>
        </p:spPr>
      </p:pic>
      <p:sp>
        <p:nvSpPr>
          <p:cNvPr id="5" name="Title 1"/>
          <p:cNvSpPr txBox="1">
            <a:spLocks/>
          </p:cNvSpPr>
          <p:nvPr/>
        </p:nvSpPr>
        <p:spPr>
          <a:xfrm>
            <a:off x="4419600" y="1329730"/>
            <a:ext cx="4191000" cy="10324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rgbClr val="FFFF00"/>
                  </a:solidFill>
                  <a:prstDash val="solid"/>
                </a:ln>
                <a:solidFill>
                  <a:srgbClr val="FF0000"/>
                </a:solidFill>
                <a:effectLst>
                  <a:outerShdw blurRad="63500" dir="3600000" algn="tl" rotWithShape="0">
                    <a:srgbClr val="000000">
                      <a:alpha val="70000"/>
                    </a:srgbClr>
                  </a:outerShdw>
                </a:effectLst>
              </a:rPr>
              <a:t>love of the truth</a:t>
            </a:r>
          </a:p>
        </p:txBody>
      </p:sp>
      <p:sp>
        <p:nvSpPr>
          <p:cNvPr id="6" name="Title 1"/>
          <p:cNvSpPr txBox="1">
            <a:spLocks/>
          </p:cNvSpPr>
          <p:nvPr/>
        </p:nvSpPr>
        <p:spPr>
          <a:xfrm>
            <a:off x="76200" y="4335860"/>
            <a:ext cx="7162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rgbClr val="FFFF00"/>
                  </a:solidFill>
                  <a:prstDash val="solid"/>
                </a:ln>
                <a:effectLst>
                  <a:outerShdw blurRad="63500" dir="3600000" algn="tl" rotWithShape="0">
                    <a:srgbClr val="000000">
                      <a:alpha val="70000"/>
                    </a:srgbClr>
                  </a:outerShdw>
                </a:effectLst>
              </a:rPr>
              <a:t>who did not believe the truth</a:t>
            </a:r>
          </a:p>
        </p:txBody>
      </p:sp>
      <p:sp>
        <p:nvSpPr>
          <p:cNvPr id="2" name="Title 1"/>
          <p:cNvSpPr>
            <a:spLocks noGrp="1"/>
          </p:cNvSpPr>
          <p:nvPr>
            <p:ph type="title"/>
          </p:nvPr>
        </p:nvSpPr>
        <p:spPr>
          <a:xfrm>
            <a:off x="228600" y="152400"/>
            <a:ext cx="8610600" cy="6430962"/>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4000" b="1" dirty="0">
                <a:ln w="11430"/>
                <a:solidFill>
                  <a:srgbClr val="CC9900"/>
                </a:solidFill>
                <a:effectLst>
                  <a:glow rad="101600">
                    <a:schemeClr val="tx1"/>
                  </a:glow>
                  <a:outerShdw blurRad="80000" dist="40000" dir="5040000" algn="tl">
                    <a:srgbClr val="000000">
                      <a:alpha val="30000"/>
                    </a:srgbClr>
                  </a:outerShdw>
                </a:effectLst>
              </a:rPr>
              <a:t>… and with all unrighteous deception among those who perish, because they did not receive the love of the truth, that they might be saved. And for this reason God will send them strong delusion, that they should believe the lie, that they all may be condemned who did not believe the truth but had pleasure in unrighteousness.                  </a:t>
            </a:r>
            <a:r>
              <a:rPr lang="en-US" sz="3200" b="1" i="1" dirty="0">
                <a:ln w="11430"/>
                <a:solidFill>
                  <a:srgbClr val="CC9900"/>
                </a:solidFill>
                <a:effectLst>
                  <a:glow rad="101600">
                    <a:schemeClr val="tx1"/>
                  </a:glow>
                  <a:outerShdw blurRad="80000" dist="40000" dir="5040000" algn="tl">
                    <a:srgbClr val="000000">
                      <a:alpha val="30000"/>
                    </a:srgbClr>
                  </a:outerShdw>
                </a:effectLst>
              </a:rPr>
              <a:t>— 2</a:t>
            </a:r>
            <a:r>
              <a:rPr lang="en-US" sz="3200" b="1" i="1" baseline="30000" dirty="0">
                <a:ln w="11430"/>
                <a:solidFill>
                  <a:srgbClr val="CC9900"/>
                </a:solidFill>
                <a:effectLst>
                  <a:glow rad="101600">
                    <a:schemeClr val="tx1"/>
                  </a:glow>
                  <a:outerShdw blurRad="80000" dist="40000" dir="5040000" algn="tl">
                    <a:srgbClr val="000000">
                      <a:alpha val="30000"/>
                    </a:srgbClr>
                  </a:outerShdw>
                </a:effectLst>
              </a:rPr>
              <a:t>nd</a:t>
            </a:r>
            <a:r>
              <a:rPr lang="en-US" sz="3200" b="1" i="1" dirty="0">
                <a:ln w="11430"/>
                <a:solidFill>
                  <a:srgbClr val="CC9900"/>
                </a:solidFill>
                <a:effectLst>
                  <a:glow rad="101600">
                    <a:schemeClr val="tx1"/>
                  </a:glow>
                  <a:outerShdw blurRad="80000" dist="40000" dir="5040000" algn="tl">
                    <a:srgbClr val="000000">
                      <a:alpha val="30000"/>
                    </a:srgbClr>
                  </a:outerShdw>
                </a:effectLst>
              </a:rPr>
              <a:t> Thessalonians 2:10</a:t>
            </a:r>
            <a:r>
              <a:rPr lang="en-US" sz="1400" b="1" i="1" dirty="0">
                <a:ln w="11430"/>
                <a:solidFill>
                  <a:srgbClr val="CC9900"/>
                </a:solidFill>
                <a:effectLst>
                  <a:glow rad="101600">
                    <a:schemeClr val="tx1"/>
                  </a:glow>
                  <a:outerShdw blurRad="80000" dist="40000" dir="5040000" algn="tl">
                    <a:srgbClr val="000000">
                      <a:alpha val="30000"/>
                    </a:srgbClr>
                  </a:outerShdw>
                </a:effectLst>
              </a:rPr>
              <a:t> </a:t>
            </a:r>
            <a:r>
              <a:rPr lang="en-US" sz="3200" b="1" i="1" dirty="0">
                <a:ln w="11430"/>
                <a:solidFill>
                  <a:srgbClr val="CC9900"/>
                </a:solidFill>
                <a:effectLst>
                  <a:glow rad="101600">
                    <a:schemeClr val="tx1"/>
                  </a:glow>
                  <a:outerShdw blurRad="80000" dist="40000" dir="5040000" algn="tl">
                    <a:srgbClr val="000000">
                      <a:alpha val="30000"/>
                    </a:srgbClr>
                  </a:outerShdw>
                </a:effectLst>
              </a:rPr>
              <a:t>-12</a:t>
            </a:r>
            <a:r>
              <a:rPr lang="en-US" sz="4000" b="1" i="1" dirty="0">
                <a:ln w="11430"/>
                <a:solidFill>
                  <a:srgbClr val="CC9900"/>
                </a:solidFill>
                <a:effectLst>
                  <a:glow rad="101600">
                    <a:schemeClr val="tx1"/>
                  </a:glow>
                  <a:outerShdw blurRad="80000" dist="40000" dir="5040000" algn="tl">
                    <a:srgbClr val="000000">
                      <a:alpha val="30000"/>
                    </a:srgbClr>
                  </a:outerShdw>
                </a:effectLst>
              </a:rPr>
              <a:t> </a:t>
            </a:r>
            <a:r>
              <a:rPr lang="en-US" sz="32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7" name="Title 1"/>
          <p:cNvSpPr txBox="1">
            <a:spLocks/>
          </p:cNvSpPr>
          <p:nvPr/>
        </p:nvSpPr>
        <p:spPr>
          <a:xfrm>
            <a:off x="5200787" y="3733800"/>
            <a:ext cx="3486013"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rPr>
              <a:t>condemned</a:t>
            </a:r>
            <a:endParaRPr lang="en-US" sz="4000" b="1" dirty="0">
              <a:ln w="17780" cmpd="sng">
                <a:noFill/>
                <a:prstDash val="solid"/>
                <a:miter lim="800000"/>
              </a:ln>
              <a:solidFill>
                <a:srgbClr val="FF0000"/>
              </a:solidFill>
              <a:effectLst>
                <a:glow rad="38100">
                  <a:srgbClr val="9966FF"/>
                </a:glow>
                <a:outerShdw blurRad="50800" algn="tl" rotWithShape="0">
                  <a:srgbClr val="000000"/>
                </a:outerShdw>
              </a:effectLst>
            </a:endParaRPr>
          </a:p>
        </p:txBody>
      </p:sp>
      <p:sp>
        <p:nvSpPr>
          <p:cNvPr id="8" name="Rectangle 4"/>
          <p:cNvSpPr>
            <a:spLocks noChangeArrowheads="1"/>
          </p:cNvSpPr>
          <p:nvPr/>
        </p:nvSpPr>
        <p:spPr bwMode="auto">
          <a:xfrm>
            <a:off x="4343400" y="1920240"/>
            <a:ext cx="167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noFill/>
                </a:ln>
                <a:solidFill>
                  <a:srgbClr val="CC9900"/>
                </a:solidFill>
                <a:effectLst>
                  <a:outerShdw blurRad="80000" dist="40000" dir="5040000" algn="tl">
                    <a:srgbClr val="000000">
                      <a:alpha val="30000"/>
                    </a:srgbClr>
                  </a:outerShdw>
                </a:effectLst>
                <a:latin typeface="+mj-lt"/>
              </a:rPr>
              <a:t>saved</a:t>
            </a:r>
            <a:endParaRPr lang="en-US" sz="4000" b="1" i="1" dirty="0">
              <a:ln w="11430">
                <a:noFill/>
              </a:ln>
              <a:solidFill>
                <a:srgbClr val="CC9900"/>
              </a:solidFill>
              <a:effectLst>
                <a:outerShdw blurRad="80000" dist="40000" dir="5040000" algn="tl">
                  <a:srgbClr val="000000">
                    <a:alpha val="30000"/>
                  </a:srgbClr>
                </a:outerShdw>
              </a:effectLst>
              <a:latin typeface="+mj-lt"/>
            </a:endParaRPr>
          </a:p>
        </p:txBody>
      </p:sp>
      <p:sp>
        <p:nvSpPr>
          <p:cNvPr id="9" name="Rectangle 2">
            <a:extLst>
              <a:ext uri="{FF2B5EF4-FFF2-40B4-BE49-F238E27FC236}">
                <a16:creationId xmlns:a16="http://schemas.microsoft.com/office/drawing/2014/main" id="{7F85A495-8424-4ED2-9F81-4C722D8A21EE}"/>
              </a:ext>
            </a:extLst>
          </p:cNvPr>
          <p:cNvSpPr txBox="1">
            <a:spLocks noChangeArrowheads="1"/>
          </p:cNvSpPr>
          <p:nvPr/>
        </p:nvSpPr>
        <p:spPr bwMode="auto">
          <a:xfrm>
            <a:off x="4571999" y="1471714"/>
            <a:ext cx="3862389" cy="74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 of the truth</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A28538E4-49FB-478A-A236-B6AA30A6C181}"/>
              </a:ext>
            </a:extLst>
          </p:cNvPr>
          <p:cNvSpPr txBox="1">
            <a:spLocks noChangeArrowheads="1"/>
          </p:cNvSpPr>
          <p:nvPr/>
        </p:nvSpPr>
        <p:spPr bwMode="auto">
          <a:xfrm>
            <a:off x="368133" y="4514179"/>
            <a:ext cx="658035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did not believe the truth</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 name="Multiplication Sign 2">
            <a:extLst>
              <a:ext uri="{FF2B5EF4-FFF2-40B4-BE49-F238E27FC236}">
                <a16:creationId xmlns:a16="http://schemas.microsoft.com/office/drawing/2014/main" id="{E67A3903-C29B-4C9D-AC11-1335DA652C87}"/>
              </a:ext>
            </a:extLst>
          </p:cNvPr>
          <p:cNvSpPr/>
          <p:nvPr/>
        </p:nvSpPr>
        <p:spPr>
          <a:xfrm>
            <a:off x="5296829" y="1683834"/>
            <a:ext cx="2207942" cy="390293"/>
          </a:xfrm>
          <a:prstGeom prst="mathMultiply">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3047495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3.33333E-6 -2.22222E-6 L 0.08716 -0.04213 " pathEditMode="relative" rAng="0" ptsTypes="AA">
                                      <p:cBhvr>
                                        <p:cTn id="10" dur="1000" spd="-100000" fill="hold"/>
                                        <p:tgtEl>
                                          <p:spTgt spid="2"/>
                                        </p:tgtEl>
                                        <p:attrNameLst>
                                          <p:attrName>ppt_x</p:attrName>
                                          <p:attrName>ppt_y</p:attrName>
                                        </p:attrNameLst>
                                      </p:cBhvr>
                                      <p:rCtr x="4358" y="-2106"/>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0" presetClass="exit" presetSubtype="0" fill="hold" grpId="1" nodeType="withEffect">
                                  <p:stCondLst>
                                    <p:cond delay="0"/>
                                  </p:stCondLst>
                                  <p:childTnLst>
                                    <p:set>
                                      <p:cBhvr>
                                        <p:cTn id="26" dur="1" fill="hold">
                                          <p:stCondLst>
                                            <p:cond delay="999"/>
                                          </p:stCondLst>
                                        </p:cTn>
                                        <p:tgtEl>
                                          <p:spTgt spid="8"/>
                                        </p:tgtEl>
                                        <p:attrNameLst>
                                          <p:attrName>style.visibility</p:attrName>
                                        </p:attrNameLst>
                                      </p:cBhvr>
                                      <p:to>
                                        <p:strVal val="hidden"/>
                                      </p:to>
                                    </p:set>
                                    <p:animEffect transition="out" filter="dissolve">
                                      <p:cBhvr>
                                        <p:cTn id="27" dur="1000">
                                          <p:stCondLst>
                                            <p:cond delay="0"/>
                                          </p:stCondLst>
                                        </p:cTn>
                                        <p:tgtEl>
                                          <p:spTgt spid="8"/>
                                        </p:tgtEl>
                                      </p:cBhvr>
                                    </p:animEffect>
                                    <p:anim to="" calcmode="lin" valueType="num">
                                      <p:cBhvr>
                                        <p:cTn id="28"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29" dur="1000" fill="hold">
                                          <p:stCondLst>
                                            <p:cond delay="0"/>
                                          </p:stCondLst>
                                        </p:cTn>
                                        <p:tgtEl>
                                          <p:spTgt spid="8"/>
                                        </p:tgtEl>
                                        <p:attrNameLst>
                                          <p:attrName>ppt_h</p:attrName>
                                        </p:attrNameLst>
                                      </p:cBhvr>
                                      <p:tavLst>
                                        <p:tav tm="0">
                                          <p:val>
                                            <p:strVal val="#ppt_h"/>
                                          </p:val>
                                        </p:tav>
                                        <p:tav tm="100000">
                                          <p:val>
                                            <p:strVal val="#ppt_h*4"/>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25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600"/>
                                        <p:tgtEl>
                                          <p:spTgt spid="6"/>
                                        </p:tgtEl>
                                      </p:cBhvr>
                                    </p:animEffect>
                                  </p:childTnLst>
                                </p:cTn>
                              </p:par>
                              <p:par>
                                <p:cTn id="35" presetID="18" presetClass="emph" presetSubtype="0" fill="hold" grpId="1" nodeType="withEffect">
                                  <p:stCondLst>
                                    <p:cond delay="250"/>
                                  </p:stCondLst>
                                  <p:childTnLst>
                                    <p:set>
                                      <p:cBhvr override="childStyle">
                                        <p:cTn id="36" dur="600" fill="hold"/>
                                        <p:tgtEl>
                                          <p:spTgt spid="6"/>
                                        </p:tgtEl>
                                        <p:attrNameLst>
                                          <p:attrName>style.textDecorationUnderline</p:attrName>
                                        </p:attrNameLst>
                                      </p:cBhvr>
                                      <p:to>
                                        <p:strVal val="true"/>
                                      </p:to>
                                    </p:set>
                                  </p:childTnLst>
                                </p:cTn>
                              </p:par>
                              <p:par>
                                <p:cTn id="37" presetID="22" presetClass="entr" presetSubtype="8" fill="hold" grpId="0" nodeType="withEffect">
                                  <p:stCondLst>
                                    <p:cond delay="25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600"/>
                                        <p:tgtEl>
                                          <p:spTgt spid="10"/>
                                        </p:tgtEl>
                                      </p:cBhvr>
                                    </p:animEffect>
                                  </p:childTnLst>
                                </p:cTn>
                              </p:par>
                              <p:par>
                                <p:cTn id="40" presetID="0"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dissolve">
                                      <p:cBhvr>
                                        <p:cTn id="42" dur="500">
                                          <p:stCondLst>
                                            <p:cond delay="0"/>
                                          </p:stCondLst>
                                        </p:cTn>
                                        <p:tgtEl>
                                          <p:spTgt spid="3"/>
                                        </p:tgtEl>
                                      </p:cBhvr>
                                    </p:animEffect>
                                    <p:anim to="" calcmode="lin" valueType="num">
                                      <p:cBhvr>
                                        <p:cTn id="43"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2" grpId="0"/>
      <p:bldP spid="2" grpId="1"/>
      <p:bldP spid="7" grpId="0"/>
      <p:bldP spid="8" grpId="0"/>
      <p:bldP spid="8" grpId="1"/>
      <p:bldP spid="9" grpId="0"/>
      <p:bldP spid="10" grpId="0"/>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artisticMosiaicBubbles/>
                    </a14:imgEffect>
                  </a14:imgLayer>
                </a14:imgProps>
              </a:ext>
              <a:ext uri="{28A0092B-C50C-407E-A947-70E740481C1C}">
                <a14:useLocalDpi xmlns:a14="http://schemas.microsoft.com/office/drawing/2010/main" val="0"/>
              </a:ext>
            </a:extLst>
          </a:blip>
          <a:srcRect l="770" t="1087" r="1096" b="1087"/>
          <a:stretch/>
        </p:blipFill>
        <p:spPr>
          <a:xfrm>
            <a:off x="0" y="0"/>
            <a:ext cx="9144000" cy="6858000"/>
          </a:xfrm>
          <a:prstGeom prst="rect">
            <a:avLst/>
          </a:prstGeom>
        </p:spPr>
      </p:pic>
      <p:sp>
        <p:nvSpPr>
          <p:cNvPr id="4" name="Title 1">
            <a:extLst>
              <a:ext uri="{FF2B5EF4-FFF2-40B4-BE49-F238E27FC236}">
                <a16:creationId xmlns:a16="http://schemas.microsoft.com/office/drawing/2014/main" id="{F7355FF5-7BBA-4E7D-95AB-8A4EDDADAEA9}"/>
              </a:ext>
            </a:extLst>
          </p:cNvPr>
          <p:cNvSpPr txBox="1">
            <a:spLocks/>
          </p:cNvSpPr>
          <p:nvPr/>
        </p:nvSpPr>
        <p:spPr>
          <a:xfrm>
            <a:off x="5970157" y="3938007"/>
            <a:ext cx="202602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defiant</a:t>
            </a:r>
          </a:p>
        </p:txBody>
      </p:sp>
      <p:sp>
        <p:nvSpPr>
          <p:cNvPr id="6" name="Title 1">
            <a:extLst>
              <a:ext uri="{FF2B5EF4-FFF2-40B4-BE49-F238E27FC236}">
                <a16:creationId xmlns:a16="http://schemas.microsoft.com/office/drawing/2014/main" id="{01A5AB76-9F61-48FE-BFBA-B5EF9182A850}"/>
              </a:ext>
            </a:extLst>
          </p:cNvPr>
          <p:cNvSpPr txBox="1">
            <a:spLocks/>
          </p:cNvSpPr>
          <p:nvPr/>
        </p:nvSpPr>
        <p:spPr>
          <a:xfrm>
            <a:off x="1597370" y="4605454"/>
            <a:ext cx="277315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rebellious</a:t>
            </a:r>
          </a:p>
        </p:txBody>
      </p:sp>
      <p:sp>
        <p:nvSpPr>
          <p:cNvPr id="8" name="Title 1">
            <a:extLst>
              <a:ext uri="{FF2B5EF4-FFF2-40B4-BE49-F238E27FC236}">
                <a16:creationId xmlns:a16="http://schemas.microsoft.com/office/drawing/2014/main" id="{F7C25B2A-90AA-4E00-974F-6BDD142C95D6}"/>
              </a:ext>
            </a:extLst>
          </p:cNvPr>
          <p:cNvSpPr txBox="1">
            <a:spLocks/>
          </p:cNvSpPr>
          <p:nvPr/>
        </p:nvSpPr>
        <p:spPr>
          <a:xfrm>
            <a:off x="4694156" y="5283297"/>
            <a:ext cx="252782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departed</a:t>
            </a:r>
          </a:p>
        </p:txBody>
      </p:sp>
      <p:sp>
        <p:nvSpPr>
          <p:cNvPr id="2" name="Title 1"/>
          <p:cNvSpPr>
            <a:spLocks noGrp="1"/>
          </p:cNvSpPr>
          <p:nvPr>
            <p:ph type="title"/>
          </p:nvPr>
        </p:nvSpPr>
        <p:spPr>
          <a:xfrm>
            <a:off x="609600" y="3657600"/>
            <a:ext cx="7772400" cy="31543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But this people has a defiant and rebellious heart; They have revolted and departed.                </a:t>
            </a:r>
            <a:r>
              <a:rPr lang="en-US" sz="3200" b="1" i="1" dirty="0">
                <a:ln w="11430"/>
                <a:solidFill>
                  <a:srgbClr val="CC9900"/>
                </a:solidFill>
                <a:effectLst>
                  <a:glow rad="101600">
                    <a:schemeClr val="tx1"/>
                  </a:glow>
                  <a:outerShdw blurRad="80000" dist="40000" dir="5040000" algn="tl">
                    <a:srgbClr val="000000">
                      <a:alpha val="30000"/>
                    </a:srgbClr>
                  </a:outerShdw>
                </a:effectLst>
              </a:rPr>
              <a:t>— Jeremiah 5:23 </a:t>
            </a:r>
            <a:r>
              <a:rPr lang="en-US" sz="40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5" name="Rectangle 2">
            <a:extLst>
              <a:ext uri="{FF2B5EF4-FFF2-40B4-BE49-F238E27FC236}">
                <a16:creationId xmlns:a16="http://schemas.microsoft.com/office/drawing/2014/main" id="{3883136E-E9A6-4DE0-ACBD-FF75F826DA76}"/>
              </a:ext>
            </a:extLst>
          </p:cNvPr>
          <p:cNvSpPr txBox="1">
            <a:spLocks noChangeArrowheads="1"/>
          </p:cNvSpPr>
          <p:nvPr/>
        </p:nvSpPr>
        <p:spPr bwMode="auto">
          <a:xfrm>
            <a:off x="5975872" y="3883460"/>
            <a:ext cx="2017333" cy="755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defiant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58CB7AD4-D8E3-4CD0-9A9E-69C79E5938FC}"/>
              </a:ext>
            </a:extLst>
          </p:cNvPr>
          <p:cNvSpPr txBox="1">
            <a:spLocks noChangeArrowheads="1"/>
          </p:cNvSpPr>
          <p:nvPr/>
        </p:nvSpPr>
        <p:spPr bwMode="auto">
          <a:xfrm>
            <a:off x="1593443" y="4534165"/>
            <a:ext cx="2787806" cy="792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rebellious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2BAA54A3-79C8-4622-B0AE-042E607C4164}"/>
              </a:ext>
            </a:extLst>
          </p:cNvPr>
          <p:cNvSpPr txBox="1">
            <a:spLocks noChangeArrowheads="1"/>
          </p:cNvSpPr>
          <p:nvPr/>
        </p:nvSpPr>
        <p:spPr bwMode="auto">
          <a:xfrm>
            <a:off x="4684711" y="5226723"/>
            <a:ext cx="2542479" cy="754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departed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047495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200" fill="hold"/>
                                        <p:tgtEl>
                                          <p:spTgt spid="2"/>
                                        </p:tgtEl>
                                        <p:attrNameLst>
                                          <p:attrName>ppt_w</p:attrName>
                                        </p:attrNameLst>
                                      </p:cBhvr>
                                      <p:tavLst>
                                        <p:tav tm="0">
                                          <p:val>
                                            <p:fltVal val="0"/>
                                          </p:val>
                                        </p:tav>
                                        <p:tav tm="100000">
                                          <p:val>
                                            <p:strVal val="#ppt_w"/>
                                          </p:val>
                                        </p:tav>
                                      </p:tavLst>
                                    </p:anim>
                                    <p:anim calcmode="lin" valueType="num">
                                      <p:cBhvr>
                                        <p:cTn id="8" dur="22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100000" fill="hold" grpId="1" nodeType="withEffect">
                                  <p:stCondLst>
                                    <p:cond delay="0"/>
                                  </p:stCondLst>
                                  <p:childTnLst>
                                    <p:animMotion origin="layout" path="M 3.33333E-6 1.56337E-6 L 0.05 -0.47387 " pathEditMode="relative" rAng="0" ptsTypes="AA">
                                      <p:cBhvr>
                                        <p:cTn id="10" dur="2200" spd="-100000" fill="hold"/>
                                        <p:tgtEl>
                                          <p:spTgt spid="2"/>
                                        </p:tgtEl>
                                        <p:attrNameLst>
                                          <p:attrName>ppt_x</p:attrName>
                                          <p:attrName>ppt_y</p:attrName>
                                        </p:attrNameLst>
                                      </p:cBhvr>
                                      <p:rCtr x="2500" y="-23705"/>
                                    </p:animMotion>
                                  </p:childTnLst>
                                </p:cTn>
                              </p:par>
                              <p:par>
                                <p:cTn id="11" presetID="8" presetClass="emph" presetSubtype="0" fill="hold" grpId="2" nodeType="withEffect">
                                  <p:stCondLst>
                                    <p:cond delay="0"/>
                                  </p:stCondLst>
                                  <p:childTnLst>
                                    <p:animRot by="1200000">
                                      <p:cBhvr>
                                        <p:cTn id="12" dur="200" fill="hold"/>
                                        <p:tgtEl>
                                          <p:spTgt spid="2"/>
                                        </p:tgtEl>
                                        <p:attrNameLst>
                                          <p:attrName>r</p:attrName>
                                        </p:attrNameLst>
                                      </p:cBhvr>
                                    </p:animRot>
                                  </p:childTnLst>
                                </p:cTn>
                              </p:par>
                              <p:par>
                                <p:cTn id="13" presetID="8" presetClass="emph" presetSubtype="0" fill="hold" grpId="3" nodeType="withEffect">
                                  <p:stCondLst>
                                    <p:cond delay="200"/>
                                  </p:stCondLst>
                                  <p:childTnLst>
                                    <p:animRot by="-2400000">
                                      <p:cBhvr>
                                        <p:cTn id="14" dur="600" fill="hold"/>
                                        <p:tgtEl>
                                          <p:spTgt spid="2"/>
                                        </p:tgtEl>
                                        <p:attrNameLst>
                                          <p:attrName>r</p:attrName>
                                        </p:attrNameLst>
                                      </p:cBhvr>
                                    </p:animRot>
                                  </p:childTnLst>
                                </p:cTn>
                              </p:par>
                              <p:par>
                                <p:cTn id="15" presetID="8" presetClass="emph" presetSubtype="0" fill="hold" grpId="4" nodeType="withEffect">
                                  <p:stCondLst>
                                    <p:cond delay="800"/>
                                  </p:stCondLst>
                                  <p:childTnLst>
                                    <p:animRot by="2400000">
                                      <p:cBhvr>
                                        <p:cTn id="16" dur="600" fill="hold"/>
                                        <p:tgtEl>
                                          <p:spTgt spid="2"/>
                                        </p:tgtEl>
                                        <p:attrNameLst>
                                          <p:attrName>r</p:attrName>
                                        </p:attrNameLst>
                                      </p:cBhvr>
                                    </p:animRot>
                                  </p:childTnLst>
                                </p:cTn>
                              </p:par>
                              <p:par>
                                <p:cTn id="17" presetID="8" presetClass="emph" presetSubtype="0" fill="hold" grpId="5" nodeType="withEffect">
                                  <p:stCondLst>
                                    <p:cond delay="1400"/>
                                  </p:stCondLst>
                                  <p:childTnLst>
                                    <p:animRot by="-2400000">
                                      <p:cBhvr>
                                        <p:cTn id="18" dur="600" fill="hold"/>
                                        <p:tgtEl>
                                          <p:spTgt spid="2"/>
                                        </p:tgtEl>
                                        <p:attrNameLst>
                                          <p:attrName>r</p:attrName>
                                        </p:attrNameLst>
                                      </p:cBhvr>
                                    </p:animRot>
                                  </p:childTnLst>
                                </p:cTn>
                              </p:par>
                              <p:par>
                                <p:cTn id="19" presetID="8" presetClass="emph" presetSubtype="0" fill="hold" grpId="6" nodeType="withEffect">
                                  <p:stCondLst>
                                    <p:cond delay="2000"/>
                                  </p:stCondLst>
                                  <p:childTnLst>
                                    <p:animRot by="1200000">
                                      <p:cBhvr>
                                        <p:cTn id="20" dur="200" fill="hold"/>
                                        <p:tgtEl>
                                          <p:spTgt spid="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18" presetClass="emph" presetSubtype="0" fill="hold" grpId="1" nodeType="withEffect">
                                  <p:stCondLst>
                                    <p:cond delay="0"/>
                                  </p:stCondLst>
                                  <p:childTnLst>
                                    <p:set>
                                      <p:cBhvr override="childStyle">
                                        <p:cTn id="27" dur="500" fill="hold"/>
                                        <p:tgtEl>
                                          <p:spTgt spid="4"/>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22" presetClass="entr" presetSubtype="8" fill="hold" grpId="0" nodeType="withEffect">
                                  <p:stCondLst>
                                    <p:cond delay="40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18" presetClass="emph" presetSubtype="0" fill="hold" grpId="1" nodeType="withEffect">
                                  <p:stCondLst>
                                    <p:cond delay="400"/>
                                  </p:stCondLst>
                                  <p:childTnLst>
                                    <p:set>
                                      <p:cBhvr override="childStyle">
                                        <p:cTn id="35" dur="500" fill="hold"/>
                                        <p:tgtEl>
                                          <p:spTgt spid="6"/>
                                        </p:tgtEl>
                                        <p:attrNameLst>
                                          <p:attrName>style.textDecorationUnderline</p:attrName>
                                        </p:attrNameLst>
                                      </p:cBhvr>
                                      <p:to>
                                        <p:strVal val="true"/>
                                      </p:to>
                                    </p:set>
                                  </p:childTnLst>
                                </p:cTn>
                              </p:par>
                              <p:par>
                                <p:cTn id="36" presetID="22" presetClass="entr" presetSubtype="8" fill="hold" grpId="0" nodeType="withEffect">
                                  <p:stCondLst>
                                    <p:cond delay="40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par>
                                <p:cTn id="39" presetID="22" presetClass="entr" presetSubtype="8" fill="hold" grpId="0" nodeType="withEffect">
                                  <p:stCondLst>
                                    <p:cond delay="90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18" presetClass="emph" presetSubtype="0" fill="hold" grpId="1" nodeType="withEffect">
                                  <p:stCondLst>
                                    <p:cond delay="900"/>
                                  </p:stCondLst>
                                  <p:childTnLst>
                                    <p:set>
                                      <p:cBhvr override="childStyle">
                                        <p:cTn id="43" dur="500" fill="hold"/>
                                        <p:tgtEl>
                                          <p:spTgt spid="8"/>
                                        </p:tgtEl>
                                        <p:attrNameLst>
                                          <p:attrName>style.textDecorationUnderline</p:attrName>
                                        </p:attrNameLst>
                                      </p:cBhvr>
                                      <p:to>
                                        <p:strVal val="true"/>
                                      </p:to>
                                    </p:set>
                                  </p:childTnLst>
                                </p:cTn>
                              </p:par>
                              <p:par>
                                <p:cTn id="44" presetID="22" presetClass="entr" presetSubtype="8" fill="hold" grpId="0" nodeType="withEffect">
                                  <p:stCondLst>
                                    <p:cond delay="90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P spid="8" grpId="1"/>
      <p:bldP spid="2" grpId="0"/>
      <p:bldP spid="2" grpId="1"/>
      <p:bldP spid="2" grpId="2"/>
      <p:bldP spid="2" grpId="3"/>
      <p:bldP spid="2" grpId="4"/>
      <p:bldP spid="2" grpId="5"/>
      <p:bldP spid="2" grpId="6"/>
      <p:bldP spid="5" grpId="0"/>
      <p:bldP spid="7"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429000"/>
            <a:ext cx="8229600" cy="30781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"There are those who rebel against the light; They do not know its ways Nor abide in its paths." </a:t>
            </a:r>
            <a:r>
              <a:rPr lang="en-US" sz="3200" b="1" i="1" dirty="0">
                <a:ln w="11430"/>
                <a:solidFill>
                  <a:srgbClr val="CC9900"/>
                </a:solidFill>
                <a:effectLst>
                  <a:glow rad="101600">
                    <a:schemeClr val="tx1"/>
                  </a:glow>
                  <a:outerShdw blurRad="80000" dist="40000" dir="5040000" algn="tl">
                    <a:srgbClr val="000000">
                      <a:alpha val="30000"/>
                    </a:srgbClr>
                  </a:outerShdw>
                </a:effectLst>
              </a:rPr>
              <a:t>— Job 24:13 </a:t>
            </a:r>
          </a:p>
        </p:txBody>
      </p:sp>
      <p:sp>
        <p:nvSpPr>
          <p:cNvPr id="4" name="Multiply 2">
            <a:extLst>
              <a:ext uri="{FF2B5EF4-FFF2-40B4-BE49-F238E27FC236}">
                <a16:creationId xmlns:a16="http://schemas.microsoft.com/office/drawing/2014/main" id="{B75B2FB2-3185-4A47-8BC0-6AE047B4FBDA}"/>
              </a:ext>
            </a:extLst>
          </p:cNvPr>
          <p:cNvSpPr/>
          <p:nvPr/>
        </p:nvSpPr>
        <p:spPr>
          <a:xfrm>
            <a:off x="2754922" y="2481003"/>
            <a:ext cx="1971479" cy="1387612"/>
          </a:xfrm>
          <a:prstGeom prst="mathMultiply">
            <a:avLst>
              <a:gd name="adj1" fmla="val 12537"/>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itle 1">
            <a:extLst>
              <a:ext uri="{FF2B5EF4-FFF2-40B4-BE49-F238E27FC236}">
                <a16:creationId xmlns:a16="http://schemas.microsoft.com/office/drawing/2014/main" id="{CC029841-B76A-476F-848F-ABD5B8659BE7}"/>
              </a:ext>
            </a:extLst>
          </p:cNvPr>
          <p:cNvSpPr txBox="1">
            <a:spLocks/>
          </p:cNvSpPr>
          <p:nvPr/>
        </p:nvSpPr>
        <p:spPr>
          <a:xfrm>
            <a:off x="3370694" y="4096906"/>
            <a:ext cx="1906928"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80" b="1" dirty="0">
                <a:ln w="11430"/>
                <a:solidFill>
                  <a:srgbClr val="CC9900"/>
                </a:solidFill>
                <a:effectLst>
                  <a:glow rad="63500">
                    <a:schemeClr val="tx1"/>
                  </a:glow>
                  <a:outerShdw blurRad="80000" dist="40000" dir="5040000" algn="tl">
                    <a:srgbClr val="000000">
                      <a:alpha val="30000"/>
                    </a:srgbClr>
                  </a:outerShdw>
                </a:effectLst>
              </a:rPr>
              <a:t> </a:t>
            </a:r>
            <a:r>
              <a:rPr lang="en-US" sz="4780"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chemeClr val="bg1"/>
                </a:solidFill>
                <a:effectLst>
                  <a:glow rad="101600">
                    <a:schemeClr val="tx1"/>
                  </a:glow>
                  <a:outerShdw blurRad="80000" dist="40000" dir="5040000" algn="tl">
                    <a:srgbClr val="000000">
                      <a:alpha val="30000"/>
                    </a:srgbClr>
                  </a:outerShdw>
                </a:effectLst>
              </a:rPr>
              <a:t>truth</a:t>
            </a:r>
            <a:endParaRPr lang="en-US" sz="3200" b="1" i="1" dirty="0">
              <a:ln w="11430"/>
              <a:solidFill>
                <a:schemeClr val="bg1"/>
              </a:solidFill>
              <a:effectLst>
                <a:glow rad="1016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31031774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stCondLst>
                                            <p:cond delay="0"/>
                                          </p:stCondLst>
                                        </p:cTn>
                                        <p:tgtEl>
                                          <p:spTgt spid="4"/>
                                        </p:tgtEl>
                                      </p:cBhvr>
                                    </p:animEffect>
                                    <p:anim to="" calcmode="lin" valueType="num">
                                      <p:cBhvr>
                                        <p:cTn id="16"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34" presetClass="emph" presetSubtype="0" fill="hold" grpId="1" nodeType="withEffect">
                                  <p:stCondLst>
                                    <p:cond delay="0"/>
                                  </p:stCondLst>
                                  <p:iterate type="lt">
                                    <p:tmPct val="10000"/>
                                  </p:iterate>
                                  <p:childTnLst>
                                    <p:animMotion origin="layout" path="M -3.05556E-6 -1.48148E-6 L 0.03959 0.00046 " pathEditMode="relative" rAng="0" ptsTypes="AA">
                                      <p:cBhvr>
                                        <p:cTn id="24" dur="375" accel="50000" decel="50000" autoRev="1" fill="hold">
                                          <p:stCondLst>
                                            <p:cond delay="0"/>
                                          </p:stCondLst>
                                        </p:cTn>
                                        <p:tgtEl>
                                          <p:spTgt spid="6"/>
                                        </p:tgtEl>
                                        <p:attrNameLst>
                                          <p:attrName>ppt_x</p:attrName>
                                          <p:attrName>ppt_y</p:attrName>
                                        </p:attrNameLst>
                                      </p:cBhvr>
                                      <p:rCtr x="1979" y="23"/>
                                    </p:animMotion>
                                    <p:animRot by="1500000">
                                      <p:cBhvr>
                                        <p:cTn id="25" dur="188" fill="hold">
                                          <p:stCondLst>
                                            <p:cond delay="0"/>
                                          </p:stCondLst>
                                        </p:cTn>
                                        <p:tgtEl>
                                          <p:spTgt spid="6"/>
                                        </p:tgtEl>
                                        <p:attrNameLst>
                                          <p:attrName>r</p:attrName>
                                        </p:attrNameLst>
                                      </p:cBhvr>
                                    </p:animRot>
                                    <p:animRot by="-1500000">
                                      <p:cBhvr>
                                        <p:cTn id="26" dur="188" fill="hold">
                                          <p:stCondLst>
                                            <p:cond delay="188"/>
                                          </p:stCondLst>
                                        </p:cTn>
                                        <p:tgtEl>
                                          <p:spTgt spid="6"/>
                                        </p:tgtEl>
                                        <p:attrNameLst>
                                          <p:attrName>r</p:attrName>
                                        </p:attrNameLst>
                                      </p:cBhvr>
                                    </p:animRot>
                                    <p:animRot by="-1500000">
                                      <p:cBhvr>
                                        <p:cTn id="27" dur="188" fill="hold">
                                          <p:stCondLst>
                                            <p:cond delay="375"/>
                                          </p:stCondLst>
                                        </p:cTn>
                                        <p:tgtEl>
                                          <p:spTgt spid="6"/>
                                        </p:tgtEl>
                                        <p:attrNameLst>
                                          <p:attrName>r</p:attrName>
                                        </p:attrNameLst>
                                      </p:cBhvr>
                                    </p:animRot>
                                    <p:animRot by="1500000">
                                      <p:cBhvr>
                                        <p:cTn id="28" dur="188" fill="hold">
                                          <p:stCondLst>
                                            <p:cond delay="563"/>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p:bldP spid="6" grpId="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5A17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926" r="5185"/>
          <a:stretch/>
        </p:blipFill>
        <p:spPr>
          <a:xfrm>
            <a:off x="0" y="0"/>
            <a:ext cx="9144000" cy="6858000"/>
          </a:xfrm>
          <a:prstGeom prst="rect">
            <a:avLst/>
          </a:prstGeom>
        </p:spPr>
      </p:pic>
      <p:pic>
        <p:nvPicPr>
          <p:cNvPr id="16" name="!!Morph">
            <a:extLst>
              <a:ext uri="{FF2B5EF4-FFF2-40B4-BE49-F238E27FC236}">
                <a16:creationId xmlns:a16="http://schemas.microsoft.com/office/drawing/2014/main" id="{002D7897-16E1-4BD2-9AD6-0E39F278B066}"/>
              </a:ext>
            </a:extLst>
          </p:cNvPr>
          <p:cNvPicPr>
            <a:picLocks noChangeAspect="1"/>
          </p:cNvPicPr>
          <p:nvPr/>
        </p:nvPicPr>
        <p:blipFill>
          <a:blip r:embed="rId4"/>
          <a:stretch>
            <a:fillRect/>
          </a:stretch>
        </p:blipFill>
        <p:spPr>
          <a:xfrm>
            <a:off x="2724612" y="2518546"/>
            <a:ext cx="5919729" cy="1950889"/>
          </a:xfrm>
          <a:prstGeom prst="rect">
            <a:avLst/>
          </a:prstGeom>
        </p:spPr>
      </p:pic>
      <p:sp>
        <p:nvSpPr>
          <p:cNvPr id="2" name="Title 1"/>
          <p:cNvSpPr>
            <a:spLocks noGrp="1"/>
          </p:cNvSpPr>
          <p:nvPr>
            <p:ph type="title"/>
          </p:nvPr>
        </p:nvSpPr>
        <p:spPr>
          <a:xfrm>
            <a:off x="457200" y="4419600"/>
            <a:ext cx="8229600" cy="21637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Have I therefore become your enemy because I tell you the truth? </a:t>
            </a:r>
            <a:r>
              <a:rPr lang="en-US" sz="3200" b="1" i="1" dirty="0">
                <a:ln w="11430"/>
                <a:solidFill>
                  <a:srgbClr val="CC9900"/>
                </a:solidFill>
                <a:effectLst>
                  <a:glow rad="101600">
                    <a:schemeClr val="tx1"/>
                  </a:glow>
                  <a:outerShdw blurRad="80000" dist="40000" dir="5040000" algn="tl">
                    <a:srgbClr val="000000">
                      <a:alpha val="30000"/>
                    </a:srgbClr>
                  </a:outerShdw>
                </a:effectLst>
              </a:rPr>
              <a:t>— Galatians 4:16 </a:t>
            </a:r>
          </a:p>
        </p:txBody>
      </p:sp>
      <p:sp>
        <p:nvSpPr>
          <p:cNvPr id="4" name="Title 1"/>
          <p:cNvSpPr txBox="1">
            <a:spLocks/>
          </p:cNvSpPr>
          <p:nvPr/>
        </p:nvSpPr>
        <p:spPr>
          <a:xfrm>
            <a:off x="762000" y="122238"/>
            <a:ext cx="7543800" cy="2239962"/>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80000" dist="40000" dir="5040000" algn="tl">
                    <a:srgbClr val="000000">
                      <a:alpha val="30000"/>
                    </a:srgbClr>
                  </a:outerShdw>
                </a:effectLst>
              </a:rPr>
              <a:t>For we can do nothing against the truth, but for the truth.      </a:t>
            </a:r>
            <a:r>
              <a:rPr lang="en-US" sz="3200" b="1" i="1" dirty="0">
                <a:ln w="11430"/>
                <a:solidFill>
                  <a:srgbClr val="CC9900"/>
                </a:solidFill>
                <a:effectLst>
                  <a:glow rad="101600">
                    <a:schemeClr val="tx1"/>
                  </a:glow>
                  <a:outerShdw blurRad="80000" dist="40000" dir="5040000" algn="tl">
                    <a:srgbClr val="000000">
                      <a:alpha val="30000"/>
                    </a:srgbClr>
                  </a:outerShdw>
                </a:effectLst>
              </a:rPr>
              <a:t>— 2</a:t>
            </a:r>
            <a:r>
              <a:rPr lang="en-US" sz="3200" b="1" i="1" baseline="30000" dirty="0">
                <a:ln w="11430"/>
                <a:solidFill>
                  <a:srgbClr val="CC9900"/>
                </a:solidFill>
                <a:effectLst>
                  <a:glow rad="101600">
                    <a:schemeClr val="tx1"/>
                  </a:glow>
                  <a:outerShdw blurRad="80000" dist="40000" dir="5040000" algn="tl">
                    <a:srgbClr val="000000">
                      <a:alpha val="30000"/>
                    </a:srgbClr>
                  </a:outerShdw>
                </a:effectLst>
              </a:rPr>
              <a:t>nd</a:t>
            </a:r>
            <a:r>
              <a:rPr lang="en-US" sz="3200" b="1" i="1" dirty="0">
                <a:ln w="11430"/>
                <a:solidFill>
                  <a:srgbClr val="CC9900"/>
                </a:solidFill>
                <a:effectLst>
                  <a:glow rad="101600">
                    <a:schemeClr val="tx1"/>
                  </a:glow>
                  <a:outerShdw blurRad="80000" dist="40000" dir="5040000" algn="tl">
                    <a:srgbClr val="000000">
                      <a:alpha val="30000"/>
                    </a:srgbClr>
                  </a:outerShdw>
                </a:effectLst>
              </a:rPr>
              <a:t> Corinthians 13:8 </a:t>
            </a:r>
            <a:r>
              <a:rPr lang="en-US" sz="40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6" name="Title 1"/>
          <p:cNvSpPr txBox="1">
            <a:spLocks/>
          </p:cNvSpPr>
          <p:nvPr/>
        </p:nvSpPr>
        <p:spPr>
          <a:xfrm>
            <a:off x="1828800" y="708819"/>
            <a:ext cx="1828800" cy="1119981"/>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solidFill>
                  <a:srgbClr val="CC9900"/>
                </a:solidFill>
                <a:effectLst>
                  <a:glow rad="63500">
                    <a:schemeClr val="tx1"/>
                  </a:glow>
                  <a:outerShdw blurRad="80000" dist="40000" dir="5040000" algn="tl">
                    <a:srgbClr val="000000">
                      <a:alpha val="30000"/>
                    </a:srgbClr>
                  </a:outerShdw>
                </a:effectLst>
              </a:rPr>
              <a:t> </a:t>
            </a:r>
            <a:r>
              <a:rPr lang="en-US" sz="46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truth</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7" name="Title 1"/>
          <p:cNvSpPr txBox="1">
            <a:spLocks/>
          </p:cNvSpPr>
          <p:nvPr/>
        </p:nvSpPr>
        <p:spPr>
          <a:xfrm>
            <a:off x="5867400" y="762001"/>
            <a:ext cx="1906928" cy="990599"/>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00"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truth</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8" name="Title 1"/>
          <p:cNvSpPr txBox="1">
            <a:spLocks/>
          </p:cNvSpPr>
          <p:nvPr/>
        </p:nvSpPr>
        <p:spPr>
          <a:xfrm>
            <a:off x="1905000" y="5638800"/>
            <a:ext cx="1830728"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 truth</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5" name="Title 1"/>
          <p:cNvSpPr txBox="1">
            <a:spLocks/>
          </p:cNvSpPr>
          <p:nvPr/>
        </p:nvSpPr>
        <p:spPr>
          <a:xfrm>
            <a:off x="2362200" y="2057400"/>
            <a:ext cx="1906928"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80" b="1" dirty="0">
                <a:ln w="11430"/>
                <a:solidFill>
                  <a:srgbClr val="CC9900"/>
                </a:solidFill>
                <a:effectLst>
                  <a:glow rad="63500">
                    <a:schemeClr val="tx1"/>
                  </a:glow>
                  <a:outerShdw blurRad="80000" dist="40000" dir="5040000" algn="tl">
                    <a:srgbClr val="000000">
                      <a:alpha val="30000"/>
                    </a:srgbClr>
                  </a:outerShdw>
                </a:effectLst>
              </a:rPr>
              <a:t> </a:t>
            </a:r>
            <a:r>
              <a:rPr lang="en-US" sz="478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truth</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9" name="Rectangle 4"/>
          <p:cNvSpPr>
            <a:spLocks noChangeArrowheads="1"/>
          </p:cNvSpPr>
          <p:nvPr/>
        </p:nvSpPr>
        <p:spPr bwMode="auto">
          <a:xfrm>
            <a:off x="2743200" y="2866181"/>
            <a:ext cx="5257800" cy="140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600" b="1" dirty="0">
                <a:ln w="11430">
                  <a:noFill/>
                </a:ln>
                <a:solidFill>
                  <a:srgbClr val="F8F8F8"/>
                </a:solidFill>
                <a:effectLst>
                  <a:glow rad="127000">
                    <a:srgbClr val="F8F8F8"/>
                  </a:glow>
                </a:effectLst>
                <a:latin typeface="Arial Black" panose="020B0A04020102020204" pitchFamily="34" charset="0"/>
                <a:cs typeface="Aharoni" panose="02010803020104030203" pitchFamily="2" charset="-79"/>
              </a:rPr>
              <a:t>TRUTH</a:t>
            </a:r>
            <a:endParaRPr lang="en-US" sz="6600" b="1" i="1" dirty="0">
              <a:ln w="11430">
                <a:noFill/>
              </a:ln>
              <a:solidFill>
                <a:srgbClr val="F8F8F8"/>
              </a:solidFill>
              <a:effectLst>
                <a:glow rad="127000">
                  <a:srgbClr val="F8F8F8"/>
                </a:glow>
              </a:effectLst>
              <a:latin typeface="Arial Black" panose="020B0A04020102020204" pitchFamily="34" charset="0"/>
              <a:cs typeface="Aharoni" panose="02010803020104030203" pitchFamily="2" charset="-79"/>
            </a:endParaRPr>
          </a:p>
        </p:txBody>
      </p:sp>
      <p:sp>
        <p:nvSpPr>
          <p:cNvPr id="10" name="Rectangle 4"/>
          <p:cNvSpPr>
            <a:spLocks noChangeArrowheads="1"/>
          </p:cNvSpPr>
          <p:nvPr/>
        </p:nvSpPr>
        <p:spPr bwMode="auto">
          <a:xfrm>
            <a:off x="2743200" y="2866181"/>
            <a:ext cx="5257800" cy="140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600" b="1" dirty="0">
                <a:ln w="11430">
                  <a:noFill/>
                </a:ln>
                <a:effectLst/>
                <a:latin typeface="Arial Black" panose="020B0A04020102020204" pitchFamily="34" charset="0"/>
                <a:cs typeface="Aharoni" panose="02010803020104030203" pitchFamily="2" charset="-79"/>
              </a:rPr>
              <a:t>TRUTH</a:t>
            </a:r>
            <a:endParaRPr lang="en-US" sz="6600" b="1" i="1" dirty="0">
              <a:ln w="11430">
                <a:noFill/>
              </a:ln>
              <a:effectLst/>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23047495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ppt_h/2"/>
                                          </p:val>
                                        </p:tav>
                                        <p:tav tm="100000">
                                          <p:val>
                                            <p:strVal val="#ppt_y"/>
                                          </p:val>
                                        </p:tav>
                                      </p:tavLst>
                                    </p:anim>
                                    <p:anim calcmode="lin" valueType="num">
                                      <p:cBhvr>
                                        <p:cTn id="17" dur="500" fill="hold"/>
                                        <p:tgtEl>
                                          <p:spTgt spid="4"/>
                                        </p:tgtEl>
                                        <p:attrNameLst>
                                          <p:attrName>ppt_w</p:attrName>
                                        </p:attrNameLst>
                                      </p:cBhvr>
                                      <p:tavLst>
                                        <p:tav tm="0">
                                          <p:val>
                                            <p:strVal val="#ppt_w"/>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5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0" presetClass="path" presetSubtype="0" accel="50000" decel="50000" fill="hold" grpId="2" nodeType="withEffect">
                                  <p:stCondLst>
                                    <p:cond delay="0"/>
                                  </p:stCondLst>
                                  <p:childTnLst>
                                    <p:animMotion origin="layout" path="M -3.33333E-6 -3.33333E-6 C -0.05677 0.00162 -0.11336 0.00348 -0.15937 0.01528 C -0.20538 0.02709 -0.24045 0.04306 -0.27586 0.07084 C -0.31128 0.09861 -0.35225 0.14098 -0.37205 0.18195 C -0.39184 0.22292 -0.39705 0.27153 -0.39496 0.31713 C -0.39288 0.36273 -0.3802 0.42014 -0.35937 0.45533 C -0.33854 0.49051 -0.30086 0.51459 -0.26961 0.52778 C -0.23836 0.54098 -0.20277 0.54352 -0.17205 0.53449 C -0.14132 0.52547 -0.10642 0.50093 -0.08472 0.47385 C -0.06302 0.44676 -0.04895 0.41019 -0.04166 0.37269 C -0.03437 0.33496 -0.03402 0.28542 -0.04045 0.24792 C -0.04687 0.21042 -0.06007 0.17547 -0.07968 0.14838 C -0.0993 0.1213 -0.12812 0.09792 -0.15816 0.08611 C -0.18819 0.07431 -0.23246 0.07408 -0.25955 0.07778 C -0.28663 0.08148 -0.30555 0.09746 -0.32083 0.10787 C -0.33611 0.11829 -0.34097 0.1257 -0.35121 0.14005 C -0.36145 0.1544 -0.37604 0.18287 -0.38264 0.19398 " pathEditMode="relative" rAng="0" ptsTypes="aaaaaaaaaaaaaaaaa">
                                      <p:cBhvr>
                                        <p:cTn id="31" dur="2000" fill="hold"/>
                                        <p:tgtEl>
                                          <p:spTgt spid="7"/>
                                        </p:tgtEl>
                                        <p:attrNameLst>
                                          <p:attrName>ppt_x</p:attrName>
                                          <p:attrName>ppt_y</p:attrName>
                                        </p:attrNameLst>
                                      </p:cBhvr>
                                      <p:rCtr x="-19861" y="27176"/>
                                    </p:animMotion>
                                  </p:childTnLst>
                                </p:cTn>
                              </p:par>
                              <p:par>
                                <p:cTn id="32" presetID="0" presetClass="path" presetSubtype="0" accel="37000" decel="50000" fill="hold" grpId="2" nodeType="withEffect">
                                  <p:stCondLst>
                                    <p:cond delay="0"/>
                                  </p:stCondLst>
                                  <p:childTnLst>
                                    <p:animMotion origin="layout" path="M -3.33333E-6 -0.00023 C 0.01268 -0.00509 0.04063 -0.01065 0.07639 -0.03032 C 0.11216 -0.04954 0.16754 -0.08056 0.21424 -0.11667 C 0.26094 -0.15301 0.32414 -0.18958 0.35625 -0.24676 C 0.38837 -0.30394 0.41094 -0.40046 0.40677 -0.45949 C 0.40261 -0.51852 0.36164 -0.5706 0.33091 -0.60116 C 0.30018 -0.63171 0.25521 -0.64005 0.22257 -0.64329 C 0.18993 -0.64653 0.15782 -0.6331 0.13455 -0.62106 C 0.11129 -0.60903 0.09618 -0.58773 0.08334 -0.57106 C 0.07049 -0.5544 0.06302 -0.53102 0.05764 -0.5206 " pathEditMode="relative" rAng="0" ptsTypes="aaaaaaaaaa">
                                      <p:cBhvr>
                                        <p:cTn id="33" dur="2000" fill="hold"/>
                                        <p:tgtEl>
                                          <p:spTgt spid="8"/>
                                        </p:tgtEl>
                                        <p:attrNameLst>
                                          <p:attrName>ppt_x</p:attrName>
                                          <p:attrName>ppt_y</p:attrName>
                                        </p:attrNameLst>
                                      </p:cBhvr>
                                      <p:rCtr x="20538" y="-32315"/>
                                    </p:animMotion>
                                  </p:childTnLst>
                                </p:cTn>
                              </p:par>
                              <p:par>
                                <p:cTn id="34" presetID="0" presetClass="path" presetSubtype="0" accel="40000" decel="50000" fill="hold" grpId="2" nodeType="withEffect">
                                  <p:stCondLst>
                                    <p:cond delay="0"/>
                                  </p:stCondLst>
                                  <p:childTnLst>
                                    <p:animMotion origin="layout" path="M 5.55112E-17 -3.7037E-6 C 0.00104 0.07199 0.00226 0.14399 0.0151 0.21574 C 0.02795 0.2875 0.04774 0.37778 0.07726 0.42986 C 0.10677 0.48195 0.15017 0.51551 0.19236 0.52848 C 0.23455 0.54144 0.29497 0.53056 0.33038 0.50834 C 0.3658 0.48611 0.39115 0.43565 0.40503 0.39514 C 0.41892 0.35486 0.4191 0.30602 0.41389 0.26551 C 0.40851 0.225 0.39479 0.18195 0.37344 0.15162 C 0.35208 0.12153 0.31424 0.09607 0.28611 0.08334 C 0.25799 0.07061 0.23021 0.07246 0.20451 0.0757 C 0.17882 0.07894 0.15208 0.09005 0.13247 0.10232 C 0.11285 0.11459 0.09774 0.13496 0.08628 0.15 C 0.07483 0.16505 0.06823 0.18426 0.06354 0.19329 " pathEditMode="relative" rAng="0" ptsTypes="aaaaaaaaaaaaa">
                                      <p:cBhvr>
                                        <p:cTn id="35" dur="2000" fill="hold"/>
                                        <p:tgtEl>
                                          <p:spTgt spid="6"/>
                                        </p:tgtEl>
                                        <p:attrNameLst>
                                          <p:attrName>ppt_x</p:attrName>
                                          <p:attrName>ppt_y</p:attrName>
                                        </p:attrNameLst>
                                      </p:cBhvr>
                                      <p:rCtr x="20955" y="27060"/>
                                    </p:animMotion>
                                  </p:childTnLst>
                                </p:cTn>
                              </p:par>
                              <p:par>
                                <p:cTn id="36" presetID="10" presetClass="exit" presetSubtype="0" fill="hold" grpId="1" nodeType="withEffect">
                                  <p:stCondLst>
                                    <p:cond delay="0"/>
                                  </p:stCondLst>
                                  <p:childTnLst>
                                    <p:animEffect transition="out" filter="fade">
                                      <p:cBhvr>
                                        <p:cTn id="37" dur="1750"/>
                                        <p:tgtEl>
                                          <p:spTgt spid="4"/>
                                        </p:tgtEl>
                                      </p:cBhvr>
                                    </p:animEffect>
                                    <p:set>
                                      <p:cBhvr>
                                        <p:cTn id="38" dur="1" fill="hold">
                                          <p:stCondLst>
                                            <p:cond delay="1749"/>
                                          </p:stCondLst>
                                        </p:cTn>
                                        <p:tgtEl>
                                          <p:spTgt spid="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750"/>
                                        <p:tgtEl>
                                          <p:spTgt spid="2"/>
                                        </p:tgtEl>
                                      </p:cBhvr>
                                    </p:animEffect>
                                    <p:set>
                                      <p:cBhvr>
                                        <p:cTn id="41" dur="1" fill="hold">
                                          <p:stCondLst>
                                            <p:cond delay="1749"/>
                                          </p:stCondLst>
                                        </p:cTn>
                                        <p:tgtEl>
                                          <p:spTgt spid="2"/>
                                        </p:tgtEl>
                                        <p:attrNameLst>
                                          <p:attrName>style.visibility</p:attrName>
                                        </p:attrNameLst>
                                      </p:cBhvr>
                                      <p:to>
                                        <p:strVal val="hidden"/>
                                      </p:to>
                                    </p:set>
                                  </p:childTnLst>
                                </p:cTn>
                              </p:par>
                            </p:childTnLst>
                          </p:cTn>
                        </p:par>
                        <p:par>
                          <p:cTn id="42" fill="hold">
                            <p:stCondLst>
                              <p:cond delay="2000"/>
                            </p:stCondLst>
                            <p:childTnLst>
                              <p:par>
                                <p:cTn id="43" presetID="10" presetClass="exit" presetSubtype="0" fill="hold" grpId="1" nodeType="afterEffect">
                                  <p:stCondLst>
                                    <p:cond delay="0"/>
                                  </p:stCondLst>
                                  <p:childTnLst>
                                    <p:animEffect transition="out" filter="fade">
                                      <p:cBhvr>
                                        <p:cTn id="44" dur="250"/>
                                        <p:tgtEl>
                                          <p:spTgt spid="6"/>
                                        </p:tgtEl>
                                      </p:cBhvr>
                                    </p:animEffect>
                                    <p:set>
                                      <p:cBhvr>
                                        <p:cTn id="45" dur="1" fill="hold">
                                          <p:stCondLst>
                                            <p:cond delay="249"/>
                                          </p:stCondLst>
                                        </p:cTn>
                                        <p:tgtEl>
                                          <p:spTgt spid="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50"/>
                                        <p:tgtEl>
                                          <p:spTgt spid="7"/>
                                        </p:tgtEl>
                                      </p:cBhvr>
                                    </p:animEffect>
                                    <p:set>
                                      <p:cBhvr>
                                        <p:cTn id="48" dur="1" fill="hold">
                                          <p:stCondLst>
                                            <p:cond delay="249"/>
                                          </p:stCondLst>
                                        </p:cTn>
                                        <p:tgtEl>
                                          <p:spTgt spid="7"/>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250"/>
                                        <p:tgtEl>
                                          <p:spTgt spid="8"/>
                                        </p:tgtEl>
                                      </p:cBhvr>
                                    </p:animEffect>
                                    <p:set>
                                      <p:cBhvr>
                                        <p:cTn id="51" dur="1" fill="hold">
                                          <p:stCondLst>
                                            <p:cond delay="249"/>
                                          </p:stCondLst>
                                        </p:cTn>
                                        <p:tgtEl>
                                          <p:spTgt spid="8"/>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250"/>
                                        <p:tgtEl>
                                          <p:spTgt spid="5"/>
                                        </p:tgtEl>
                                      </p:cBhvr>
                                    </p:animEffect>
                                  </p:childTnLst>
                                </p:cTn>
                              </p:par>
                            </p:childTnLst>
                          </p:cTn>
                        </p:par>
                        <p:par>
                          <p:cTn id="55" fill="hold">
                            <p:stCondLst>
                              <p:cond delay="2250"/>
                            </p:stCondLst>
                            <p:childTnLst>
                              <p:par>
                                <p:cTn id="56" presetID="1" presetClass="entr" presetSubtype="0"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par>
                                <p:cTn id="62" presetID="0" presetClass="exit" presetSubtype="0" fill="hold" grpId="1" nodeType="withEffect">
                                  <p:stCondLst>
                                    <p:cond delay="0"/>
                                  </p:stCondLst>
                                  <p:childTnLst>
                                    <p:set>
                                      <p:cBhvr>
                                        <p:cTn id="63" dur="1" fill="hold">
                                          <p:stCondLst>
                                            <p:cond delay="999"/>
                                          </p:stCondLst>
                                        </p:cTn>
                                        <p:tgtEl>
                                          <p:spTgt spid="10"/>
                                        </p:tgtEl>
                                        <p:attrNameLst>
                                          <p:attrName>style.visibility</p:attrName>
                                        </p:attrNameLst>
                                      </p:cBhvr>
                                      <p:to>
                                        <p:strVal val="hidden"/>
                                      </p:to>
                                    </p:set>
                                    <p:animEffect transition="out" filter="dissolve">
                                      <p:cBhvr>
                                        <p:cTn id="64" dur="1000">
                                          <p:stCondLst>
                                            <p:cond delay="0"/>
                                          </p:stCondLst>
                                        </p:cTn>
                                        <p:tgtEl>
                                          <p:spTgt spid="10"/>
                                        </p:tgtEl>
                                      </p:cBhvr>
                                    </p:animEffect>
                                    <p:anim to="" calcmode="lin" valueType="num">
                                      <p:cBhvr>
                                        <p:cTn id="65"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66" dur="1000" fill="hold">
                                          <p:stCondLst>
                                            <p:cond delay="0"/>
                                          </p:stCondLst>
                                        </p:cTn>
                                        <p:tgtEl>
                                          <p:spTgt spid="10"/>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6" grpId="0"/>
      <p:bldP spid="6" grpId="1"/>
      <p:bldP spid="6" grpId="2"/>
      <p:bldP spid="7" grpId="0"/>
      <p:bldP spid="7" grpId="1"/>
      <p:bldP spid="7" grpId="2"/>
      <p:bldP spid="8" grpId="0"/>
      <p:bldP spid="8" grpId="1"/>
      <p:bldP spid="8" grpId="2"/>
      <p:bldP spid="5" grpId="0"/>
      <p:bldP spid="9" grpId="0"/>
      <p:bldP spid="10" grpId="0"/>
      <p:bldP spid="10"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5A171"/>
        </a:solidFill>
        <a:effectLst/>
      </p:bgPr>
    </p:bg>
    <p:spTree>
      <p:nvGrpSpPr>
        <p:cNvPr id="1" name=""/>
        <p:cNvGrpSpPr/>
        <p:nvPr/>
      </p:nvGrpSpPr>
      <p:grpSpPr>
        <a:xfrm>
          <a:off x="0" y="0"/>
          <a:ext cx="0" cy="0"/>
          <a:chOff x="0" y="0"/>
          <a:chExt cx="0" cy="0"/>
        </a:xfrm>
      </p:grpSpPr>
      <p:pic>
        <p:nvPicPr>
          <p:cNvPr id="3" name="!!Morp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8054" cy="6858000"/>
          </a:xfrm>
          <a:prstGeom prst="rect">
            <a:avLst/>
          </a:prstGeom>
        </p:spPr>
      </p:pic>
      <p:sp>
        <p:nvSpPr>
          <p:cNvPr id="2" name="Title 1"/>
          <p:cNvSpPr>
            <a:spLocks noGrp="1"/>
          </p:cNvSpPr>
          <p:nvPr>
            <p:ph type="title"/>
          </p:nvPr>
        </p:nvSpPr>
        <p:spPr>
          <a:xfrm>
            <a:off x="762000" y="1905000"/>
            <a:ext cx="7620000" cy="33528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The truthful lip shall be established forever, But a lying tongue is but for a moment.     </a:t>
            </a:r>
            <a:r>
              <a:rPr lang="en-US" sz="3200" b="1" i="1" dirty="0">
                <a:ln w="11430"/>
                <a:solidFill>
                  <a:srgbClr val="CC9900"/>
                </a:solidFill>
                <a:effectLst>
                  <a:glow rad="101600">
                    <a:schemeClr val="tx1"/>
                  </a:glow>
                  <a:outerShdw blurRad="80000" dist="40000" dir="5040000" algn="tl">
                    <a:srgbClr val="000000">
                      <a:alpha val="30000"/>
                    </a:srgbClr>
                  </a:outerShdw>
                </a:effectLst>
              </a:rPr>
              <a:t>— Proverbs  12:19</a:t>
            </a:r>
            <a:r>
              <a:rPr lang="en-US" sz="4000" b="1" i="1" dirty="0">
                <a:ln w="11430"/>
                <a:solidFill>
                  <a:srgbClr val="CC9900"/>
                </a:solidFill>
                <a:effectLst>
                  <a:glow rad="101600">
                    <a:schemeClr val="tx1"/>
                  </a:glow>
                  <a:outerShdw blurRad="80000" dist="40000" dir="5040000" algn="tl">
                    <a:srgbClr val="000000">
                      <a:alpha val="30000"/>
                    </a:srgbClr>
                  </a:outerShdw>
                </a:effectLst>
              </a:rPr>
              <a:t> </a:t>
            </a:r>
            <a:r>
              <a:rPr lang="en-US" sz="32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4" name="Title 1"/>
          <p:cNvSpPr txBox="1">
            <a:spLocks/>
          </p:cNvSpPr>
          <p:nvPr/>
        </p:nvSpPr>
        <p:spPr>
          <a:xfrm>
            <a:off x="2362200" y="2057400"/>
            <a:ext cx="1906928"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80" b="1" dirty="0">
                <a:ln w="11430"/>
                <a:solidFill>
                  <a:srgbClr val="CC9900"/>
                </a:solidFill>
                <a:effectLst>
                  <a:glow rad="63500">
                    <a:schemeClr val="tx1"/>
                  </a:glow>
                  <a:outerShdw blurRad="80000" dist="40000" dir="5040000" algn="tl">
                    <a:srgbClr val="000000">
                      <a:alpha val="30000"/>
                    </a:srgbClr>
                  </a:outerShdw>
                </a:effectLst>
              </a:rPr>
              <a:t> </a:t>
            </a:r>
            <a:r>
              <a:rPr lang="en-US" sz="478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truth</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5" name="Title 1"/>
          <p:cNvSpPr txBox="1">
            <a:spLocks/>
          </p:cNvSpPr>
          <p:nvPr/>
        </p:nvSpPr>
        <p:spPr>
          <a:xfrm>
            <a:off x="4953000" y="762000"/>
            <a:ext cx="1830728"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80000" dist="40000" dir="5040000" algn="tl">
                    <a:srgbClr val="000000">
                      <a:alpha val="30000"/>
                    </a:srgbClr>
                  </a:outerShdw>
                </a:effectLst>
              </a:rPr>
              <a:t> </a:t>
            </a:r>
            <a:r>
              <a:rPr lang="en-US" sz="52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truth</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3373665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0"/>
                                  </p:iterate>
                                  <p:childTnLst>
                                    <p:set>
                                      <p:cBhvr>
                                        <p:cTn id="6" dur="1" fill="hold">
                                          <p:stCondLst>
                                            <p:cond delay="0"/>
                                          </p:stCondLst>
                                        </p:cTn>
                                        <p:tgtEl>
                                          <p:spTgt spid="2"/>
                                        </p:tgtEl>
                                        <p:attrNameLst>
                                          <p:attrName>style.visibility</p:attrName>
                                        </p:attrNameLst>
                                      </p:cBhvr>
                                      <p:to>
                                        <p:strVal val="visible"/>
                                      </p:to>
                                    </p:set>
                                  </p:childTnLst>
                                </p:cTn>
                              </p:par>
                              <p:par>
                                <p:cTn id="7" presetID="34" presetClass="emph" presetSubtype="0" fill="hold" grpId="1" nodeType="withEffect">
                                  <p:stCondLst>
                                    <p:cond delay="0"/>
                                  </p:stCondLst>
                                  <p:iterate type="lt">
                                    <p:tmPct val="2000"/>
                                  </p:iterate>
                                  <p:childTnLst>
                                    <p:animMotion origin="layout" path="M 0 8.69565E-7 L 0.05451 -0.00069 " pathEditMode="relative" rAng="0" ptsTypes="AA">
                                      <p:cBhvr>
                                        <p:cTn id="8" dur="375" accel="50000" decel="50000" autoRev="1" fill="hold">
                                          <p:stCondLst>
                                            <p:cond delay="0"/>
                                          </p:stCondLst>
                                        </p:cTn>
                                        <p:tgtEl>
                                          <p:spTgt spid="2"/>
                                        </p:tgtEl>
                                        <p:attrNameLst>
                                          <p:attrName>ppt_x</p:attrName>
                                          <p:attrName>ppt_y</p:attrName>
                                        </p:attrNameLst>
                                      </p:cBhvr>
                                      <p:rCtr x="2726" y="-46"/>
                                    </p:animMotion>
                                    <p:animRot by="1500000">
                                      <p:cBhvr>
                                        <p:cTn id="9" dur="188" fill="hold">
                                          <p:stCondLst>
                                            <p:cond delay="0"/>
                                          </p:stCondLst>
                                        </p:cTn>
                                        <p:tgtEl>
                                          <p:spTgt spid="2"/>
                                        </p:tgtEl>
                                        <p:attrNameLst>
                                          <p:attrName>r</p:attrName>
                                        </p:attrNameLst>
                                      </p:cBhvr>
                                    </p:animRot>
                                    <p:animRot by="-1500000">
                                      <p:cBhvr>
                                        <p:cTn id="10" dur="188" fill="hold">
                                          <p:stCondLst>
                                            <p:cond delay="188"/>
                                          </p:stCondLst>
                                        </p:cTn>
                                        <p:tgtEl>
                                          <p:spTgt spid="2"/>
                                        </p:tgtEl>
                                        <p:attrNameLst>
                                          <p:attrName>r</p:attrName>
                                        </p:attrNameLst>
                                      </p:cBhvr>
                                    </p:animRot>
                                    <p:animRot by="-1500000">
                                      <p:cBhvr>
                                        <p:cTn id="11" dur="188" fill="hold">
                                          <p:stCondLst>
                                            <p:cond delay="375"/>
                                          </p:stCondLst>
                                        </p:cTn>
                                        <p:tgtEl>
                                          <p:spTgt spid="2"/>
                                        </p:tgtEl>
                                        <p:attrNameLst>
                                          <p:attrName>r</p:attrName>
                                        </p:attrNameLst>
                                      </p:cBhvr>
                                    </p:animRot>
                                    <p:animRot by="1500000">
                                      <p:cBhvr>
                                        <p:cTn id="12" dur="188" fill="hold">
                                          <p:stCondLst>
                                            <p:cond delay="563"/>
                                          </p:stCondLst>
                                        </p:cTn>
                                        <p:tgtEl>
                                          <p:spTgt spid="2"/>
                                        </p:tgtEl>
                                        <p:attrNameLst>
                                          <p:attrName>r</p:attrName>
                                        </p:attrNameLst>
                                      </p:cBhvr>
                                    </p:animRot>
                                  </p:childTnLst>
                                </p:cTn>
                              </p:par>
                              <p:par>
                                <p:cTn id="13" presetID="10" presetClass="exit" presetSubtype="0" fill="hold" grpId="1" nodeType="withEffect">
                                  <p:stCondLst>
                                    <p:cond delay="0"/>
                                  </p:stCondLst>
                                  <p:iterate type="lt">
                                    <p:tmPct val="0"/>
                                  </p:iterate>
                                  <p:childTnLst>
                                    <p:animEffect transition="out" filter="fade">
                                      <p:cBhvr>
                                        <p:cTn id="14" dur="250"/>
                                        <p:tgtEl>
                                          <p:spTgt spid="4"/>
                                        </p:tgtEl>
                                      </p:cBhvr>
                                    </p:animEffect>
                                    <p:set>
                                      <p:cBhvr>
                                        <p:cTn id="15" dur="1" fill="hold">
                                          <p:stCondLst>
                                            <p:cond delay="24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type="lt">
                                    <p:tmAbs val="0"/>
                                  </p:iterate>
                                  <p:childTnLst>
                                    <p:set>
                                      <p:cBhvr>
                                        <p:cTn id="19" dur="1" fill="hold">
                                          <p:stCondLst>
                                            <p:cond delay="0"/>
                                          </p:stCondLst>
                                        </p:cTn>
                                        <p:tgtEl>
                                          <p:spTgt spid="4"/>
                                        </p:tgtEl>
                                        <p:attrNameLst>
                                          <p:attrName>style.visibility</p:attrName>
                                        </p:attrNameLst>
                                      </p:cBhvr>
                                      <p:to>
                                        <p:strVal val="visible"/>
                                      </p:to>
                                    </p:set>
                                  </p:childTnLst>
                                </p:cTn>
                              </p:par>
                              <p:par>
                                <p:cTn id="20" presetID="34" presetClass="emph" presetSubtype="0" fill="hold" grpId="2" nodeType="withEffect">
                                  <p:stCondLst>
                                    <p:cond delay="0"/>
                                  </p:stCondLst>
                                  <p:iterate type="lt">
                                    <p:tmPct val="10000"/>
                                  </p:iterate>
                                  <p:childTnLst>
                                    <p:animMotion origin="layout" path="M 5.55112E-17 1.69288E-6 L 0.27795 -0.18016 " pathEditMode="relative" rAng="0" ptsTypes="AA">
                                      <p:cBhvr>
                                        <p:cTn id="21" dur="499" accel="50000" decel="50000" autoRev="1" fill="hold">
                                          <p:stCondLst>
                                            <p:cond delay="0"/>
                                          </p:stCondLst>
                                        </p:cTn>
                                        <p:tgtEl>
                                          <p:spTgt spid="4"/>
                                        </p:tgtEl>
                                        <p:attrNameLst>
                                          <p:attrName>ppt_x</p:attrName>
                                          <p:attrName>ppt_y</p:attrName>
                                        </p:attrNameLst>
                                      </p:cBhvr>
                                      <p:rCtr x="13889" y="-9019"/>
                                    </p:animMotion>
                                    <p:animRot by="1500000">
                                      <p:cBhvr>
                                        <p:cTn id="22" dur="250" fill="hold">
                                          <p:stCondLst>
                                            <p:cond delay="0"/>
                                          </p:stCondLst>
                                        </p:cTn>
                                        <p:tgtEl>
                                          <p:spTgt spid="4"/>
                                        </p:tgtEl>
                                        <p:attrNameLst>
                                          <p:attrName>r</p:attrName>
                                        </p:attrNameLst>
                                      </p:cBhvr>
                                    </p:animRot>
                                    <p:animRot by="-1500000">
                                      <p:cBhvr>
                                        <p:cTn id="23" dur="250" fill="hold">
                                          <p:stCondLst>
                                            <p:cond delay="250"/>
                                          </p:stCondLst>
                                        </p:cTn>
                                        <p:tgtEl>
                                          <p:spTgt spid="4"/>
                                        </p:tgtEl>
                                        <p:attrNameLst>
                                          <p:attrName>r</p:attrName>
                                        </p:attrNameLst>
                                      </p:cBhvr>
                                    </p:animRot>
                                    <p:animRot by="-1500000">
                                      <p:cBhvr>
                                        <p:cTn id="24" dur="250" fill="hold">
                                          <p:stCondLst>
                                            <p:cond delay="499"/>
                                          </p:stCondLst>
                                        </p:cTn>
                                        <p:tgtEl>
                                          <p:spTgt spid="4"/>
                                        </p:tgtEl>
                                        <p:attrNameLst>
                                          <p:attrName>r</p:attrName>
                                        </p:attrNameLst>
                                      </p:cBhvr>
                                    </p:animRot>
                                    <p:animRot by="1500000">
                                      <p:cBhvr>
                                        <p:cTn id="25" dur="250" fill="hold">
                                          <p:stCondLst>
                                            <p:cond delay="750"/>
                                          </p:stCondLst>
                                        </p:cTn>
                                        <p:tgtEl>
                                          <p:spTgt spid="4"/>
                                        </p:tgtEl>
                                        <p:attrNameLst>
                                          <p:attrName>r</p:attrName>
                                        </p:attrNameLst>
                                      </p:cBhvr>
                                    </p:animRot>
                                  </p:childTnLst>
                                </p:cTn>
                              </p:par>
                              <p:par>
                                <p:cTn id="26" presetID="1" presetClass="entr" presetSubtype="0" fill="hold" grpId="0" nodeType="withEffect">
                                  <p:stCondLst>
                                    <p:cond delay="500"/>
                                  </p:stCondLst>
                                  <p:childTnLst>
                                    <p:set>
                                      <p:cBhvr>
                                        <p:cTn id="27" dur="1" fill="hold">
                                          <p:stCondLst>
                                            <p:cond delay="0"/>
                                          </p:stCondLst>
                                        </p:cTn>
                                        <p:tgtEl>
                                          <p:spTgt spid="5"/>
                                        </p:tgtEl>
                                        <p:attrNameLst>
                                          <p:attrName>style.visibility</p:attrName>
                                        </p:attrNameLst>
                                      </p:cBhvr>
                                      <p:to>
                                        <p:strVal val="visible"/>
                                      </p:to>
                                    </p:set>
                                  </p:childTnLst>
                                </p:cTn>
                              </p:par>
                              <p:par>
                                <p:cTn id="28" presetID="2" presetClass="exit" presetSubtype="2" fill="hold" grpId="2" nodeType="withEffect">
                                  <p:stCondLst>
                                    <p:cond delay="200"/>
                                  </p:stCondLst>
                                  <p:iterate type="lt">
                                    <p:tmPct val="0"/>
                                  </p:iterate>
                                  <p:childTnLst>
                                    <p:anim calcmode="lin" valueType="num">
                                      <p:cBhvr additive="base">
                                        <p:cTn id="29" dur="1000"/>
                                        <p:tgtEl>
                                          <p:spTgt spid="2"/>
                                        </p:tgtEl>
                                        <p:attrNameLst>
                                          <p:attrName>ppt_x</p:attrName>
                                        </p:attrNameLst>
                                      </p:cBhvr>
                                      <p:tavLst>
                                        <p:tav tm="0">
                                          <p:val>
                                            <p:strVal val="ppt_x"/>
                                          </p:val>
                                        </p:tav>
                                        <p:tav tm="100000">
                                          <p:val>
                                            <p:strVal val="1+ppt_w/2"/>
                                          </p:val>
                                        </p:tav>
                                      </p:tavLst>
                                    </p:anim>
                                    <p:anim calcmode="lin" valueType="num">
                                      <p:cBhvr additive="base">
                                        <p:cTn id="30" dur="1000"/>
                                        <p:tgtEl>
                                          <p:spTgt spid="2"/>
                                        </p:tgtEl>
                                        <p:attrNameLst>
                                          <p:attrName>ppt_y</p:attrName>
                                        </p:attrNameLst>
                                      </p:cBhvr>
                                      <p:tavLst>
                                        <p:tav tm="0">
                                          <p:val>
                                            <p:strVal val="ppt_y"/>
                                          </p:val>
                                        </p:tav>
                                        <p:tav tm="100000">
                                          <p:val>
                                            <p:strVal val="ppt_y"/>
                                          </p:val>
                                        </p:tav>
                                      </p:tavLst>
                                    </p:anim>
                                    <p:set>
                                      <p:cBhvr>
                                        <p:cTn id="31" dur="1" fill="hold">
                                          <p:stCondLst>
                                            <p:cond delay="999"/>
                                          </p:stCondLst>
                                        </p:cTn>
                                        <p:tgtEl>
                                          <p:spTgt spid="2"/>
                                        </p:tgtEl>
                                        <p:attrNameLst>
                                          <p:attrName>style.visibility</p:attrName>
                                        </p:attrNameLst>
                                      </p:cBhvr>
                                      <p:to>
                                        <p:strVal val="hidden"/>
                                      </p:to>
                                    </p:set>
                                  </p:childTnLst>
                                </p:cTn>
                              </p:par>
                              <p:par>
                                <p:cTn id="32" presetID="10" presetClass="exit" presetSubtype="0" fill="hold" grpId="3" nodeType="withEffect">
                                  <p:stCondLst>
                                    <p:cond delay="570"/>
                                  </p:stCondLst>
                                  <p:iterate type="lt">
                                    <p:tmPct val="0"/>
                                  </p:iterate>
                                  <p:childTnLst>
                                    <p:animEffect transition="out" filter="fade">
                                      <p:cBhvr>
                                        <p:cTn id="33" dur="10"/>
                                        <p:tgtEl>
                                          <p:spTgt spid="4"/>
                                        </p:tgtEl>
                                      </p:cBhvr>
                                    </p:animEffect>
                                    <p:set>
                                      <p:cBhvr>
                                        <p:cTn id="34" dur="1" fill="hold">
                                          <p:stCondLst>
                                            <p:cond delay="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4" grpId="1"/>
      <p:bldP spid="4" grpId="2"/>
      <p:bldP spid="4" grpId="3"/>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8" name="Title 1"/>
          <p:cNvSpPr txBox="1">
            <a:spLocks/>
          </p:cNvSpPr>
          <p:nvPr/>
        </p:nvSpPr>
        <p:spPr>
          <a:xfrm>
            <a:off x="1591056" y="1440260"/>
            <a:ext cx="2209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grow up</a:t>
            </a:r>
          </a:p>
        </p:txBody>
      </p:sp>
      <p:sp>
        <p:nvSpPr>
          <p:cNvPr id="2" name="Title 1"/>
          <p:cNvSpPr>
            <a:spLocks noGrp="1"/>
          </p:cNvSpPr>
          <p:nvPr>
            <p:ph type="title"/>
          </p:nvPr>
        </p:nvSpPr>
        <p:spPr>
          <a:xfrm>
            <a:off x="457200" y="762000"/>
            <a:ext cx="8229600" cy="30781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 but, speaking the truth in love, may grow up in all things into Him who is the head  -- Christ --               </a:t>
            </a:r>
            <a:r>
              <a:rPr lang="en-US" sz="3200" b="1" i="1" dirty="0">
                <a:ln w="11430"/>
                <a:solidFill>
                  <a:srgbClr val="CC9900"/>
                </a:solidFill>
                <a:effectLst>
                  <a:glow rad="101600">
                    <a:schemeClr val="tx1"/>
                  </a:glow>
                  <a:outerShdw blurRad="80000" dist="40000" dir="5040000" algn="tl">
                    <a:srgbClr val="000000">
                      <a:alpha val="30000"/>
                    </a:srgbClr>
                  </a:outerShdw>
                </a:effectLst>
              </a:rPr>
              <a:t>— Ephesians 4:15</a:t>
            </a:r>
            <a:r>
              <a:rPr lang="en-US" sz="40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6" name="Title 1"/>
          <p:cNvSpPr txBox="1">
            <a:spLocks/>
          </p:cNvSpPr>
          <p:nvPr/>
        </p:nvSpPr>
        <p:spPr>
          <a:xfrm>
            <a:off x="6781800" y="762000"/>
            <a:ext cx="17526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00" b="1" dirty="0">
                <a:ln w="11430"/>
                <a:solidFill>
                  <a:srgbClr val="CC9900"/>
                </a:solidFill>
                <a:effectLst>
                  <a:glow rad="88900">
                    <a:schemeClr val="tx1"/>
                  </a:glow>
                  <a:outerShdw blurRad="80000" dist="40000" dir="5040000" algn="tl">
                    <a:srgbClr val="000000">
                      <a:alpha val="30000"/>
                    </a:srgbClr>
                  </a:outerShdw>
                </a:effectLst>
              </a:rPr>
              <a:t> </a:t>
            </a:r>
            <a:r>
              <a:rPr lang="en-US" sz="51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love</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7" name="Title 1"/>
          <p:cNvSpPr txBox="1">
            <a:spLocks/>
          </p:cNvSpPr>
          <p:nvPr/>
        </p:nvSpPr>
        <p:spPr>
          <a:xfrm>
            <a:off x="4953000" y="762000"/>
            <a:ext cx="1830728"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88900">
                    <a:schemeClr val="tx1"/>
                  </a:glow>
                  <a:outerShdw blurRad="80000" dist="40000" dir="5040000" algn="tl">
                    <a:srgbClr val="000000">
                      <a:alpha val="30000"/>
                    </a:srgbClr>
                  </a:outerShdw>
                </a:effectLst>
              </a:rPr>
              <a:t> </a:t>
            </a:r>
            <a:r>
              <a:rPr lang="en-US" sz="52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76200">
                    <a:schemeClr val="tx1"/>
                  </a:glow>
                  <a:outerShdw blurRad="80000" dist="40000" dir="5040000" algn="tl">
                    <a:srgbClr val="000000">
                      <a:alpha val="30000"/>
                    </a:srgbClr>
                  </a:outerShdw>
                </a:effectLst>
              </a:rPr>
              <a:t>truth</a:t>
            </a:r>
            <a:endParaRPr lang="en-US" sz="3200" b="1" i="1" dirty="0">
              <a:ln w="11430"/>
              <a:solidFill>
                <a:srgbClr val="CC9900"/>
              </a:solidFill>
              <a:effectLst>
                <a:glow rad="76200">
                  <a:schemeClr val="tx1"/>
                </a:glow>
                <a:outerShdw blurRad="80000" dist="40000" dir="5040000" algn="tl">
                  <a:srgbClr val="000000">
                    <a:alpha val="30000"/>
                  </a:srgbClr>
                </a:outerShdw>
              </a:effectLst>
            </a:endParaRPr>
          </a:p>
        </p:txBody>
      </p:sp>
      <p:sp>
        <p:nvSpPr>
          <p:cNvPr id="9" name="Rectangle 12">
            <a:extLst>
              <a:ext uri="{FF2B5EF4-FFF2-40B4-BE49-F238E27FC236}">
                <a16:creationId xmlns:a16="http://schemas.microsoft.com/office/drawing/2014/main" id="{147A183A-9833-43B3-BD6C-A15FEE99F73C}"/>
              </a:ext>
            </a:extLst>
          </p:cNvPr>
          <p:cNvSpPr>
            <a:spLocks noChangeArrowheads="1"/>
          </p:cNvSpPr>
          <p:nvPr/>
        </p:nvSpPr>
        <p:spPr bwMode="auto">
          <a:xfrm>
            <a:off x="5511805" y="2240038"/>
            <a:ext cx="2052557" cy="8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Christ</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0" name="Rectangle 2">
            <a:extLst>
              <a:ext uri="{FF2B5EF4-FFF2-40B4-BE49-F238E27FC236}">
                <a16:creationId xmlns:a16="http://schemas.microsoft.com/office/drawing/2014/main" id="{EE0B556D-5CAD-487E-9416-80B406DEAB94}"/>
              </a:ext>
            </a:extLst>
          </p:cNvPr>
          <p:cNvSpPr txBox="1">
            <a:spLocks noChangeArrowheads="1"/>
          </p:cNvSpPr>
          <p:nvPr/>
        </p:nvSpPr>
        <p:spPr bwMode="auto">
          <a:xfrm>
            <a:off x="1470452" y="1645191"/>
            <a:ext cx="2409700" cy="703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grow up</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0474958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7"/>
                                        </p:tgtEl>
                                      </p:cBhvr>
                                    </p:animEffect>
                                    <p:set>
                                      <p:cBhvr>
                                        <p:cTn id="13" dur="1" fill="hold">
                                          <p:stCondLst>
                                            <p:cond delay="24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18" presetClass="emph" presetSubtype="0" fill="hold" grpId="1" nodeType="withEffect">
                                  <p:stCondLst>
                                    <p:cond delay="0"/>
                                  </p:stCondLst>
                                  <p:childTnLst>
                                    <p:set>
                                      <p:cBhvr override="childStyle">
                                        <p:cTn id="20" dur="500" fill="hold"/>
                                        <p:tgtEl>
                                          <p:spTgt spid="8"/>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39" presetClass="entr" presetSubtype="0" accel="10000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7"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8"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5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50"/>
                                        <p:tgtEl>
                                          <p:spTgt spid="7"/>
                                        </p:tgtEl>
                                      </p:cBhvr>
                                    </p:animEffect>
                                  </p:childTnLst>
                                </p:cTn>
                              </p:par>
                              <p:par>
                                <p:cTn id="38" presetID="0" presetClass="path" presetSubtype="0" accel="50000" decel="50000" fill="hold" grpId="2" nodeType="withEffect">
                                  <p:stCondLst>
                                    <p:cond delay="0"/>
                                  </p:stCondLst>
                                  <p:childTnLst>
                                    <p:animMotion origin="layout" path="M 3.33333E-6 1.11111E-6 C -0.01563 0.00231 -0.06823 -0.00185 -0.09358 0.01366 C -0.11893 0.02917 -0.13993 0.04954 -0.15174 0.09305 C -0.16354 0.13657 -0.16858 0.21898 -0.16441 0.27523 C -0.16025 0.33148 -0.14514 0.39167 -0.12657 0.43055 C -0.10799 0.46944 -0.0882 0.48912 -0.05313 0.5088 C -0.01806 0.52847 0.04479 0.54074 0.08402 0.54884 C 0.12326 0.55694 0.16163 0.55555 0.18194 0.55741 " pathEditMode="relative" rAng="0" ptsTypes="aaaaaaaa">
                                      <p:cBhvr>
                                        <p:cTn id="39" dur="2000" fill="hold"/>
                                        <p:tgtEl>
                                          <p:spTgt spid="7"/>
                                        </p:tgtEl>
                                        <p:attrNameLst>
                                          <p:attrName>ppt_x</p:attrName>
                                          <p:attrName>ppt_y</p:attrName>
                                        </p:attrNameLst>
                                      </p:cBhvr>
                                      <p:rCtr x="660" y="27778"/>
                                    </p:animMotion>
                                  </p:childTnLst>
                                </p:cTn>
                              </p:par>
                              <p:par>
                                <p:cTn id="40" presetID="0" presetClass="path" presetSubtype="0" accel="50000" decel="50000" fill="hold" grpId="2" nodeType="withEffect">
                                  <p:stCondLst>
                                    <p:cond delay="0"/>
                                  </p:stCondLst>
                                  <p:childTnLst>
                                    <p:animMotion origin="layout" path="M 0.00017 0.00046 L -0.65017 -0.0294 " pathEditMode="relative" rAng="0" ptsTypes="AA">
                                      <p:cBhvr>
                                        <p:cTn id="41" dur="2000" fill="hold"/>
                                        <p:tgtEl>
                                          <p:spTgt spid="6"/>
                                        </p:tgtEl>
                                        <p:attrNameLst>
                                          <p:attrName>ppt_x</p:attrName>
                                          <p:attrName>ppt_y</p:attrName>
                                        </p:attrNameLst>
                                      </p:cBhvr>
                                      <p:rCtr x="-32517" y="-1505"/>
                                    </p:animMotion>
                                  </p:childTnLst>
                                </p:cTn>
                              </p:par>
                              <p:par>
                                <p:cTn id="42" presetID="10" presetClass="exit" presetSubtype="0" fill="hold" grpId="1" nodeType="withEffect">
                                  <p:stCondLst>
                                    <p:cond delay="0"/>
                                  </p:stCondLst>
                                  <p:childTnLst>
                                    <p:animEffect transition="out" filter="fade">
                                      <p:cBhvr>
                                        <p:cTn id="43" dur="1750"/>
                                        <p:tgtEl>
                                          <p:spTgt spid="2"/>
                                        </p:tgtEl>
                                      </p:cBhvr>
                                    </p:animEffect>
                                    <p:set>
                                      <p:cBhvr>
                                        <p:cTn id="44" dur="1" fill="hold">
                                          <p:stCondLst>
                                            <p:cond delay="1749"/>
                                          </p:stCondLst>
                                        </p:cTn>
                                        <p:tgtEl>
                                          <p:spTgt spid="2"/>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750"/>
                                        <p:tgtEl>
                                          <p:spTgt spid="8"/>
                                        </p:tgtEl>
                                      </p:cBhvr>
                                    </p:animEffect>
                                    <p:set>
                                      <p:cBhvr>
                                        <p:cTn id="47" dur="1" fill="hold">
                                          <p:stCondLst>
                                            <p:cond delay="749"/>
                                          </p:stCondLst>
                                        </p:cTn>
                                        <p:tgtEl>
                                          <p:spTgt spid="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2" grpId="0"/>
      <p:bldP spid="2" grpId="1"/>
      <p:bldP spid="6" grpId="0"/>
      <p:bldP spid="6" grpId="2"/>
      <p:bldP spid="7" grpId="0"/>
      <p:bldP spid="7" grpId="1"/>
      <p:bldP spid="7" grpId="2"/>
      <p:bldP spid="9" grpId="0"/>
      <p:bldP spid="9" grpId="1"/>
      <p:bldP spid="10" grpId="0"/>
      <p:bldP spid="10" grpId="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091" b="1296"/>
          <a:stretch/>
        </p:blipFill>
        <p:spPr>
          <a:xfrm>
            <a:off x="0" y="1"/>
            <a:ext cx="9144000" cy="6857999"/>
          </a:xfrm>
          <a:prstGeom prst="rect">
            <a:avLst/>
          </a:prstGeom>
        </p:spPr>
      </p:pic>
      <p:sp>
        <p:nvSpPr>
          <p:cNvPr id="5" name="Title 1"/>
          <p:cNvSpPr txBox="1">
            <a:spLocks/>
          </p:cNvSpPr>
          <p:nvPr/>
        </p:nvSpPr>
        <p:spPr>
          <a:xfrm>
            <a:off x="838200" y="609600"/>
            <a:ext cx="17526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n w="11430"/>
                <a:solidFill>
                  <a:srgbClr val="CC9900"/>
                </a:solidFill>
                <a:effectLst>
                  <a:glow rad="63500">
                    <a:schemeClr val="tx1"/>
                  </a:glow>
                  <a:outerShdw blurRad="80000" dist="40000" dir="5040000" algn="tl">
                    <a:srgbClr val="000000">
                      <a:alpha val="30000"/>
                    </a:srgbClr>
                  </a:outerShdw>
                </a:effectLst>
              </a:rPr>
              <a:t> </a:t>
            </a:r>
            <a:r>
              <a:rPr lang="en-US" sz="49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love</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7" name="Title 1"/>
          <p:cNvSpPr txBox="1">
            <a:spLocks/>
          </p:cNvSpPr>
          <p:nvPr/>
        </p:nvSpPr>
        <p:spPr>
          <a:xfrm>
            <a:off x="667512" y="566928"/>
            <a:ext cx="2209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Love</a:t>
            </a:r>
          </a:p>
        </p:txBody>
      </p:sp>
      <p:sp>
        <p:nvSpPr>
          <p:cNvPr id="8" name="Title 1"/>
          <p:cNvSpPr txBox="1">
            <a:spLocks/>
          </p:cNvSpPr>
          <p:nvPr/>
        </p:nvSpPr>
        <p:spPr>
          <a:xfrm>
            <a:off x="3276600" y="4626864"/>
            <a:ext cx="5363901"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effectLst>
                  <a:outerShdw blurRad="63500" dir="3600000" algn="tl" rotWithShape="0">
                    <a:srgbClr val="000000">
                      <a:alpha val="70000"/>
                    </a:srgbClr>
                  </a:outerShdw>
                </a:effectLst>
              </a:rPr>
              <a:t>rejoices in the truth</a:t>
            </a:r>
          </a:p>
        </p:txBody>
      </p:sp>
      <p:sp>
        <p:nvSpPr>
          <p:cNvPr id="2" name="Title 1"/>
          <p:cNvSpPr>
            <a:spLocks noGrp="1"/>
          </p:cNvSpPr>
          <p:nvPr>
            <p:ph type="title"/>
          </p:nvPr>
        </p:nvSpPr>
        <p:spPr>
          <a:xfrm>
            <a:off x="457200" y="609600"/>
            <a:ext cx="8229600" cy="56689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Love suffers long and is kind;    love does not envy; love does not parade itself, is not puffed up;  does not behave rudely, does not seek its own, is not provoked, thinks no evil; does not rejoice in iniquity, but rejoices in the truth; </a:t>
            </a:r>
            <a:r>
              <a:rPr lang="en-US" sz="3200" b="1" i="1" dirty="0">
                <a:ln w="11430"/>
                <a:solidFill>
                  <a:srgbClr val="CC9900"/>
                </a:solidFill>
                <a:effectLst>
                  <a:glow rad="101600">
                    <a:schemeClr val="tx1"/>
                  </a:glow>
                  <a:outerShdw blurRad="80000" dist="40000" dir="5040000" algn="tl">
                    <a:srgbClr val="000000">
                      <a:alpha val="30000"/>
                    </a:srgbClr>
                  </a:outerShdw>
                </a:effectLst>
              </a:rPr>
              <a:t>— 1</a:t>
            </a:r>
            <a:r>
              <a:rPr lang="en-US" sz="3200" b="1" i="1" baseline="30000" dirty="0">
                <a:ln w="11430"/>
                <a:solidFill>
                  <a:srgbClr val="CC9900"/>
                </a:solidFill>
                <a:effectLst>
                  <a:glow rad="101600">
                    <a:schemeClr val="tx1"/>
                  </a:glow>
                  <a:outerShdw blurRad="80000" dist="40000" dir="5040000" algn="tl">
                    <a:srgbClr val="000000">
                      <a:alpha val="30000"/>
                    </a:srgbClr>
                  </a:outerShdw>
                </a:effectLst>
              </a:rPr>
              <a:t>st</a:t>
            </a:r>
            <a:r>
              <a:rPr lang="en-US" sz="3200" b="1" i="1" dirty="0">
                <a:ln w="11430"/>
                <a:solidFill>
                  <a:srgbClr val="CC9900"/>
                </a:solidFill>
                <a:effectLst>
                  <a:glow rad="101600">
                    <a:schemeClr val="tx1"/>
                  </a:glow>
                  <a:outerShdw blurRad="80000" dist="40000" dir="5040000" algn="tl">
                    <a:srgbClr val="000000">
                      <a:alpha val="30000"/>
                    </a:srgbClr>
                  </a:outerShdw>
                </a:effectLst>
              </a:rPr>
              <a:t> Corinthians 13:4-6</a:t>
            </a:r>
            <a:r>
              <a:rPr lang="en-US" sz="40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6" name="Title 1"/>
          <p:cNvSpPr txBox="1">
            <a:spLocks/>
          </p:cNvSpPr>
          <p:nvPr/>
        </p:nvSpPr>
        <p:spPr>
          <a:xfrm>
            <a:off x="6629400" y="4648200"/>
            <a:ext cx="1807369"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80000" dist="40000" dir="5040000" algn="tl">
                    <a:srgbClr val="000000">
                      <a:alpha val="30000"/>
                    </a:srgbClr>
                  </a:outerShdw>
                </a:effectLst>
              </a:rPr>
              <a:t> </a:t>
            </a:r>
            <a:r>
              <a:rPr lang="en-US" sz="46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truth</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9" name="Rectangle 2">
            <a:extLst>
              <a:ext uri="{FF2B5EF4-FFF2-40B4-BE49-F238E27FC236}">
                <a16:creationId xmlns:a16="http://schemas.microsoft.com/office/drawing/2014/main" id="{7617028D-779E-407A-BC8E-C2B73F99180C}"/>
              </a:ext>
            </a:extLst>
          </p:cNvPr>
          <p:cNvSpPr txBox="1">
            <a:spLocks noChangeArrowheads="1"/>
          </p:cNvSpPr>
          <p:nvPr/>
        </p:nvSpPr>
        <p:spPr bwMode="auto">
          <a:xfrm>
            <a:off x="1003299" y="735940"/>
            <a:ext cx="1550026" cy="78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a:t>
            </a:r>
            <a:endParaRPr kumimoji="0" lang="en-US" altLang="en-US" sz="4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E78CD66-9504-4B1E-8967-7C3D98755A4B}"/>
              </a:ext>
            </a:extLst>
          </p:cNvPr>
          <p:cNvSpPr txBox="1">
            <a:spLocks noChangeArrowheads="1"/>
          </p:cNvSpPr>
          <p:nvPr/>
        </p:nvSpPr>
        <p:spPr bwMode="auto">
          <a:xfrm>
            <a:off x="3403598" y="4787241"/>
            <a:ext cx="5103320" cy="726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rejoices in the truth</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8A2B017F-3F89-48AC-B464-BFF125C8DE7C}"/>
              </a:ext>
            </a:extLst>
          </p:cNvPr>
          <p:cNvSpPr txBox="1">
            <a:spLocks noChangeArrowheads="1"/>
          </p:cNvSpPr>
          <p:nvPr/>
        </p:nvSpPr>
        <p:spPr bwMode="auto">
          <a:xfrm>
            <a:off x="6032601" y="676407"/>
            <a:ext cx="806610" cy="8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66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56EF0F9A-16ED-4EAF-8034-A0B1275F8496}"/>
              </a:ext>
            </a:extLst>
          </p:cNvPr>
          <p:cNvSpPr txBox="1">
            <a:spLocks noChangeArrowheads="1"/>
          </p:cNvSpPr>
          <p:nvPr/>
        </p:nvSpPr>
        <p:spPr bwMode="auto">
          <a:xfrm>
            <a:off x="4008329" y="2031305"/>
            <a:ext cx="806610" cy="8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66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F5C79C22-8070-4704-A545-EB959F9E33DC}"/>
              </a:ext>
            </a:extLst>
          </p:cNvPr>
          <p:cNvSpPr txBox="1">
            <a:spLocks noChangeArrowheads="1"/>
          </p:cNvSpPr>
          <p:nvPr/>
        </p:nvSpPr>
        <p:spPr bwMode="auto">
          <a:xfrm>
            <a:off x="4055577" y="3371591"/>
            <a:ext cx="806610" cy="8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66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Arrow: Bent-Up 9">
            <a:extLst>
              <a:ext uri="{FF2B5EF4-FFF2-40B4-BE49-F238E27FC236}">
                <a16:creationId xmlns:a16="http://schemas.microsoft.com/office/drawing/2014/main" id="{68B67566-62CC-4C90-BFFF-0D1F56DB1530}"/>
              </a:ext>
            </a:extLst>
          </p:cNvPr>
          <p:cNvSpPr/>
          <p:nvPr/>
        </p:nvSpPr>
        <p:spPr>
          <a:xfrm rot="5400000">
            <a:off x="1445389" y="1720207"/>
            <a:ext cx="329068" cy="325993"/>
          </a:xfrm>
          <a:prstGeom prst="bentUpArrow">
            <a:avLst>
              <a:gd name="adj1" fmla="val 25000"/>
              <a:gd name="adj2" fmla="val 32031"/>
              <a:gd name="adj3" fmla="val 35156"/>
            </a:avLst>
          </a:prstGeom>
          <a:solidFill>
            <a:srgbClr val="CC9900"/>
          </a:solidFill>
          <a:ln w="9525">
            <a:solidFill>
              <a:schemeClr val="bg1"/>
            </a:solidFill>
          </a:ln>
          <a:effectLst>
            <a:glow rad="50800">
              <a:schemeClr val="tx1"/>
            </a:glow>
          </a:effectLst>
          <a:scene3d>
            <a:camera prst="orthographicFront"/>
            <a:lightRig rig="sunrise"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itle 1">
            <a:extLst>
              <a:ext uri="{FF2B5EF4-FFF2-40B4-BE49-F238E27FC236}">
                <a16:creationId xmlns:a16="http://schemas.microsoft.com/office/drawing/2014/main" id="{DD9DFDAA-0039-4D72-8785-36FA5739568B}"/>
              </a:ext>
            </a:extLst>
          </p:cNvPr>
          <p:cNvSpPr txBox="1">
            <a:spLocks/>
          </p:cNvSpPr>
          <p:nvPr/>
        </p:nvSpPr>
        <p:spPr>
          <a:xfrm>
            <a:off x="902525" y="689548"/>
            <a:ext cx="6047914" cy="869429"/>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Love suffers long and is</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9" name="Title 1">
            <a:extLst>
              <a:ext uri="{FF2B5EF4-FFF2-40B4-BE49-F238E27FC236}">
                <a16:creationId xmlns:a16="http://schemas.microsoft.com/office/drawing/2014/main" id="{BB7669FF-AADD-41E3-96D6-08C6B30BC630}"/>
              </a:ext>
            </a:extLst>
          </p:cNvPr>
          <p:cNvSpPr txBox="1">
            <a:spLocks/>
          </p:cNvSpPr>
          <p:nvPr/>
        </p:nvSpPr>
        <p:spPr>
          <a:xfrm>
            <a:off x="6412675" y="771896"/>
            <a:ext cx="1662546" cy="760021"/>
          </a:xfrm>
          <a:prstGeom prst="rect">
            <a:avLst/>
          </a:prstGeom>
        </p:spPr>
        <p:txBody>
          <a:bodyPr vert="horz" lIns="91440" tIns="45720" rIns="91440" bIns="45720" rtlCol="0" anchor="ctr">
            <a:normAutofit lnSpcReduction="10000"/>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kind</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20" name="Title 1">
            <a:extLst>
              <a:ext uri="{FF2B5EF4-FFF2-40B4-BE49-F238E27FC236}">
                <a16:creationId xmlns:a16="http://schemas.microsoft.com/office/drawing/2014/main" id="{8D9BB2C0-8736-4C44-B33A-FFDE743B6F40}"/>
              </a:ext>
            </a:extLst>
          </p:cNvPr>
          <p:cNvSpPr txBox="1">
            <a:spLocks/>
          </p:cNvSpPr>
          <p:nvPr/>
        </p:nvSpPr>
        <p:spPr>
          <a:xfrm>
            <a:off x="1496290" y="1449049"/>
            <a:ext cx="2612572" cy="759761"/>
          </a:xfrm>
          <a:prstGeom prst="rect">
            <a:avLst/>
          </a:prstGeom>
        </p:spPr>
        <p:txBody>
          <a:bodyPr vert="horz" lIns="91440" tIns="45720" rIns="91440" bIns="45720" rtlCol="0" anchor="ctr">
            <a:normAutofit lnSpcReduction="10000"/>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does not</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21" name="Title 1">
            <a:extLst>
              <a:ext uri="{FF2B5EF4-FFF2-40B4-BE49-F238E27FC236}">
                <a16:creationId xmlns:a16="http://schemas.microsoft.com/office/drawing/2014/main" id="{62CDE09A-3C22-4EE2-8990-2ED170DDD240}"/>
              </a:ext>
            </a:extLst>
          </p:cNvPr>
          <p:cNvSpPr txBox="1">
            <a:spLocks/>
          </p:cNvSpPr>
          <p:nvPr/>
        </p:nvSpPr>
        <p:spPr>
          <a:xfrm>
            <a:off x="3619500" y="1371601"/>
            <a:ext cx="1748147" cy="849086"/>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envy</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22" name="Title 1">
            <a:extLst>
              <a:ext uri="{FF2B5EF4-FFF2-40B4-BE49-F238E27FC236}">
                <a16:creationId xmlns:a16="http://schemas.microsoft.com/office/drawing/2014/main" id="{9919409A-2970-430E-A7BD-26F3FB39B922}"/>
              </a:ext>
            </a:extLst>
          </p:cNvPr>
          <p:cNvSpPr txBox="1">
            <a:spLocks/>
          </p:cNvSpPr>
          <p:nvPr/>
        </p:nvSpPr>
        <p:spPr>
          <a:xfrm>
            <a:off x="831272" y="2125684"/>
            <a:ext cx="3420094" cy="759924"/>
          </a:xfrm>
          <a:prstGeom prst="rect">
            <a:avLst/>
          </a:prstGeom>
        </p:spPr>
        <p:txBody>
          <a:bodyPr vert="horz" lIns="91440" tIns="45720" rIns="91440" bIns="45720" rtlCol="0" anchor="ctr">
            <a:normAutofit lnSpcReduction="10000"/>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parade itself</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23" name="Title 1">
            <a:extLst>
              <a:ext uri="{FF2B5EF4-FFF2-40B4-BE49-F238E27FC236}">
                <a16:creationId xmlns:a16="http://schemas.microsoft.com/office/drawing/2014/main" id="{8C0C3985-B1AB-4D55-A08A-F386784621E2}"/>
              </a:ext>
            </a:extLst>
          </p:cNvPr>
          <p:cNvSpPr txBox="1">
            <a:spLocks/>
          </p:cNvSpPr>
          <p:nvPr/>
        </p:nvSpPr>
        <p:spPr>
          <a:xfrm>
            <a:off x="4449581" y="2051154"/>
            <a:ext cx="3720644" cy="836951"/>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not puffed up</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24" name="Title 1">
            <a:extLst>
              <a:ext uri="{FF2B5EF4-FFF2-40B4-BE49-F238E27FC236}">
                <a16:creationId xmlns:a16="http://schemas.microsoft.com/office/drawing/2014/main" id="{9E130FC5-289C-4790-A88A-A81BB052DC08}"/>
              </a:ext>
            </a:extLst>
          </p:cNvPr>
          <p:cNvSpPr txBox="1">
            <a:spLocks/>
          </p:cNvSpPr>
          <p:nvPr/>
        </p:nvSpPr>
        <p:spPr>
          <a:xfrm>
            <a:off x="2550825" y="2710722"/>
            <a:ext cx="3933101" cy="851878"/>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behave rudely</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25" name="Title 1">
            <a:extLst>
              <a:ext uri="{FF2B5EF4-FFF2-40B4-BE49-F238E27FC236}">
                <a16:creationId xmlns:a16="http://schemas.microsoft.com/office/drawing/2014/main" id="{7F126BF0-2DEF-4DD3-9152-40602860E084}"/>
              </a:ext>
            </a:extLst>
          </p:cNvPr>
          <p:cNvSpPr txBox="1">
            <a:spLocks/>
          </p:cNvSpPr>
          <p:nvPr/>
        </p:nvSpPr>
        <p:spPr>
          <a:xfrm>
            <a:off x="814387" y="3381375"/>
            <a:ext cx="3515375" cy="847725"/>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seek its own</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26" name="Title 1">
            <a:extLst>
              <a:ext uri="{FF2B5EF4-FFF2-40B4-BE49-F238E27FC236}">
                <a16:creationId xmlns:a16="http://schemas.microsoft.com/office/drawing/2014/main" id="{0A4F4B28-FAD6-4BF6-A572-183B54081A66}"/>
              </a:ext>
            </a:extLst>
          </p:cNvPr>
          <p:cNvSpPr txBox="1">
            <a:spLocks/>
          </p:cNvSpPr>
          <p:nvPr/>
        </p:nvSpPr>
        <p:spPr>
          <a:xfrm>
            <a:off x="5415148" y="3382781"/>
            <a:ext cx="2719514" cy="844836"/>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provoked</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27" name="Title 1">
            <a:extLst>
              <a:ext uri="{FF2B5EF4-FFF2-40B4-BE49-F238E27FC236}">
                <a16:creationId xmlns:a16="http://schemas.microsoft.com/office/drawing/2014/main" id="{CB2B4D16-35BB-466C-8137-B387D25D2C77}"/>
              </a:ext>
            </a:extLst>
          </p:cNvPr>
          <p:cNvSpPr txBox="1">
            <a:spLocks/>
          </p:cNvSpPr>
          <p:nvPr/>
        </p:nvSpPr>
        <p:spPr>
          <a:xfrm>
            <a:off x="459816" y="4004873"/>
            <a:ext cx="3658541" cy="956872"/>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thinks no evil</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28" name="Title 1">
            <a:extLst>
              <a:ext uri="{FF2B5EF4-FFF2-40B4-BE49-F238E27FC236}">
                <a16:creationId xmlns:a16="http://schemas.microsoft.com/office/drawing/2014/main" id="{0304B0FE-C1E9-4D70-A308-6F454D0200F8}"/>
              </a:ext>
            </a:extLst>
          </p:cNvPr>
          <p:cNvSpPr txBox="1">
            <a:spLocks/>
          </p:cNvSpPr>
          <p:nvPr/>
        </p:nvSpPr>
        <p:spPr>
          <a:xfrm>
            <a:off x="5973288" y="4047344"/>
            <a:ext cx="2719449" cy="864433"/>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rejoice in</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29" name="Title 1">
            <a:extLst>
              <a:ext uri="{FF2B5EF4-FFF2-40B4-BE49-F238E27FC236}">
                <a16:creationId xmlns:a16="http://schemas.microsoft.com/office/drawing/2014/main" id="{E9FB78AE-0247-4237-AF97-7938C3823F30}"/>
              </a:ext>
            </a:extLst>
          </p:cNvPr>
          <p:cNvSpPr txBox="1">
            <a:spLocks/>
          </p:cNvSpPr>
          <p:nvPr/>
        </p:nvSpPr>
        <p:spPr>
          <a:xfrm>
            <a:off x="499671" y="4679430"/>
            <a:ext cx="2267279" cy="949377"/>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iniquity</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30" name="Title 1">
            <a:extLst>
              <a:ext uri="{FF2B5EF4-FFF2-40B4-BE49-F238E27FC236}">
                <a16:creationId xmlns:a16="http://schemas.microsoft.com/office/drawing/2014/main" id="{5B3DF4A9-2696-49C2-9A25-0375DDE475E4}"/>
              </a:ext>
            </a:extLst>
          </p:cNvPr>
          <p:cNvSpPr txBox="1">
            <a:spLocks/>
          </p:cNvSpPr>
          <p:nvPr/>
        </p:nvSpPr>
        <p:spPr>
          <a:xfrm>
            <a:off x="3325092" y="4741890"/>
            <a:ext cx="5269269" cy="827638"/>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rgbClr val="D7823C"/>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rejoices in the truth</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5" name="Title 1">
            <a:extLst>
              <a:ext uri="{FF2B5EF4-FFF2-40B4-BE49-F238E27FC236}">
                <a16:creationId xmlns:a16="http://schemas.microsoft.com/office/drawing/2014/main" id="{F84AD6B7-DF67-4695-967B-2ED27516EE91}"/>
              </a:ext>
            </a:extLst>
          </p:cNvPr>
          <p:cNvSpPr txBox="1">
            <a:spLocks/>
          </p:cNvSpPr>
          <p:nvPr/>
        </p:nvSpPr>
        <p:spPr>
          <a:xfrm>
            <a:off x="325676" y="275573"/>
            <a:ext cx="8545192" cy="6319382"/>
          </a:xfrm>
          <a:prstGeom prst="rect">
            <a:avLst/>
          </a:prstGeom>
        </p:spPr>
        <p:txBody>
          <a:bodyPr vert="horz" lIns="91440" tIns="45720" rIns="91440" bIns="45720" rtlCol="0" anchor="ctr">
            <a:normAutofit lnSpcReduction="10000"/>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ln w="11430"/>
                <a:solidFill>
                  <a:srgbClr val="CC9900"/>
                </a:solidFill>
                <a:effectLst>
                  <a:glow rad="101600">
                    <a:schemeClr val="tx1"/>
                  </a:glow>
                  <a:outerShdw blurRad="80000" dist="40000" dir="5040000" algn="tl">
                    <a:srgbClr val="000000">
                      <a:alpha val="30000"/>
                    </a:srgbClr>
                  </a:outerShdw>
                </a:effectLst>
              </a:rPr>
              <a:t>Love suffers long and is:</a:t>
            </a:r>
          </a:p>
          <a:p>
            <a:pPr algn="l"/>
            <a:r>
              <a:rPr lang="en-US" b="1" dirty="0">
                <a:ln w="11430"/>
                <a:solidFill>
                  <a:srgbClr val="CC9900"/>
                </a:solidFill>
                <a:effectLst>
                  <a:glow rad="101600">
                    <a:schemeClr val="tx1"/>
                  </a:glow>
                  <a:outerShdw blurRad="80000" dist="40000" dir="5040000" algn="tl">
                    <a:srgbClr val="000000">
                      <a:alpha val="30000"/>
                    </a:srgbClr>
                  </a:outerShdw>
                </a:effectLst>
              </a:rPr>
              <a:t>    ● kind</a:t>
            </a:r>
          </a:p>
          <a:p>
            <a:pPr algn="l"/>
            <a:r>
              <a:rPr lang="en-US" b="1" dirty="0">
                <a:ln w="11430"/>
                <a:solidFill>
                  <a:srgbClr val="CC9900"/>
                </a:solidFill>
                <a:effectLst>
                  <a:glow rad="101600">
                    <a:schemeClr val="tx1"/>
                  </a:glow>
                  <a:outerShdw blurRad="80000" dist="40000" dir="5040000" algn="tl">
                    <a:srgbClr val="000000">
                      <a:alpha val="30000"/>
                    </a:srgbClr>
                  </a:outerShdw>
                </a:effectLst>
              </a:rPr>
              <a:t>	    </a:t>
            </a:r>
            <a:r>
              <a:rPr lang="en-US" sz="3600" b="1" dirty="0">
                <a:ln w="11430"/>
                <a:solidFill>
                  <a:srgbClr val="CC9900"/>
                </a:solidFill>
                <a:effectLst>
                  <a:glow rad="101600">
                    <a:schemeClr val="tx1"/>
                  </a:glow>
                  <a:outerShdw blurRad="80000" dist="40000" dir="5040000" algn="tl">
                    <a:srgbClr val="000000">
                      <a:alpha val="30000"/>
                    </a:srgbClr>
                  </a:outerShdw>
                </a:effectLst>
              </a:rPr>
              <a:t> </a:t>
            </a:r>
            <a:r>
              <a:rPr lang="en-US" b="1" dirty="0">
                <a:ln w="11430"/>
                <a:solidFill>
                  <a:srgbClr val="CC9900"/>
                </a:solidFill>
                <a:effectLst>
                  <a:glow rad="101600">
                    <a:schemeClr val="tx1"/>
                  </a:glow>
                  <a:outerShdw blurRad="80000" dist="40000" dir="5040000" algn="tl">
                    <a:srgbClr val="000000">
                      <a:alpha val="30000"/>
                    </a:srgbClr>
                  </a:outerShdw>
                </a:effectLst>
              </a:rPr>
              <a:t>does not → envy</a:t>
            </a:r>
          </a:p>
          <a:p>
            <a:pPr algn="l"/>
            <a:r>
              <a:rPr lang="en-US" b="1" dirty="0">
                <a:ln w="11430"/>
                <a:solidFill>
                  <a:srgbClr val="CC9900"/>
                </a:solidFill>
                <a:effectLst>
                  <a:glow rad="101600">
                    <a:schemeClr val="tx1"/>
                  </a:glow>
                  <a:outerShdw blurRad="80000" dist="40000" dir="5040000" algn="tl">
                    <a:srgbClr val="000000">
                      <a:alpha val="30000"/>
                    </a:srgbClr>
                  </a:outerShdw>
                </a:effectLst>
              </a:rPr>
              <a:t>				→ parade itself</a:t>
            </a:r>
          </a:p>
          <a:p>
            <a:pPr algn="l"/>
            <a:r>
              <a:rPr lang="en-US" b="1" dirty="0">
                <a:ln w="11430"/>
                <a:solidFill>
                  <a:srgbClr val="CC9900"/>
                </a:solidFill>
                <a:effectLst>
                  <a:glow rad="101600">
                    <a:schemeClr val="tx1"/>
                  </a:glow>
                  <a:outerShdw blurRad="80000" dist="40000" dir="5040000" algn="tl">
                    <a:srgbClr val="000000">
                      <a:alpha val="30000"/>
                    </a:srgbClr>
                  </a:outerShdw>
                </a:effectLst>
              </a:rPr>
              <a:t>				→ behave rudely</a:t>
            </a:r>
          </a:p>
          <a:p>
            <a:pPr algn="l"/>
            <a:r>
              <a:rPr lang="en-US" b="1" dirty="0">
                <a:ln w="11430"/>
                <a:solidFill>
                  <a:srgbClr val="CC9900"/>
                </a:solidFill>
                <a:effectLst>
                  <a:glow rad="101600">
                    <a:schemeClr val="tx1"/>
                  </a:glow>
                  <a:outerShdw blurRad="80000" dist="40000" dir="5040000" algn="tl">
                    <a:srgbClr val="000000">
                      <a:alpha val="30000"/>
                    </a:srgbClr>
                  </a:outerShdw>
                </a:effectLst>
              </a:rPr>
              <a:t>				→ seek its own</a:t>
            </a:r>
          </a:p>
          <a:p>
            <a:pPr algn="l"/>
            <a:r>
              <a:rPr lang="en-US" b="1" dirty="0">
                <a:ln w="11430"/>
                <a:solidFill>
                  <a:srgbClr val="CC9900"/>
                </a:solidFill>
                <a:effectLst>
                  <a:glow rad="101600">
                    <a:schemeClr val="tx1"/>
                  </a:glow>
                  <a:outerShdw blurRad="80000" dist="40000" dir="5040000" algn="tl">
                    <a:srgbClr val="000000">
                      <a:alpha val="30000"/>
                    </a:srgbClr>
                  </a:outerShdw>
                </a:effectLst>
              </a:rPr>
              <a:t>				→ rejoice in iniquity</a:t>
            </a:r>
          </a:p>
          <a:p>
            <a:pPr algn="l"/>
            <a:r>
              <a:rPr lang="en-US" b="1" dirty="0">
                <a:ln w="11430"/>
                <a:solidFill>
                  <a:srgbClr val="CC9900"/>
                </a:solidFill>
                <a:effectLst>
                  <a:glow rad="101600">
                    <a:schemeClr val="tx1"/>
                  </a:glow>
                  <a:outerShdw blurRad="80000" dist="40000" dir="5040000" algn="tl">
                    <a:srgbClr val="000000">
                      <a:alpha val="30000"/>
                    </a:srgbClr>
                  </a:outerShdw>
                </a:effectLst>
              </a:rPr>
              <a:t>   ● not puffed up / provoked</a:t>
            </a:r>
          </a:p>
          <a:p>
            <a:pPr algn="l"/>
            <a:r>
              <a:rPr lang="en-US" b="1" dirty="0">
                <a:ln w="11430"/>
                <a:solidFill>
                  <a:srgbClr val="CC9900"/>
                </a:solidFill>
                <a:effectLst>
                  <a:glow rad="101600">
                    <a:schemeClr val="tx1"/>
                  </a:glow>
                  <a:outerShdw blurRad="80000" dist="40000" dir="5040000" algn="tl">
                    <a:srgbClr val="000000">
                      <a:alpha val="30000"/>
                    </a:srgbClr>
                  </a:outerShdw>
                </a:effectLst>
              </a:rPr>
              <a:t>   ● thinks no evil</a:t>
            </a:r>
          </a:p>
          <a:p>
            <a:pPr algn="l"/>
            <a:r>
              <a:rPr lang="en-US" b="1" dirty="0">
                <a:ln w="11430"/>
                <a:solidFill>
                  <a:srgbClr val="CC9900"/>
                </a:solidFill>
                <a:effectLst>
                  <a:glow rad="101600">
                    <a:schemeClr val="tx1"/>
                  </a:glow>
                  <a:outerShdw blurRad="80000" dist="40000" dir="5040000" algn="tl">
                    <a:srgbClr val="000000">
                      <a:alpha val="30000"/>
                    </a:srgbClr>
                  </a:outerShdw>
                </a:effectLst>
              </a:rPr>
              <a:t>   ● rejoices in the truth</a:t>
            </a:r>
            <a:endParaRPr lang="en-US" b="1" i="1" dirty="0">
              <a:ln w="11430"/>
              <a:solidFill>
                <a:srgbClr val="CC9900"/>
              </a:solidFill>
              <a:effectLst>
                <a:glow rad="101600">
                  <a:schemeClr val="tx1"/>
                </a:glow>
                <a:outerShdw blurRad="80000" dist="40000" dir="5040000" algn="tl">
                  <a:srgbClr val="000000">
                    <a:alpha val="30000"/>
                  </a:srgbClr>
                </a:outerShdw>
              </a:effectLst>
            </a:endParaRPr>
          </a:p>
        </p:txBody>
      </p:sp>
      <p:sp>
        <p:nvSpPr>
          <p:cNvPr id="31" name="Title 1">
            <a:extLst>
              <a:ext uri="{FF2B5EF4-FFF2-40B4-BE49-F238E27FC236}">
                <a16:creationId xmlns:a16="http://schemas.microsoft.com/office/drawing/2014/main" id="{869C9B49-7C57-4916-ACF9-57491DFA5681}"/>
              </a:ext>
            </a:extLst>
          </p:cNvPr>
          <p:cNvSpPr txBox="1">
            <a:spLocks/>
          </p:cNvSpPr>
          <p:nvPr/>
        </p:nvSpPr>
        <p:spPr>
          <a:xfrm>
            <a:off x="4234544" y="5610496"/>
            <a:ext cx="1763826" cy="995091"/>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80000" dist="40000" dir="5040000" algn="tl">
                    <a:srgbClr val="000000">
                      <a:alpha val="30000"/>
                    </a:srgbClr>
                  </a:outerShdw>
                </a:effectLst>
              </a:rPr>
              <a:t> </a:t>
            </a:r>
            <a:r>
              <a:rPr lang="en-US" sz="46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truth</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1" name="Title 1" hidden="1">
            <a:extLst>
              <a:ext uri="{FF2B5EF4-FFF2-40B4-BE49-F238E27FC236}">
                <a16:creationId xmlns:a16="http://schemas.microsoft.com/office/drawing/2014/main" id="{B12FFCF4-EAD1-4087-8A24-CF6159F744CB}"/>
              </a:ext>
            </a:extLst>
          </p:cNvPr>
          <p:cNvSpPr txBox="1">
            <a:spLocks/>
          </p:cNvSpPr>
          <p:nvPr/>
        </p:nvSpPr>
        <p:spPr>
          <a:xfrm>
            <a:off x="6705600" y="3048000"/>
            <a:ext cx="1754528"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sz="51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noFill/>
                </a:ln>
                <a:solidFill>
                  <a:srgbClr val="FF0000"/>
                </a:solidFill>
                <a:effectLst>
                  <a:outerShdw blurRad="80000" dist="40000" dir="5040000" algn="tl">
                    <a:srgbClr val="000000">
                      <a:alpha val="30000"/>
                    </a:srgbClr>
                  </a:outerShdw>
                </a:effectLst>
              </a:rPr>
              <a:t>truth</a:t>
            </a:r>
            <a:endParaRPr lang="en-US" sz="3200" b="1" i="1" dirty="0">
              <a:ln w="11430">
                <a:noFill/>
              </a:ln>
              <a:solidFill>
                <a:srgbClr val="FF000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30474958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1000"/>
                                        <p:tgtEl>
                                          <p:spTgt spid="2"/>
                                        </p:tgtEl>
                                      </p:cBhvr>
                                    </p:animEffect>
                                  </p:childTnLst>
                                </p:cTn>
                              </p:par>
                              <p:par>
                                <p:cTn id="8" presetID="10" presetClass="exit" presetSubtype="0" fill="hold" grpId="1" nodeType="withEffect">
                                  <p:stCondLst>
                                    <p:cond delay="750"/>
                                  </p:stCondLst>
                                  <p:childTnLst>
                                    <p:animEffect transition="out" filter="fade">
                                      <p:cBhvr>
                                        <p:cTn id="9" dur="250"/>
                                        <p:tgtEl>
                                          <p:spTgt spid="5"/>
                                        </p:tgtEl>
                                      </p:cBhvr>
                                    </p:animEffect>
                                    <p:set>
                                      <p:cBhvr>
                                        <p:cTn id="10" dur="1" fill="hold">
                                          <p:stCondLst>
                                            <p:cond delay="249"/>
                                          </p:stCondLst>
                                        </p:cTn>
                                        <p:tgtEl>
                                          <p:spTgt spid="5"/>
                                        </p:tgtEl>
                                        <p:attrNameLst>
                                          <p:attrName>style.visibility</p:attrName>
                                        </p:attrNameLst>
                                      </p:cBhvr>
                                      <p:to>
                                        <p:strVal val="hidden"/>
                                      </p:to>
                                    </p:set>
                                  </p:childTnLst>
                                </p:cTn>
                              </p:par>
                              <p:par>
                                <p:cTn id="11" presetID="10" presetClass="exit" presetSubtype="0" fill="hold" grpId="1" nodeType="withEffect">
                                  <p:stCondLst>
                                    <p:cond delay="100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stCondLst>
                                            <p:cond delay="0"/>
                                          </p:stCondLst>
                                        </p:cTn>
                                        <p:tgtEl>
                                          <p:spTgt spid="12"/>
                                        </p:tgtEl>
                                      </p:cBhvr>
                                    </p:animEffect>
                                    <p:anim to="" calcmode="lin" valueType="num">
                                      <p:cBhvr>
                                        <p:cTn id="29"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31" presetID="0" presetClass="entr" presetSubtype="0" fill="hold" grpId="0" nodeType="withEffect">
                                  <p:stCondLst>
                                    <p:cond delay="25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stCondLst>
                                            <p:cond delay="0"/>
                                          </p:stCondLst>
                                        </p:cTn>
                                        <p:tgtEl>
                                          <p:spTgt spid="13"/>
                                        </p:tgtEl>
                                      </p:cBhvr>
                                    </p:animEffect>
                                    <p:anim to="" calcmode="lin" valueType="num">
                                      <p:cBhvr>
                                        <p:cTn id="34"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36" presetID="0" presetClass="entr" presetSubtype="0" fill="hold" grpId="0" nodeType="withEffect">
                                  <p:stCondLst>
                                    <p:cond delay="500"/>
                                  </p:stCondLst>
                                  <p:childTnLst>
                                    <p:set>
                                      <p:cBhvr>
                                        <p:cTn id="37" dur="1" fill="hold">
                                          <p:stCondLst>
                                            <p:cond delay="0"/>
                                          </p:stCondLst>
                                        </p:cTn>
                                        <p:tgtEl>
                                          <p:spTgt spid="14"/>
                                        </p:tgtEl>
                                        <p:attrNameLst>
                                          <p:attrName>style.visibility</p:attrName>
                                        </p:attrNameLst>
                                      </p:cBhvr>
                                      <p:to>
                                        <p:strVal val="visible"/>
                                      </p:to>
                                    </p:set>
                                    <p:animEffect transition="in" filter="dissolve">
                                      <p:cBhvr>
                                        <p:cTn id="38" dur="500">
                                          <p:stCondLst>
                                            <p:cond delay="0"/>
                                          </p:stCondLst>
                                        </p:cTn>
                                        <p:tgtEl>
                                          <p:spTgt spid="14"/>
                                        </p:tgtEl>
                                      </p:cBhvr>
                                    </p:animEffect>
                                    <p:anim to="" calcmode="lin" valueType="num">
                                      <p:cBhvr>
                                        <p:cTn id="39"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par>
                                <p:cTn id="46" presetID="18" presetClass="emph" presetSubtype="0" fill="hold" grpId="1" nodeType="withEffect">
                                  <p:stCondLst>
                                    <p:cond delay="0"/>
                                  </p:stCondLst>
                                  <p:childTnLst>
                                    <p:set>
                                      <p:cBhvr override="childStyle">
                                        <p:cTn id="47" dur="500" fill="hold"/>
                                        <p:tgtEl>
                                          <p:spTgt spid="8"/>
                                        </p:tgtEl>
                                        <p:attrNameLst>
                                          <p:attrName>style.textDecorationUnderline</p:attrName>
                                        </p:attrNameLst>
                                      </p:cBhvr>
                                      <p:to>
                                        <p:strVal val="true"/>
                                      </p:to>
                                    </p:set>
                                  </p:childTnLst>
                                </p:cTn>
                              </p:par>
                              <p:par>
                                <p:cTn id="48" presetID="22" presetClass="entr" presetSubtype="8"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25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250"/>
                                        <p:tgtEl>
                                          <p:spTgt spid="1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250"/>
                                        <p:tgtEl>
                                          <p:spTgt spid="2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250"/>
                                        <p:tgtEl>
                                          <p:spTgt spid="2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250"/>
                                        <p:tgtEl>
                                          <p:spTgt spid="2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250"/>
                                        <p:tgtEl>
                                          <p:spTgt spid="2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250"/>
                                        <p:tgtEl>
                                          <p:spTgt spid="2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250"/>
                                        <p:tgtEl>
                                          <p:spTgt spid="2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250"/>
                                        <p:tgtEl>
                                          <p:spTgt spid="2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250"/>
                                        <p:tgtEl>
                                          <p:spTgt spid="2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250"/>
                                        <p:tgtEl>
                                          <p:spTgt spid="2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fade">
                                      <p:cBhvr>
                                        <p:cTn id="88" dur="250"/>
                                        <p:tgtEl>
                                          <p:spTgt spid="2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250"/>
                                        <p:tgtEl>
                                          <p:spTgt spid="30"/>
                                        </p:tgtEl>
                                      </p:cBhvr>
                                    </p:animEffect>
                                  </p:childTnLst>
                                </p:cTn>
                              </p:par>
                              <p:par>
                                <p:cTn id="92" presetID="0" presetClass="path" presetSubtype="0" accel="50000" decel="50000" fill="hold" grpId="1" nodeType="withEffect">
                                  <p:stCondLst>
                                    <p:cond delay="0"/>
                                  </p:stCondLst>
                                  <p:childTnLst>
                                    <p:animMotion origin="layout" path="M -2.77778E-7 1.11111E-6 L -0.08958 -0.06389 " pathEditMode="relative" rAng="0" ptsTypes="AA">
                                      <p:cBhvr>
                                        <p:cTn id="93" dur="2000" fill="hold"/>
                                        <p:tgtEl>
                                          <p:spTgt spid="17"/>
                                        </p:tgtEl>
                                        <p:attrNameLst>
                                          <p:attrName>ppt_x</p:attrName>
                                          <p:attrName>ppt_y</p:attrName>
                                        </p:attrNameLst>
                                      </p:cBhvr>
                                      <p:rCtr x="-4479" y="-3194"/>
                                    </p:animMotion>
                                  </p:childTnLst>
                                </p:cTn>
                              </p:par>
                              <p:par>
                                <p:cTn id="94" presetID="0" presetClass="path" presetSubtype="0" accel="50000" decel="50000" fill="hold" grpId="1" nodeType="withEffect">
                                  <p:stCondLst>
                                    <p:cond delay="0"/>
                                  </p:stCondLst>
                                  <p:childTnLst>
                                    <p:animMotion origin="layout" path="M 2.5E-6 -4.07407E-6 L -0.58577 0.025 " pathEditMode="relative" rAng="0" ptsTypes="AA">
                                      <p:cBhvr>
                                        <p:cTn id="95" dur="2000" fill="hold"/>
                                        <p:tgtEl>
                                          <p:spTgt spid="19"/>
                                        </p:tgtEl>
                                        <p:attrNameLst>
                                          <p:attrName>ppt_x</p:attrName>
                                          <p:attrName>ppt_y</p:attrName>
                                        </p:attrNameLst>
                                      </p:cBhvr>
                                      <p:rCtr x="-29288" y="1250"/>
                                    </p:animMotion>
                                  </p:childTnLst>
                                </p:cTn>
                              </p:par>
                              <p:par>
                                <p:cTn id="96" presetID="0" presetClass="path" presetSubtype="0" accel="50000" decel="50000" fill="hold" grpId="1" nodeType="withEffect">
                                  <p:stCondLst>
                                    <p:cond delay="0"/>
                                  </p:stCondLst>
                                  <p:childTnLst>
                                    <p:animMotion origin="layout" path="M -3.61111E-6 3.33333E-6 L 0.01615 0.01458 " pathEditMode="relative" rAng="0" ptsTypes="AA">
                                      <p:cBhvr>
                                        <p:cTn id="97" dur="2000" fill="hold"/>
                                        <p:tgtEl>
                                          <p:spTgt spid="20"/>
                                        </p:tgtEl>
                                        <p:attrNameLst>
                                          <p:attrName>ppt_x</p:attrName>
                                          <p:attrName>ppt_y</p:attrName>
                                        </p:attrNameLst>
                                      </p:cBhvr>
                                      <p:rCtr x="799" y="718"/>
                                    </p:animMotion>
                                  </p:childTnLst>
                                </p:cTn>
                              </p:par>
                              <p:par>
                                <p:cTn id="98" presetID="0" presetClass="path" presetSubtype="0" accel="50000" decel="50000" fill="hold" grpId="1" nodeType="withEffect">
                                  <p:stCondLst>
                                    <p:cond delay="0"/>
                                  </p:stCondLst>
                                  <p:childTnLst>
                                    <p:animMotion origin="layout" path="M -1.38889E-6 2.22222E-6 L 0.39514 0.00416 " pathEditMode="relative" rAng="0" ptsTypes="AA">
                                      <p:cBhvr>
                                        <p:cTn id="99" dur="2000" fill="hold"/>
                                        <p:tgtEl>
                                          <p:spTgt spid="22"/>
                                        </p:tgtEl>
                                        <p:attrNameLst>
                                          <p:attrName>ppt_x</p:attrName>
                                          <p:attrName>ppt_y</p:attrName>
                                        </p:attrNameLst>
                                      </p:cBhvr>
                                      <p:rCtr x="19757" y="208"/>
                                    </p:animMotion>
                                  </p:childTnLst>
                                </p:cTn>
                              </p:par>
                              <p:par>
                                <p:cTn id="100" presetID="0" presetClass="path" presetSubtype="0" accel="50000" decel="50000" fill="hold" grpId="1" nodeType="withEffect">
                                  <p:stCondLst>
                                    <p:cond delay="0"/>
                                  </p:stCondLst>
                                  <p:childTnLst>
                                    <p:animMotion origin="layout" path="M 5.55556E-7 4.44444E-6 L 0.08576 0.01388 " pathEditMode="relative" rAng="0" ptsTypes="AA">
                                      <p:cBhvr>
                                        <p:cTn id="101" dur="2000" fill="hold"/>
                                        <p:tgtEl>
                                          <p:spTgt spid="21"/>
                                        </p:tgtEl>
                                        <p:attrNameLst>
                                          <p:attrName>ppt_x</p:attrName>
                                          <p:attrName>ppt_y</p:attrName>
                                        </p:attrNameLst>
                                      </p:cBhvr>
                                      <p:rCtr x="4288" y="694"/>
                                    </p:animMotion>
                                  </p:childTnLst>
                                </p:cTn>
                              </p:par>
                              <p:par>
                                <p:cTn id="102" presetID="0" presetClass="path" presetSubtype="0" accel="50000" decel="50000" fill="hold" grpId="1" nodeType="withEffect">
                                  <p:stCondLst>
                                    <p:cond delay="0"/>
                                  </p:stCondLst>
                                  <p:childTnLst>
                                    <p:animMotion origin="layout" path="M -4.16667E-6 -3.7037E-6 L -0.37812 0.35602 " pathEditMode="relative" rAng="0" ptsTypes="AA">
                                      <p:cBhvr>
                                        <p:cTn id="103" dur="2000" fill="hold"/>
                                        <p:tgtEl>
                                          <p:spTgt spid="23"/>
                                        </p:tgtEl>
                                        <p:attrNameLst>
                                          <p:attrName>ppt_x</p:attrName>
                                          <p:attrName>ppt_y</p:attrName>
                                        </p:attrNameLst>
                                      </p:cBhvr>
                                      <p:rCtr x="-18906" y="17801"/>
                                    </p:animMotion>
                                  </p:childTnLst>
                                </p:cTn>
                              </p:par>
                              <p:par>
                                <p:cTn id="104" presetID="0" presetClass="path" presetSubtype="0" accel="50000" decel="50000" fill="hold" grpId="1" nodeType="withEffect">
                                  <p:stCondLst>
                                    <p:cond delay="0"/>
                                  </p:stCondLst>
                                  <p:childTnLst>
                                    <p:animMotion origin="layout" path="M -3.61111E-6 2.59259E-6 L 0.20174 -0.00579 " pathEditMode="relative" rAng="0" ptsTypes="AA">
                                      <p:cBhvr>
                                        <p:cTn id="105" dur="2000" fill="hold"/>
                                        <p:tgtEl>
                                          <p:spTgt spid="24"/>
                                        </p:tgtEl>
                                        <p:attrNameLst>
                                          <p:attrName>ppt_x</p:attrName>
                                          <p:attrName>ppt_y</p:attrName>
                                        </p:attrNameLst>
                                      </p:cBhvr>
                                      <p:rCtr x="10087" y="-301"/>
                                    </p:animMotion>
                                  </p:childTnLst>
                                </p:cTn>
                              </p:par>
                              <p:par>
                                <p:cTn id="106" presetID="0" presetClass="path" presetSubtype="0" accel="50000" decel="50000" fill="hold" grpId="1" nodeType="withEffect">
                                  <p:stCondLst>
                                    <p:cond delay="0"/>
                                  </p:stCondLst>
                                  <p:childTnLst>
                                    <p:animMotion origin="layout" path="M 0 -1.11111E-6 L 0.39115 -0.01505 " pathEditMode="relative" rAng="0" ptsTypes="AA">
                                      <p:cBhvr>
                                        <p:cTn id="107" dur="2000" fill="hold"/>
                                        <p:tgtEl>
                                          <p:spTgt spid="25"/>
                                        </p:tgtEl>
                                        <p:attrNameLst>
                                          <p:attrName>ppt_x</p:attrName>
                                          <p:attrName>ppt_y</p:attrName>
                                        </p:attrNameLst>
                                      </p:cBhvr>
                                      <p:rCtr x="19549" y="-764"/>
                                    </p:animMotion>
                                  </p:childTnLst>
                                </p:cTn>
                              </p:par>
                              <p:par>
                                <p:cTn id="108" presetID="0" presetClass="path" presetSubtype="0" accel="50000" decel="50000" fill="hold" grpId="1" nodeType="withEffect">
                                  <p:stCondLst>
                                    <p:cond delay="0"/>
                                  </p:stCondLst>
                                  <p:childTnLst>
                                    <p:animMotion origin="layout" path="M 1.38889E-6 -1.11111E-6 L -0.08195 0.16134 " pathEditMode="relative" rAng="0" ptsTypes="AA">
                                      <p:cBhvr>
                                        <p:cTn id="109" dur="2000" fill="hold"/>
                                        <p:tgtEl>
                                          <p:spTgt spid="26"/>
                                        </p:tgtEl>
                                        <p:attrNameLst>
                                          <p:attrName>ppt_x</p:attrName>
                                          <p:attrName>ppt_y</p:attrName>
                                        </p:attrNameLst>
                                      </p:cBhvr>
                                      <p:rCtr x="-4097" y="8056"/>
                                    </p:animMotion>
                                  </p:childTnLst>
                                </p:cTn>
                              </p:par>
                              <p:par>
                                <p:cTn id="110" presetID="0" presetClass="path" presetSubtype="0" accel="50000" decel="50000" fill="hold" grpId="1" nodeType="withEffect">
                                  <p:stCondLst>
                                    <p:cond delay="0"/>
                                  </p:stCondLst>
                                  <p:childTnLst>
                                    <p:animMotion origin="layout" path="M 2.77778E-6 -3.7037E-6 L 0.05642 0.15024 " pathEditMode="relative" rAng="0" ptsTypes="AA">
                                      <p:cBhvr>
                                        <p:cTn id="111" dur="2000" fill="hold"/>
                                        <p:tgtEl>
                                          <p:spTgt spid="27"/>
                                        </p:tgtEl>
                                        <p:attrNameLst>
                                          <p:attrName>ppt_x</p:attrName>
                                          <p:attrName>ppt_y</p:attrName>
                                        </p:attrNameLst>
                                      </p:cBhvr>
                                      <p:rCtr x="2812" y="7500"/>
                                    </p:animMotion>
                                  </p:childTnLst>
                                </p:cTn>
                              </p:par>
                              <p:par>
                                <p:cTn id="112" presetID="0" presetClass="path" presetSubtype="0" accel="50000" decel="50000" fill="hold" grpId="1" nodeType="withEffect">
                                  <p:stCondLst>
                                    <p:cond delay="0"/>
                                  </p:stCondLst>
                                  <p:childTnLst>
                                    <p:animMotion origin="layout" path="M 2.77778E-7 -7.40741E-7 L -0.17049 -0.02523 " pathEditMode="relative" rAng="0" ptsTypes="AA">
                                      <p:cBhvr>
                                        <p:cTn id="113" dur="2000" fill="hold"/>
                                        <p:tgtEl>
                                          <p:spTgt spid="28"/>
                                        </p:tgtEl>
                                        <p:attrNameLst>
                                          <p:attrName>ppt_x</p:attrName>
                                          <p:attrName>ppt_y</p:attrName>
                                        </p:attrNameLst>
                                      </p:cBhvr>
                                      <p:rCtr x="-8524" y="-1273"/>
                                    </p:animMotion>
                                  </p:childTnLst>
                                </p:cTn>
                              </p:par>
                              <p:par>
                                <p:cTn id="114" presetID="0" presetClass="path" presetSubtype="0" accel="50000" decel="50000" fill="hold" grpId="1" nodeType="withEffect">
                                  <p:stCondLst>
                                    <p:cond delay="0"/>
                                  </p:stCondLst>
                                  <p:childTnLst>
                                    <p:animMotion origin="layout" path="M 4.16667E-6 -3.7037E-7 L 0.67986 -0.12384 " pathEditMode="relative" rAng="0" ptsTypes="AA">
                                      <p:cBhvr>
                                        <p:cTn id="115" dur="2000" fill="hold"/>
                                        <p:tgtEl>
                                          <p:spTgt spid="29"/>
                                        </p:tgtEl>
                                        <p:attrNameLst>
                                          <p:attrName>ppt_x</p:attrName>
                                          <p:attrName>ppt_y</p:attrName>
                                        </p:attrNameLst>
                                      </p:cBhvr>
                                      <p:rCtr x="33993" y="-6204"/>
                                    </p:animMotion>
                                  </p:childTnLst>
                                </p:cTn>
                              </p:par>
                              <p:par>
                                <p:cTn id="116" presetID="0" presetClass="path" presetSubtype="0" accel="50000" decel="50000" fill="hold" grpId="1" nodeType="withEffect">
                                  <p:stCondLst>
                                    <p:cond delay="0"/>
                                  </p:stCondLst>
                                  <p:childTnLst>
                                    <p:animMotion origin="layout" path="M 3.88889E-6 -3.7037E-7 L -0.26355 0.14074 " pathEditMode="relative" rAng="0" ptsTypes="AA">
                                      <p:cBhvr>
                                        <p:cTn id="117" dur="2000" fill="hold"/>
                                        <p:tgtEl>
                                          <p:spTgt spid="30"/>
                                        </p:tgtEl>
                                        <p:attrNameLst>
                                          <p:attrName>ppt_x</p:attrName>
                                          <p:attrName>ppt_y</p:attrName>
                                        </p:attrNameLst>
                                      </p:cBhvr>
                                      <p:rCtr x="-13177" y="7037"/>
                                    </p:animMotion>
                                  </p:childTnLst>
                                </p:cTn>
                              </p:par>
                              <p:par>
                                <p:cTn id="118" presetID="10" presetClass="exit" presetSubtype="0" fill="hold" grpId="1" nodeType="withEffect">
                                  <p:stCondLst>
                                    <p:cond delay="0"/>
                                  </p:stCondLst>
                                  <p:childTnLst>
                                    <p:animEffect transition="out" filter="fade">
                                      <p:cBhvr>
                                        <p:cTn id="119" dur="1250"/>
                                        <p:tgtEl>
                                          <p:spTgt spid="2"/>
                                        </p:tgtEl>
                                      </p:cBhvr>
                                    </p:animEffect>
                                    <p:set>
                                      <p:cBhvr>
                                        <p:cTn id="120" dur="1" fill="hold">
                                          <p:stCondLst>
                                            <p:cond delay="1249"/>
                                          </p:stCondLst>
                                        </p:cTn>
                                        <p:tgtEl>
                                          <p:spTgt spid="2"/>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3"/>
                                        </p:tgtEl>
                                      </p:cBhvr>
                                    </p:animEffect>
                                    <p:set>
                                      <p:cBhvr>
                                        <p:cTn id="123" dur="1" fill="hold">
                                          <p:stCondLst>
                                            <p:cond delay="499"/>
                                          </p:stCondLst>
                                        </p:cTn>
                                        <p:tgtEl>
                                          <p:spTgt spid="13"/>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2"/>
                                        </p:tgtEl>
                                      </p:cBhvr>
                                    </p:animEffect>
                                    <p:set>
                                      <p:cBhvr>
                                        <p:cTn id="126" dur="1" fill="hold">
                                          <p:stCondLst>
                                            <p:cond delay="499"/>
                                          </p:stCondLst>
                                        </p:cTn>
                                        <p:tgtEl>
                                          <p:spTgt spid="12"/>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4"/>
                                        </p:tgtEl>
                                      </p:cBhvr>
                                    </p:animEffect>
                                    <p:set>
                                      <p:cBhvr>
                                        <p:cTn id="129" dur="1" fill="hold">
                                          <p:stCondLst>
                                            <p:cond delay="499"/>
                                          </p:stCondLst>
                                        </p:cTn>
                                        <p:tgtEl>
                                          <p:spTgt spid="14"/>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9"/>
                                        </p:tgtEl>
                                      </p:cBhvr>
                                    </p:animEffect>
                                    <p:set>
                                      <p:cBhvr>
                                        <p:cTn id="132" dur="1" fill="hold">
                                          <p:stCondLst>
                                            <p:cond delay="499"/>
                                          </p:stCondLst>
                                        </p:cTn>
                                        <p:tgtEl>
                                          <p:spTgt spid="9"/>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0"/>
                                        </p:tgtEl>
                                      </p:cBhvr>
                                    </p:animEffect>
                                    <p:set>
                                      <p:cBhvr>
                                        <p:cTn id="135" dur="1" fill="hold">
                                          <p:stCondLst>
                                            <p:cond delay="499"/>
                                          </p:stCondLst>
                                        </p:cTn>
                                        <p:tgtEl>
                                          <p:spTgt spid="10"/>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8"/>
                                        </p:tgtEl>
                                      </p:cBhvr>
                                    </p:animEffect>
                                    <p:set>
                                      <p:cBhvr>
                                        <p:cTn id="138" dur="1" fill="hold">
                                          <p:stCondLst>
                                            <p:cond delay="499"/>
                                          </p:stCondLst>
                                        </p:cTn>
                                        <p:tgtEl>
                                          <p:spTgt spid="8"/>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7"/>
                                        </p:tgtEl>
                                      </p:cBhvr>
                                    </p:animEffect>
                                    <p:set>
                                      <p:cBhvr>
                                        <p:cTn id="141" dur="1" fill="hold">
                                          <p:stCondLst>
                                            <p:cond delay="499"/>
                                          </p:stCondLst>
                                        </p:cTn>
                                        <p:tgtEl>
                                          <p:spTgt spid="7"/>
                                        </p:tgtEl>
                                        <p:attrNameLst>
                                          <p:attrName>style.visibility</p:attrName>
                                        </p:attrNameLst>
                                      </p:cBhvr>
                                      <p:to>
                                        <p:strVal val="hidden"/>
                                      </p:to>
                                    </p:set>
                                  </p:childTnLst>
                                </p:cTn>
                              </p:par>
                            </p:childTnLst>
                          </p:cTn>
                        </p:par>
                        <p:par>
                          <p:cTn id="142" fill="hold">
                            <p:stCondLst>
                              <p:cond delay="2000"/>
                            </p:stCondLst>
                            <p:childTnLst>
                              <p:par>
                                <p:cTn id="143" presetID="10" presetClass="entr" presetSubtype="0" fill="hold" grpId="0" nodeType="afterEffect">
                                  <p:stCondLst>
                                    <p:cond delay="0"/>
                                  </p:stCondLst>
                                  <p:childTnLst>
                                    <p:set>
                                      <p:cBhvr>
                                        <p:cTn id="144" dur="1" fill="hold">
                                          <p:stCondLst>
                                            <p:cond delay="0"/>
                                          </p:stCondLst>
                                        </p:cTn>
                                        <p:tgtEl>
                                          <p:spTgt spid="15"/>
                                        </p:tgtEl>
                                        <p:attrNameLst>
                                          <p:attrName>style.visibility</p:attrName>
                                        </p:attrNameLst>
                                      </p:cBhvr>
                                      <p:to>
                                        <p:strVal val="visible"/>
                                      </p:to>
                                    </p:set>
                                    <p:animEffect transition="in" filter="fade">
                                      <p:cBhvr>
                                        <p:cTn id="145" dur="250"/>
                                        <p:tgtEl>
                                          <p:spTgt spid="15"/>
                                        </p:tgtEl>
                                      </p:cBhvr>
                                    </p:animEffect>
                                  </p:childTnLst>
                                </p:cTn>
                              </p:par>
                              <p:par>
                                <p:cTn id="146" presetID="10" presetClass="exit" presetSubtype="0" fill="hold" grpId="2" nodeType="withEffect">
                                  <p:stCondLst>
                                    <p:cond delay="0"/>
                                  </p:stCondLst>
                                  <p:childTnLst>
                                    <p:animEffect transition="out" filter="fade">
                                      <p:cBhvr>
                                        <p:cTn id="147" dur="500"/>
                                        <p:tgtEl>
                                          <p:spTgt spid="17"/>
                                        </p:tgtEl>
                                      </p:cBhvr>
                                    </p:animEffect>
                                    <p:set>
                                      <p:cBhvr>
                                        <p:cTn id="148" dur="1" fill="hold">
                                          <p:stCondLst>
                                            <p:cond delay="499"/>
                                          </p:stCondLst>
                                        </p:cTn>
                                        <p:tgtEl>
                                          <p:spTgt spid="17"/>
                                        </p:tgtEl>
                                        <p:attrNameLst>
                                          <p:attrName>style.visibility</p:attrName>
                                        </p:attrNameLst>
                                      </p:cBhvr>
                                      <p:to>
                                        <p:strVal val="hidden"/>
                                      </p:to>
                                    </p:set>
                                  </p:childTnLst>
                                </p:cTn>
                              </p:par>
                              <p:par>
                                <p:cTn id="149" presetID="10" presetClass="exit" presetSubtype="0" fill="hold" grpId="2" nodeType="withEffect">
                                  <p:stCondLst>
                                    <p:cond delay="0"/>
                                  </p:stCondLst>
                                  <p:childTnLst>
                                    <p:animEffect transition="out" filter="fade">
                                      <p:cBhvr>
                                        <p:cTn id="150" dur="500"/>
                                        <p:tgtEl>
                                          <p:spTgt spid="19"/>
                                        </p:tgtEl>
                                      </p:cBhvr>
                                    </p:animEffect>
                                    <p:set>
                                      <p:cBhvr>
                                        <p:cTn id="151" dur="1" fill="hold">
                                          <p:stCondLst>
                                            <p:cond delay="499"/>
                                          </p:stCondLst>
                                        </p:cTn>
                                        <p:tgtEl>
                                          <p:spTgt spid="19"/>
                                        </p:tgtEl>
                                        <p:attrNameLst>
                                          <p:attrName>style.visibility</p:attrName>
                                        </p:attrNameLst>
                                      </p:cBhvr>
                                      <p:to>
                                        <p:strVal val="hidden"/>
                                      </p:to>
                                    </p:set>
                                  </p:childTnLst>
                                </p:cTn>
                              </p:par>
                              <p:par>
                                <p:cTn id="152" presetID="10" presetClass="exit" presetSubtype="0" fill="hold" grpId="2" nodeType="withEffect">
                                  <p:stCondLst>
                                    <p:cond delay="0"/>
                                  </p:stCondLst>
                                  <p:childTnLst>
                                    <p:animEffect transition="out" filter="fade">
                                      <p:cBhvr>
                                        <p:cTn id="153" dur="500"/>
                                        <p:tgtEl>
                                          <p:spTgt spid="20"/>
                                        </p:tgtEl>
                                      </p:cBhvr>
                                    </p:animEffect>
                                    <p:set>
                                      <p:cBhvr>
                                        <p:cTn id="154" dur="1" fill="hold">
                                          <p:stCondLst>
                                            <p:cond delay="499"/>
                                          </p:stCondLst>
                                        </p:cTn>
                                        <p:tgtEl>
                                          <p:spTgt spid="20"/>
                                        </p:tgtEl>
                                        <p:attrNameLst>
                                          <p:attrName>style.visibility</p:attrName>
                                        </p:attrNameLst>
                                      </p:cBhvr>
                                      <p:to>
                                        <p:strVal val="hidden"/>
                                      </p:to>
                                    </p:set>
                                  </p:childTnLst>
                                </p:cTn>
                              </p:par>
                              <p:par>
                                <p:cTn id="155" presetID="10" presetClass="exit" presetSubtype="0" fill="hold" grpId="2" nodeType="withEffect">
                                  <p:stCondLst>
                                    <p:cond delay="0"/>
                                  </p:stCondLst>
                                  <p:childTnLst>
                                    <p:animEffect transition="out" filter="fade">
                                      <p:cBhvr>
                                        <p:cTn id="156" dur="500"/>
                                        <p:tgtEl>
                                          <p:spTgt spid="21"/>
                                        </p:tgtEl>
                                      </p:cBhvr>
                                    </p:animEffect>
                                    <p:set>
                                      <p:cBhvr>
                                        <p:cTn id="157" dur="1" fill="hold">
                                          <p:stCondLst>
                                            <p:cond delay="499"/>
                                          </p:stCondLst>
                                        </p:cTn>
                                        <p:tgtEl>
                                          <p:spTgt spid="21"/>
                                        </p:tgtEl>
                                        <p:attrNameLst>
                                          <p:attrName>style.visibility</p:attrName>
                                        </p:attrNameLst>
                                      </p:cBhvr>
                                      <p:to>
                                        <p:strVal val="hidden"/>
                                      </p:to>
                                    </p:set>
                                  </p:childTnLst>
                                </p:cTn>
                              </p:par>
                              <p:par>
                                <p:cTn id="158" presetID="10" presetClass="exit" presetSubtype="0" fill="hold" grpId="2" nodeType="withEffect">
                                  <p:stCondLst>
                                    <p:cond delay="0"/>
                                  </p:stCondLst>
                                  <p:childTnLst>
                                    <p:animEffect transition="out" filter="fade">
                                      <p:cBhvr>
                                        <p:cTn id="159" dur="500"/>
                                        <p:tgtEl>
                                          <p:spTgt spid="22"/>
                                        </p:tgtEl>
                                      </p:cBhvr>
                                    </p:animEffect>
                                    <p:set>
                                      <p:cBhvr>
                                        <p:cTn id="160" dur="1" fill="hold">
                                          <p:stCondLst>
                                            <p:cond delay="499"/>
                                          </p:stCondLst>
                                        </p:cTn>
                                        <p:tgtEl>
                                          <p:spTgt spid="22"/>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500"/>
                                        <p:tgtEl>
                                          <p:spTgt spid="23"/>
                                        </p:tgtEl>
                                      </p:cBhvr>
                                    </p:animEffect>
                                    <p:set>
                                      <p:cBhvr>
                                        <p:cTn id="163" dur="1" fill="hold">
                                          <p:stCondLst>
                                            <p:cond delay="499"/>
                                          </p:stCondLst>
                                        </p:cTn>
                                        <p:tgtEl>
                                          <p:spTgt spid="23"/>
                                        </p:tgtEl>
                                        <p:attrNameLst>
                                          <p:attrName>style.visibility</p:attrName>
                                        </p:attrNameLst>
                                      </p:cBhvr>
                                      <p:to>
                                        <p:strVal val="hidden"/>
                                      </p:to>
                                    </p:set>
                                  </p:childTnLst>
                                </p:cTn>
                              </p:par>
                              <p:par>
                                <p:cTn id="164" presetID="10" presetClass="exit" presetSubtype="0" fill="hold" grpId="2" nodeType="withEffect">
                                  <p:stCondLst>
                                    <p:cond delay="0"/>
                                  </p:stCondLst>
                                  <p:childTnLst>
                                    <p:animEffect transition="out" filter="fade">
                                      <p:cBhvr>
                                        <p:cTn id="165" dur="500"/>
                                        <p:tgtEl>
                                          <p:spTgt spid="24"/>
                                        </p:tgtEl>
                                      </p:cBhvr>
                                    </p:animEffect>
                                    <p:set>
                                      <p:cBhvr>
                                        <p:cTn id="166" dur="1" fill="hold">
                                          <p:stCondLst>
                                            <p:cond delay="499"/>
                                          </p:stCondLst>
                                        </p:cTn>
                                        <p:tgtEl>
                                          <p:spTgt spid="24"/>
                                        </p:tgtEl>
                                        <p:attrNameLst>
                                          <p:attrName>style.visibility</p:attrName>
                                        </p:attrNameLst>
                                      </p:cBhvr>
                                      <p:to>
                                        <p:strVal val="hidden"/>
                                      </p:to>
                                    </p:set>
                                  </p:childTnLst>
                                </p:cTn>
                              </p:par>
                              <p:par>
                                <p:cTn id="167" presetID="10" presetClass="exit" presetSubtype="0" fill="hold" grpId="2" nodeType="withEffect">
                                  <p:stCondLst>
                                    <p:cond delay="0"/>
                                  </p:stCondLst>
                                  <p:childTnLst>
                                    <p:animEffect transition="out" filter="fade">
                                      <p:cBhvr>
                                        <p:cTn id="168" dur="500"/>
                                        <p:tgtEl>
                                          <p:spTgt spid="25"/>
                                        </p:tgtEl>
                                      </p:cBhvr>
                                    </p:animEffect>
                                    <p:set>
                                      <p:cBhvr>
                                        <p:cTn id="169" dur="1" fill="hold">
                                          <p:stCondLst>
                                            <p:cond delay="499"/>
                                          </p:stCondLst>
                                        </p:cTn>
                                        <p:tgtEl>
                                          <p:spTgt spid="25"/>
                                        </p:tgtEl>
                                        <p:attrNameLst>
                                          <p:attrName>style.visibility</p:attrName>
                                        </p:attrNameLst>
                                      </p:cBhvr>
                                      <p:to>
                                        <p:strVal val="hidden"/>
                                      </p:to>
                                    </p:set>
                                  </p:childTnLst>
                                </p:cTn>
                              </p:par>
                              <p:par>
                                <p:cTn id="170" presetID="10" presetClass="exit" presetSubtype="0" fill="hold" grpId="2" nodeType="withEffect">
                                  <p:stCondLst>
                                    <p:cond delay="0"/>
                                  </p:stCondLst>
                                  <p:childTnLst>
                                    <p:animEffect transition="out" filter="fade">
                                      <p:cBhvr>
                                        <p:cTn id="171" dur="500"/>
                                        <p:tgtEl>
                                          <p:spTgt spid="26"/>
                                        </p:tgtEl>
                                      </p:cBhvr>
                                    </p:animEffect>
                                    <p:set>
                                      <p:cBhvr>
                                        <p:cTn id="172" dur="1" fill="hold">
                                          <p:stCondLst>
                                            <p:cond delay="499"/>
                                          </p:stCondLst>
                                        </p:cTn>
                                        <p:tgtEl>
                                          <p:spTgt spid="26"/>
                                        </p:tgtEl>
                                        <p:attrNameLst>
                                          <p:attrName>style.visibility</p:attrName>
                                        </p:attrNameLst>
                                      </p:cBhvr>
                                      <p:to>
                                        <p:strVal val="hidden"/>
                                      </p:to>
                                    </p:set>
                                  </p:childTnLst>
                                </p:cTn>
                              </p:par>
                              <p:par>
                                <p:cTn id="173" presetID="10" presetClass="exit" presetSubtype="0" fill="hold" grpId="2" nodeType="withEffect">
                                  <p:stCondLst>
                                    <p:cond delay="0"/>
                                  </p:stCondLst>
                                  <p:childTnLst>
                                    <p:animEffect transition="out" filter="fade">
                                      <p:cBhvr>
                                        <p:cTn id="174" dur="500"/>
                                        <p:tgtEl>
                                          <p:spTgt spid="27"/>
                                        </p:tgtEl>
                                      </p:cBhvr>
                                    </p:animEffect>
                                    <p:set>
                                      <p:cBhvr>
                                        <p:cTn id="175" dur="1" fill="hold">
                                          <p:stCondLst>
                                            <p:cond delay="499"/>
                                          </p:stCondLst>
                                        </p:cTn>
                                        <p:tgtEl>
                                          <p:spTgt spid="27"/>
                                        </p:tgtEl>
                                        <p:attrNameLst>
                                          <p:attrName>style.visibility</p:attrName>
                                        </p:attrNameLst>
                                      </p:cBhvr>
                                      <p:to>
                                        <p:strVal val="hidden"/>
                                      </p:to>
                                    </p:set>
                                  </p:childTnLst>
                                </p:cTn>
                              </p:par>
                              <p:par>
                                <p:cTn id="176" presetID="10" presetClass="exit" presetSubtype="0" fill="hold" grpId="2" nodeType="withEffect">
                                  <p:stCondLst>
                                    <p:cond delay="0"/>
                                  </p:stCondLst>
                                  <p:childTnLst>
                                    <p:animEffect transition="out" filter="fade">
                                      <p:cBhvr>
                                        <p:cTn id="177" dur="500"/>
                                        <p:tgtEl>
                                          <p:spTgt spid="28"/>
                                        </p:tgtEl>
                                      </p:cBhvr>
                                    </p:animEffect>
                                    <p:set>
                                      <p:cBhvr>
                                        <p:cTn id="178" dur="1" fill="hold">
                                          <p:stCondLst>
                                            <p:cond delay="499"/>
                                          </p:stCondLst>
                                        </p:cTn>
                                        <p:tgtEl>
                                          <p:spTgt spid="28"/>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500"/>
                                        <p:tgtEl>
                                          <p:spTgt spid="29"/>
                                        </p:tgtEl>
                                      </p:cBhvr>
                                    </p:animEffect>
                                    <p:set>
                                      <p:cBhvr>
                                        <p:cTn id="181" dur="1" fill="hold">
                                          <p:stCondLst>
                                            <p:cond delay="499"/>
                                          </p:stCondLst>
                                        </p:cTn>
                                        <p:tgtEl>
                                          <p:spTgt spid="29"/>
                                        </p:tgtEl>
                                        <p:attrNameLst>
                                          <p:attrName>style.visibility</p:attrName>
                                        </p:attrNameLst>
                                      </p:cBhvr>
                                      <p:to>
                                        <p:strVal val="hidden"/>
                                      </p:to>
                                    </p:set>
                                  </p:childTnLst>
                                </p:cTn>
                              </p:par>
                              <p:par>
                                <p:cTn id="182" presetID="10" presetClass="exit" presetSubtype="0" fill="hold" grpId="2" nodeType="withEffect">
                                  <p:stCondLst>
                                    <p:cond delay="0"/>
                                  </p:stCondLst>
                                  <p:childTnLst>
                                    <p:animEffect transition="out" filter="fade">
                                      <p:cBhvr>
                                        <p:cTn id="183" dur="500"/>
                                        <p:tgtEl>
                                          <p:spTgt spid="30"/>
                                        </p:tgtEl>
                                      </p:cBhvr>
                                    </p:animEffect>
                                    <p:set>
                                      <p:cBhvr>
                                        <p:cTn id="184" dur="1" fill="hold">
                                          <p:stCondLst>
                                            <p:cond delay="499"/>
                                          </p:stCondLst>
                                        </p:cTn>
                                        <p:tgtEl>
                                          <p:spTgt spid="30"/>
                                        </p:tgtEl>
                                        <p:attrNameLst>
                                          <p:attrName>style.visibility</p:attrName>
                                        </p:attrNameLst>
                                      </p:cBhvr>
                                      <p:to>
                                        <p:strVal val="hidden"/>
                                      </p:to>
                                    </p:set>
                                  </p:childTnLst>
                                </p:cTn>
                              </p:par>
                              <p:par>
                                <p:cTn id="185" presetID="22" presetClass="entr" presetSubtype="8"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left)">
                                      <p:cBhvr>
                                        <p:cTn id="187" dur="500"/>
                                        <p:tgtEl>
                                          <p:spTgt spid="16"/>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1" nodeType="clickEffect">
                                  <p:stCondLst>
                                    <p:cond delay="0"/>
                                  </p:stCondLst>
                                  <p:childTnLst>
                                    <p:set>
                                      <p:cBhvr>
                                        <p:cTn id="191" dur="1" fill="hold">
                                          <p:stCondLst>
                                            <p:cond delay="0"/>
                                          </p:stCondLst>
                                        </p:cTn>
                                        <p:tgtEl>
                                          <p:spTgt spid="31"/>
                                        </p:tgtEl>
                                        <p:attrNameLst>
                                          <p:attrName>style.visibility</p:attrName>
                                        </p:attrNameLst>
                                      </p:cBhvr>
                                      <p:to>
                                        <p:strVal val="visible"/>
                                      </p:to>
                                    </p:set>
                                    <p:animEffect transition="in" filter="fade">
                                      <p:cBhvr>
                                        <p:cTn id="192" dur="250"/>
                                        <p:tgtEl>
                                          <p:spTgt spid="31"/>
                                        </p:tgtEl>
                                      </p:cBhvr>
                                    </p:animEffect>
                                  </p:childTnLst>
                                </p:cTn>
                              </p:par>
                              <p:par>
                                <p:cTn id="193" presetID="42" presetClass="path" presetSubtype="0" accel="50000" decel="50000" fill="hold" grpId="2" nodeType="withEffect">
                                  <p:stCondLst>
                                    <p:cond delay="0"/>
                                  </p:stCondLst>
                                  <p:childTnLst>
                                    <p:animMotion origin="layout" path="M 1.38889E-6 7.40741E-7 L 0.2717 -0.37083 " pathEditMode="relative" rAng="0" ptsTypes="AA">
                                      <p:cBhvr>
                                        <p:cTn id="194" dur="2000" fill="hold"/>
                                        <p:tgtEl>
                                          <p:spTgt spid="31"/>
                                        </p:tgtEl>
                                        <p:attrNameLst>
                                          <p:attrName>ppt_x</p:attrName>
                                          <p:attrName>ppt_y</p:attrName>
                                        </p:attrNameLst>
                                      </p:cBhvr>
                                      <p:rCtr x="13576" y="-18542"/>
                                    </p:animMotion>
                                  </p:childTnLst>
                                </p:cTn>
                              </p:par>
                              <p:par>
                                <p:cTn id="195" presetID="10" presetClass="exit" presetSubtype="0" fill="hold" grpId="1" nodeType="withEffect">
                                  <p:stCondLst>
                                    <p:cond delay="0"/>
                                  </p:stCondLst>
                                  <p:childTnLst>
                                    <p:animEffect transition="out" filter="fade">
                                      <p:cBhvr>
                                        <p:cTn id="196" dur="1250"/>
                                        <p:tgtEl>
                                          <p:spTgt spid="15"/>
                                        </p:tgtEl>
                                      </p:cBhvr>
                                    </p:animEffect>
                                    <p:set>
                                      <p:cBhvr>
                                        <p:cTn id="197" dur="1" fill="hold">
                                          <p:stCondLst>
                                            <p:cond delay="1249"/>
                                          </p:stCondLst>
                                        </p:cTn>
                                        <p:tgtEl>
                                          <p:spTgt spid="15"/>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16"/>
                                        </p:tgtEl>
                                      </p:cBhvr>
                                    </p:animEffect>
                                    <p:set>
                                      <p:cBhvr>
                                        <p:cTn id="20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7" grpId="0"/>
      <p:bldP spid="7" grpId="1"/>
      <p:bldP spid="7" grpId="2"/>
      <p:bldP spid="8" grpId="0"/>
      <p:bldP spid="8" grpId="1"/>
      <p:bldP spid="8" grpId="2"/>
      <p:bldP spid="2" grpId="0"/>
      <p:bldP spid="2" grpId="1"/>
      <p:bldP spid="6" grpId="1"/>
      <p:bldP spid="9" grpId="0"/>
      <p:bldP spid="9" grpId="1"/>
      <p:bldP spid="10" grpId="0"/>
      <p:bldP spid="10" grpId="1"/>
      <p:bldP spid="12" grpId="0"/>
      <p:bldP spid="12" grpId="1"/>
      <p:bldP spid="13" grpId="0"/>
      <p:bldP spid="13" grpId="1"/>
      <p:bldP spid="14" grpId="0"/>
      <p:bldP spid="14" grpId="1"/>
      <p:bldP spid="16" grpId="0" animBg="1"/>
      <p:bldP spid="16" grpId="1" animBg="1"/>
      <p:bldP spid="17" grpId="0"/>
      <p:bldP spid="17" grpId="1"/>
      <p:bldP spid="17"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15" grpId="0"/>
      <p:bldP spid="15" grpId="1"/>
      <p:bldP spid="31" grpId="1"/>
      <p:bldP spid="31" grpId="2"/>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4686"/>
          <a:stretch/>
        </p:blipFill>
        <p:spPr>
          <a:xfrm>
            <a:off x="-1" y="0"/>
            <a:ext cx="9151257" cy="6858000"/>
          </a:xfrm>
          <a:prstGeom prst="rect">
            <a:avLst/>
          </a:prstGeom>
        </p:spPr>
      </p:pic>
      <p:sp>
        <p:nvSpPr>
          <p:cNvPr id="5" name="Title 1">
            <a:extLst>
              <a:ext uri="{FF2B5EF4-FFF2-40B4-BE49-F238E27FC236}">
                <a16:creationId xmlns:a16="http://schemas.microsoft.com/office/drawing/2014/main" id="{D8A4E419-1A86-40D8-AD7C-3668542AE3F9}"/>
              </a:ext>
            </a:extLst>
          </p:cNvPr>
          <p:cNvSpPr txBox="1">
            <a:spLocks/>
          </p:cNvSpPr>
          <p:nvPr/>
        </p:nvSpPr>
        <p:spPr>
          <a:xfrm>
            <a:off x="5440190" y="3237876"/>
            <a:ext cx="3097577" cy="6911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speak truth</a:t>
            </a:r>
          </a:p>
        </p:txBody>
      </p:sp>
      <p:sp>
        <p:nvSpPr>
          <p:cNvPr id="2" name="Title 1"/>
          <p:cNvSpPr>
            <a:spLocks noGrp="1"/>
          </p:cNvSpPr>
          <p:nvPr>
            <p:ph type="title"/>
          </p:nvPr>
        </p:nvSpPr>
        <p:spPr>
          <a:xfrm>
            <a:off x="609600" y="2332038"/>
            <a:ext cx="7848600" cy="37639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Therefore, putting away lying, "Let each one of you speak truth with his neighbor," for we are members of one another.             </a:t>
            </a:r>
            <a:r>
              <a:rPr lang="en-US" sz="3200" b="1" i="1" dirty="0">
                <a:ln w="11430"/>
                <a:solidFill>
                  <a:srgbClr val="CC9900"/>
                </a:solidFill>
                <a:effectLst>
                  <a:glow rad="101600">
                    <a:schemeClr val="tx1"/>
                  </a:glow>
                  <a:outerShdw blurRad="80000" dist="40000" dir="5040000" algn="tl">
                    <a:srgbClr val="000000">
                      <a:alpha val="30000"/>
                    </a:srgbClr>
                  </a:outerShdw>
                </a:effectLst>
              </a:rPr>
              <a:t>— Ephesians 4:25</a:t>
            </a:r>
            <a:r>
              <a:rPr lang="en-US" sz="4000" b="1" i="1" dirty="0">
                <a:ln w="11430"/>
                <a:solidFill>
                  <a:srgbClr val="CC9900"/>
                </a:solidFill>
                <a:effectLst>
                  <a:glow rad="101600">
                    <a:schemeClr val="tx1"/>
                  </a:glow>
                  <a:outerShdw blurRad="80000" dist="40000" dir="5040000" algn="tl">
                    <a:srgbClr val="000000">
                      <a:alpha val="30000"/>
                    </a:srgbClr>
                  </a:outerShdw>
                </a:effectLst>
              </a:rPr>
              <a:t> </a:t>
            </a:r>
            <a:r>
              <a:rPr lang="en-US" sz="32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4" name="Title 1"/>
          <p:cNvSpPr txBox="1">
            <a:spLocks/>
          </p:cNvSpPr>
          <p:nvPr/>
        </p:nvSpPr>
        <p:spPr>
          <a:xfrm>
            <a:off x="6705600" y="3048000"/>
            <a:ext cx="1754528"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sz="51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truth</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6" name="Rectangle 2">
            <a:extLst>
              <a:ext uri="{FF2B5EF4-FFF2-40B4-BE49-F238E27FC236}">
                <a16:creationId xmlns:a16="http://schemas.microsoft.com/office/drawing/2014/main" id="{EEC53A9E-300A-466E-B676-96CB93401EF6}"/>
              </a:ext>
            </a:extLst>
          </p:cNvPr>
          <p:cNvSpPr txBox="1">
            <a:spLocks noChangeArrowheads="1"/>
          </p:cNvSpPr>
          <p:nvPr/>
        </p:nvSpPr>
        <p:spPr bwMode="auto">
          <a:xfrm>
            <a:off x="5347428" y="3164681"/>
            <a:ext cx="3270316" cy="81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speak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047495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17" presetClass="entr" presetSubtype="10" fill="hold" grpId="1"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0" presetClass="exit" presetSubtype="0" fill="hold" grpId="2"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25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par>
                                <p:cTn id="32" presetID="0" presetClass="path" presetSubtype="0" accel="50000" decel="50000" fill="hold" grpId="1" nodeType="withEffect">
                                  <p:stCondLst>
                                    <p:cond delay="250"/>
                                  </p:stCondLst>
                                  <p:childTnLst>
                                    <p:animMotion origin="layout" path="M 3.33333E-6 3.33333E-6 L -0.33125 -0.19329 " pathEditMode="relative" rAng="0" ptsTypes="AA">
                                      <p:cBhvr>
                                        <p:cTn id="33" dur="2000" fill="hold"/>
                                        <p:tgtEl>
                                          <p:spTgt spid="4"/>
                                        </p:tgtEl>
                                        <p:attrNameLst>
                                          <p:attrName>ppt_x</p:attrName>
                                          <p:attrName>ppt_y</p:attrName>
                                        </p:attrNameLst>
                                      </p:cBhvr>
                                      <p:rCtr x="-16563" y="-9676"/>
                                    </p:animMotion>
                                  </p:childTnLst>
                                </p:cTn>
                              </p:par>
                              <p:par>
                                <p:cTn id="34" presetID="17" presetClass="exit" presetSubtype="10" fill="hold" grpId="2" nodeType="withEffect">
                                  <p:stCondLst>
                                    <p:cond delay="250"/>
                                  </p:stCondLst>
                                  <p:childTnLst>
                                    <p:anim calcmode="lin" valueType="num">
                                      <p:cBhvr>
                                        <p:cTn id="35" dur="1150"/>
                                        <p:tgtEl>
                                          <p:spTgt spid="2"/>
                                        </p:tgtEl>
                                        <p:attrNameLst>
                                          <p:attrName>ppt_w</p:attrName>
                                        </p:attrNameLst>
                                      </p:cBhvr>
                                      <p:tavLst>
                                        <p:tav tm="0">
                                          <p:val>
                                            <p:strVal val="ppt_w"/>
                                          </p:val>
                                        </p:tav>
                                        <p:tav tm="100000">
                                          <p:val>
                                            <p:fltVal val="0"/>
                                          </p:val>
                                        </p:tav>
                                      </p:tavLst>
                                    </p:anim>
                                    <p:anim calcmode="lin" valueType="num">
                                      <p:cBhvr>
                                        <p:cTn id="36" dur="1150"/>
                                        <p:tgtEl>
                                          <p:spTgt spid="2"/>
                                        </p:tgtEl>
                                        <p:attrNameLst>
                                          <p:attrName>ppt_h</p:attrName>
                                        </p:attrNameLst>
                                      </p:cBhvr>
                                      <p:tavLst>
                                        <p:tav tm="0">
                                          <p:val>
                                            <p:strVal val="ppt_h"/>
                                          </p:val>
                                        </p:tav>
                                        <p:tav tm="100000">
                                          <p:val>
                                            <p:strVal val="ppt_h"/>
                                          </p:val>
                                        </p:tav>
                                      </p:tavLst>
                                    </p:anim>
                                    <p:set>
                                      <p:cBhvr>
                                        <p:cTn id="37" dur="1" fill="hold">
                                          <p:stCondLst>
                                            <p:cond delay="1149"/>
                                          </p:stCondLst>
                                        </p:cTn>
                                        <p:tgtEl>
                                          <p:spTgt spid="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par>
                                <p:cTn id="41" presetID="16" presetClass="exit" presetSubtype="21" fill="hold" grpId="2" nodeType="withEffect">
                                  <p:stCondLst>
                                    <p:cond delay="0"/>
                                  </p:stCondLst>
                                  <p:childTnLst>
                                    <p:animEffect transition="out" filter="barn(inVertical)">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2" grpId="2"/>
      <p:bldP spid="4" grpId="0"/>
      <p:bldP spid="4" grpId="1"/>
      <p:bldP spid="4" grpId="2"/>
      <p:bldP spid="6" grpId="0"/>
      <p:bldP spid="6"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990600" y="3962400"/>
            <a:ext cx="7086600" cy="2773362"/>
          </a:xfrm>
        </p:spPr>
        <p:txBody>
          <a:bodyPr>
            <a:normAutofit/>
            <a:scene3d>
              <a:camera prst="orthographicFront"/>
              <a:lightRig rig="glow" dir="tl"/>
            </a:scene3d>
            <a:sp3d contourW="12700" prstMaterial="metal">
              <a:bevelT w="25400" h="25400"/>
              <a:contourClr>
                <a:srgbClr val="CC99FF"/>
              </a:contourClr>
            </a:sp3d>
          </a:bodyPr>
          <a:lstStyle/>
          <a:p>
            <a:r>
              <a:rPr lang="en-US" b="1" dirty="0">
                <a:ln w="11430"/>
                <a:solidFill>
                  <a:schemeClr val="bg1"/>
                </a:solidFill>
                <a:effectLst>
                  <a:glow rad="101600">
                    <a:schemeClr val="tx1"/>
                  </a:glow>
                  <a:outerShdw blurRad="80000" dist="40000" dir="5040000" algn="tl">
                    <a:srgbClr val="000000">
                      <a:alpha val="30000"/>
                    </a:srgbClr>
                  </a:outerShdw>
                </a:effectLst>
              </a:rPr>
              <a:t>(for the fruit of the Spirit is in all goodness, righteousness, and truth), </a:t>
            </a:r>
            <a:r>
              <a:rPr lang="en-US" sz="3200" b="1" i="1" dirty="0">
                <a:ln w="11430"/>
                <a:solidFill>
                  <a:schemeClr val="bg1"/>
                </a:solidFill>
                <a:effectLst>
                  <a:glow rad="101600">
                    <a:schemeClr val="tx1"/>
                  </a:glow>
                  <a:outerShdw blurRad="80000" dist="40000" dir="5040000" algn="tl">
                    <a:srgbClr val="000000">
                      <a:alpha val="30000"/>
                    </a:srgbClr>
                  </a:outerShdw>
                </a:effectLst>
              </a:rPr>
              <a:t>— Ephesians 5:9 </a:t>
            </a:r>
          </a:p>
        </p:txBody>
      </p:sp>
      <p:sp>
        <p:nvSpPr>
          <p:cNvPr id="5" name="Title 1"/>
          <p:cNvSpPr txBox="1">
            <a:spLocks/>
          </p:cNvSpPr>
          <p:nvPr/>
        </p:nvSpPr>
        <p:spPr>
          <a:xfrm>
            <a:off x="1064872" y="2362200"/>
            <a:ext cx="3049928"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80000" dist="40000" dir="5040000" algn="tl">
                    <a:srgbClr val="000000">
                      <a:alpha val="30000"/>
                    </a:srgbClr>
                  </a:outerShdw>
                </a:effectLst>
              </a:rPr>
              <a:t> </a:t>
            </a:r>
            <a:r>
              <a:rPr lang="en-US" sz="52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EA2222"/>
                </a:solidFill>
                <a:effectLst>
                  <a:glow rad="63500">
                    <a:schemeClr val="tx1"/>
                  </a:glow>
                  <a:outerShdw blurRad="80000" dist="40000" dir="5040000" algn="tl">
                    <a:srgbClr val="000000">
                      <a:alpha val="30000"/>
                    </a:srgbClr>
                  </a:outerShdw>
                </a:effectLst>
              </a:rPr>
              <a:t>goodness</a:t>
            </a:r>
            <a:endParaRPr lang="en-US" sz="3200" b="1" i="1" dirty="0">
              <a:ln w="11430"/>
              <a:solidFill>
                <a:srgbClr val="EA2222"/>
              </a:solidFill>
              <a:effectLst>
                <a:glow rad="63500">
                  <a:schemeClr val="tx1"/>
                </a:glow>
                <a:outerShdw blurRad="80000" dist="40000" dir="5040000" algn="tl">
                  <a:srgbClr val="000000">
                    <a:alpha val="30000"/>
                  </a:srgbClr>
                </a:outerShdw>
              </a:effectLst>
            </a:endParaRPr>
          </a:p>
        </p:txBody>
      </p:sp>
      <p:sp>
        <p:nvSpPr>
          <p:cNvPr id="6" name="Title 1"/>
          <p:cNvSpPr txBox="1">
            <a:spLocks/>
          </p:cNvSpPr>
          <p:nvPr/>
        </p:nvSpPr>
        <p:spPr>
          <a:xfrm>
            <a:off x="3657600" y="1676400"/>
            <a:ext cx="1830728"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80000" dist="40000" dir="5040000" algn="tl">
                    <a:srgbClr val="000000">
                      <a:alpha val="30000"/>
                    </a:srgbClr>
                  </a:outerShdw>
                </a:effectLst>
              </a:rPr>
              <a:t> </a:t>
            </a:r>
            <a:r>
              <a:rPr lang="en-US" sz="52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truth</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7" name="Title 1"/>
          <p:cNvSpPr txBox="1">
            <a:spLocks/>
          </p:cNvSpPr>
          <p:nvPr/>
        </p:nvSpPr>
        <p:spPr>
          <a:xfrm>
            <a:off x="4953000" y="2819400"/>
            <a:ext cx="28194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80000" dist="40000" dir="5040000" algn="tl">
                    <a:srgbClr val="000000">
                      <a:alpha val="30000"/>
                    </a:srgbClr>
                  </a:outerShdw>
                </a:effectLst>
              </a:rPr>
              <a:t> </a:t>
            </a:r>
            <a:r>
              <a:rPr lang="en-US" sz="52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4CE822"/>
                </a:solidFill>
                <a:effectLst>
                  <a:glow rad="63500">
                    <a:schemeClr val="tx1"/>
                  </a:glow>
                  <a:outerShdw blurRad="80000" dist="40000" dir="5040000" algn="tl">
                    <a:srgbClr val="000000">
                      <a:alpha val="30000"/>
                    </a:srgbClr>
                  </a:outerShdw>
                </a:effectLst>
              </a:rPr>
              <a:t>righteous</a:t>
            </a:r>
            <a:endParaRPr lang="en-US" sz="3200" b="1" i="1" dirty="0">
              <a:ln w="11430"/>
              <a:solidFill>
                <a:srgbClr val="4CE822"/>
              </a:soli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230474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0" presetClass="path" presetSubtype="0" accel="100000" fill="hold" grpId="3" nodeType="clickEffect">
                                  <p:stCondLst>
                                    <p:cond delay="0"/>
                                  </p:stCondLst>
                                  <p:childTnLst>
                                    <p:animMotion origin="layout" path="M 0 -2.22222E-6 L -0.13819 0.55139 " pathEditMode="relative" rAng="0" ptsTypes="AA">
                                      <p:cBhvr>
                                        <p:cTn id="24" dur="2000" fill="hold"/>
                                        <p:tgtEl>
                                          <p:spTgt spid="6"/>
                                        </p:tgtEl>
                                        <p:attrNameLst>
                                          <p:attrName>ppt_x</p:attrName>
                                          <p:attrName>ppt_y</p:attrName>
                                        </p:attrNameLst>
                                      </p:cBhvr>
                                      <p:rCtr x="-6910" y="27569"/>
                                    </p:animMotion>
                                  </p:childTnLst>
                                </p:cTn>
                              </p:par>
                              <p:par>
                                <p:cTn id="25" presetID="0" presetClass="path" presetSubtype="0" decel="40000" fill="hold" grpId="2" nodeType="withEffect">
                                  <p:stCondLst>
                                    <p:cond delay="0"/>
                                  </p:stCondLst>
                                  <p:childTnLst>
                                    <p:animMotion origin="layout" path="M 0.00017 -1.63737E-6 L 0.03715 0.35361 " pathEditMode="relative" rAng="0" ptsTypes="AA">
                                      <p:cBhvr>
                                        <p:cTn id="26" dur="2000" fill="hold"/>
                                        <p:tgtEl>
                                          <p:spTgt spid="5"/>
                                        </p:tgtEl>
                                        <p:attrNameLst>
                                          <p:attrName>ppt_x</p:attrName>
                                          <p:attrName>ppt_y</p:attrName>
                                        </p:attrNameLst>
                                      </p:cBhvr>
                                      <p:rCtr x="1840" y="17669"/>
                                    </p:animMotion>
                                  </p:childTnLst>
                                </p:cTn>
                              </p:par>
                              <p:par>
                                <p:cTn id="27" presetID="0" presetClass="path" presetSubtype="0" accel="50000" decel="50000" fill="hold" grpId="2" nodeType="withEffect">
                                  <p:stCondLst>
                                    <p:cond delay="0"/>
                                  </p:stCondLst>
                                  <p:childTnLst>
                                    <p:animMotion origin="layout" path="M -3.33333E-6 1.11111E-6 L -0.10746 0.28657 " pathEditMode="relative" rAng="0" ptsTypes="AA">
                                      <p:cBhvr>
                                        <p:cTn id="28" dur="2000" fill="hold"/>
                                        <p:tgtEl>
                                          <p:spTgt spid="7"/>
                                        </p:tgtEl>
                                        <p:attrNameLst>
                                          <p:attrName>ppt_x</p:attrName>
                                          <p:attrName>ppt_y</p:attrName>
                                        </p:attrNameLst>
                                      </p:cBhvr>
                                      <p:rCtr x="-5382" y="14329"/>
                                    </p:animMotion>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xit" presetSubtype="2" fill="hold" grpId="1" nodeType="clickEffect">
                                  <p:stCondLst>
                                    <p:cond delay="0"/>
                                  </p:stCondLst>
                                  <p:childTnLst>
                                    <p:animEffect transition="out" filter="wipe(right)">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22" presetClass="exit" presetSubtype="8" fill="hold" grpId="1" nodeType="withEffect">
                                  <p:stCondLst>
                                    <p:cond delay="0"/>
                                  </p:stCondLst>
                                  <p:childTnLst>
                                    <p:animEffect transition="out" filter="wipe(left)">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22" presetClass="exit" presetSubtype="1" fill="hold" grpId="2" nodeType="withEffect">
                                  <p:stCondLst>
                                    <p:cond delay="0"/>
                                  </p:stCondLst>
                                  <p:childTnLst>
                                    <p:animEffect transition="out" filter="wipe(up)">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5" grpId="2"/>
      <p:bldP spid="6" grpId="0"/>
      <p:bldP spid="6" grpId="1"/>
      <p:bldP spid="6" grpId="2"/>
      <p:bldP spid="6" grpId="3"/>
      <p:bldP spid="7" grpId="0"/>
      <p:bldP spid="7" grpId="1"/>
      <p:bldP spid="7" grpId="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3620"/>
          <a:stretch/>
        </p:blipFill>
        <p:spPr>
          <a:xfrm>
            <a:off x="1929" y="0"/>
            <a:ext cx="9142071" cy="6858000"/>
          </a:xfrm>
          <a:prstGeom prst="rect">
            <a:avLst/>
          </a:prstGeom>
        </p:spPr>
      </p:pic>
      <p:sp>
        <p:nvSpPr>
          <p:cNvPr id="5" name="Title 1"/>
          <p:cNvSpPr txBox="1">
            <a:spLocks/>
          </p:cNvSpPr>
          <p:nvPr/>
        </p:nvSpPr>
        <p:spPr>
          <a:xfrm>
            <a:off x="4859311" y="1536447"/>
            <a:ext cx="3429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with truth</a:t>
            </a:r>
          </a:p>
        </p:txBody>
      </p:sp>
      <p:sp>
        <p:nvSpPr>
          <p:cNvPr id="2" name="Title 1"/>
          <p:cNvSpPr>
            <a:spLocks noGrp="1"/>
          </p:cNvSpPr>
          <p:nvPr>
            <p:ph type="title"/>
          </p:nvPr>
        </p:nvSpPr>
        <p:spPr>
          <a:xfrm>
            <a:off x="457200" y="914400"/>
            <a:ext cx="8229600" cy="49831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Stand therefore, having         girded your waist with truth, having put on the breastplate of righteousness, and having shod your feet with the preparation     of the gospel of peace;                     </a:t>
            </a:r>
            <a:r>
              <a:rPr lang="en-US" sz="3200" b="1" i="1" dirty="0">
                <a:ln w="11430"/>
                <a:solidFill>
                  <a:srgbClr val="CC9900"/>
                </a:solidFill>
                <a:effectLst>
                  <a:glow rad="101600">
                    <a:schemeClr val="tx1"/>
                  </a:glow>
                  <a:outerShdw blurRad="80000" dist="40000" dir="5040000" algn="tl">
                    <a:srgbClr val="000000">
                      <a:alpha val="30000"/>
                    </a:srgbClr>
                  </a:outerShdw>
                </a:effectLst>
              </a:rPr>
              <a:t>— Ephesians 6:14-15</a:t>
            </a:r>
            <a:r>
              <a:rPr lang="en-US" sz="4000" b="1" i="1" dirty="0">
                <a:ln w="11430"/>
                <a:solidFill>
                  <a:srgbClr val="CC9900"/>
                </a:solidFill>
                <a:effectLst>
                  <a:glow rad="101600">
                    <a:schemeClr val="tx1"/>
                  </a:glow>
                  <a:outerShdw blurRad="80000" dist="40000" dir="5040000" algn="tl">
                    <a:srgbClr val="000000">
                      <a:alpha val="30000"/>
                    </a:srgbClr>
                  </a:outerShdw>
                </a:effectLst>
              </a:rPr>
              <a:t> </a:t>
            </a:r>
          </a:p>
        </p:txBody>
      </p:sp>
      <p:pic>
        <p:nvPicPr>
          <p:cNvPr id="4" name="Picture 3"/>
          <p:cNvPicPr>
            <a:picLocks noChangeAspect="1"/>
          </p:cNvPicPr>
          <p:nvPr/>
        </p:nvPicPr>
        <p:blipFill>
          <a:blip r:embed="rId4">
            <a:clrChange>
              <a:clrFrom>
                <a:srgbClr val="00A3E8"/>
              </a:clrFrom>
              <a:clrTo>
                <a:srgbClr val="00A3E8">
                  <a:alpha val="0"/>
                </a:srgbClr>
              </a:clrTo>
            </a:clrChange>
            <a:extLst>
              <a:ext uri="{28A0092B-C50C-407E-A947-70E740481C1C}">
                <a14:useLocalDpi xmlns:a14="http://schemas.microsoft.com/office/drawing/2010/main" val="0"/>
              </a:ext>
            </a:extLst>
          </a:blip>
          <a:stretch>
            <a:fillRect/>
          </a:stretch>
        </p:blipFill>
        <p:spPr>
          <a:xfrm>
            <a:off x="3200400" y="3048000"/>
            <a:ext cx="3048000" cy="876300"/>
          </a:xfrm>
          <a:prstGeom prst="rect">
            <a:avLst/>
          </a:prstGeom>
        </p:spPr>
      </p:pic>
      <p:sp>
        <p:nvSpPr>
          <p:cNvPr id="7" name="Title 1"/>
          <p:cNvSpPr txBox="1">
            <a:spLocks/>
          </p:cNvSpPr>
          <p:nvPr/>
        </p:nvSpPr>
        <p:spPr>
          <a:xfrm>
            <a:off x="1066800" y="838200"/>
            <a:ext cx="2590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Impact" panose="020B0806030902050204" pitchFamily="34" charset="0"/>
              </a:rPr>
              <a:t>Stand</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Impact" panose="020B0806030902050204" pitchFamily="34" charset="0"/>
            </a:endParaRPr>
          </a:p>
        </p:txBody>
      </p:sp>
      <p:sp>
        <p:nvSpPr>
          <p:cNvPr id="8" name="Title 1"/>
          <p:cNvSpPr txBox="1">
            <a:spLocks/>
          </p:cNvSpPr>
          <p:nvPr/>
        </p:nvSpPr>
        <p:spPr>
          <a:xfrm>
            <a:off x="2121408" y="4178808"/>
            <a:ext cx="2981452" cy="1152652"/>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rgbClr val="CE7972"/>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solidFill>
                  <a:srgbClr val="CC9900"/>
                </a:solidFill>
                <a:effectLst>
                  <a:glow rad="63500">
                    <a:schemeClr val="tx1"/>
                  </a:glow>
                </a:effectLst>
              </a:rPr>
              <a:t> </a:t>
            </a:r>
            <a:r>
              <a:rPr lang="en-US" sz="5000" b="1" dirty="0">
                <a:ln w="11430"/>
                <a:solidFill>
                  <a:srgbClr val="CC9900"/>
                </a:solidFill>
                <a:effectLst>
                  <a:glow rad="63500">
                    <a:schemeClr val="tx1"/>
                  </a:glow>
                </a:effectLst>
              </a:rPr>
              <a:t> </a:t>
            </a:r>
            <a:r>
              <a:rPr lang="en-US" sz="4380" b="1" kern="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latin typeface="Calibri" panose="020F0502020204030204" pitchFamily="34" charset="0"/>
              </a:rPr>
              <a:t>the gospel</a:t>
            </a:r>
          </a:p>
        </p:txBody>
      </p:sp>
      <p:sp>
        <p:nvSpPr>
          <p:cNvPr id="10" name="Title 1">
            <a:extLst>
              <a:ext uri="{FF2B5EF4-FFF2-40B4-BE49-F238E27FC236}">
                <a16:creationId xmlns:a16="http://schemas.microsoft.com/office/drawing/2014/main" id="{72732B01-C577-4AE7-9B8F-06D6845A432F}"/>
              </a:ext>
            </a:extLst>
          </p:cNvPr>
          <p:cNvSpPr txBox="1">
            <a:spLocks/>
          </p:cNvSpPr>
          <p:nvPr/>
        </p:nvSpPr>
        <p:spPr>
          <a:xfrm>
            <a:off x="6272665" y="1671638"/>
            <a:ext cx="1775960" cy="845343"/>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truth</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9" name="Rectangle 2">
            <a:extLst>
              <a:ext uri="{FF2B5EF4-FFF2-40B4-BE49-F238E27FC236}">
                <a16:creationId xmlns:a16="http://schemas.microsoft.com/office/drawing/2014/main" id="{40CD2B3C-DE16-4956-AEC3-3A4FC952A01C}"/>
              </a:ext>
            </a:extLst>
          </p:cNvPr>
          <p:cNvSpPr txBox="1">
            <a:spLocks noChangeArrowheads="1"/>
          </p:cNvSpPr>
          <p:nvPr/>
        </p:nvSpPr>
        <p:spPr bwMode="auto">
          <a:xfrm>
            <a:off x="5114442" y="1707813"/>
            <a:ext cx="2922118" cy="76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Title 1" hidden="1">
            <a:extLst>
              <a:ext uri="{FF2B5EF4-FFF2-40B4-BE49-F238E27FC236}">
                <a16:creationId xmlns:a16="http://schemas.microsoft.com/office/drawing/2014/main" id="{20FD32C5-341E-447C-BA0C-BE66553CF69D}"/>
              </a:ext>
            </a:extLst>
          </p:cNvPr>
          <p:cNvSpPr txBox="1">
            <a:spLocks/>
          </p:cNvSpPr>
          <p:nvPr/>
        </p:nvSpPr>
        <p:spPr>
          <a:xfrm>
            <a:off x="6396641" y="4460643"/>
            <a:ext cx="1736439" cy="868278"/>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noFill/>
                </a:ln>
                <a:solidFill>
                  <a:srgbClr val="FF0000"/>
                </a:solidFill>
                <a:effectLst>
                  <a:outerShdw blurRad="80000" dist="40000" dir="5040000" algn="tl">
                    <a:srgbClr val="000000">
                      <a:alpha val="30000"/>
                    </a:srgbClr>
                  </a:outerShdw>
                </a:effectLst>
              </a:rPr>
              <a:t>truth</a:t>
            </a:r>
            <a:endParaRPr lang="en-US" sz="3200" b="1" i="1" dirty="0">
              <a:ln w="11430">
                <a:noFill/>
              </a:ln>
              <a:solidFill>
                <a:srgbClr val="FF000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30474958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strVal val="#ppt_h"/>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1.54487E-6 L -0.06076 -0.10985 " pathEditMode="relative" rAng="0" ptsTypes="AA">
                                      <p:cBhvr>
                                        <p:cTn id="10" dur="1250" spd="-100000" fill="hold"/>
                                        <p:tgtEl>
                                          <p:spTgt spid="2"/>
                                        </p:tgtEl>
                                        <p:attrNameLst>
                                          <p:attrName>ppt_x</p:attrName>
                                          <p:attrName>ppt_y</p:attrName>
                                        </p:attrNameLst>
                                      </p:cBhvr>
                                      <p:rCtr x="-3038" y="-5504"/>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0"/>
                                  </p:stCondLst>
                                  <p:childTnLst>
                                    <p:set>
                                      <p:cBhvr override="childStyle">
                                        <p:cTn id="22" dur="500" fill="hold"/>
                                        <p:tgtEl>
                                          <p:spTgt spid="5"/>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strVal val="#ppt_w*0.70"/>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Effect transition="in" filter="fade">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childTnLst>
                                </p:cTn>
                              </p:par>
                              <p:par>
                                <p:cTn id="44" presetID="42" presetClass="path" presetSubtype="0" accel="50000" decel="50000" fill="hold" grpId="1" nodeType="withEffect">
                                  <p:stCondLst>
                                    <p:cond delay="0"/>
                                  </p:stCondLst>
                                  <p:childTnLst>
                                    <p:animMotion origin="layout" path="M 3.88889E-6 -4.07407E-6 L 0.01198 0.40834 " pathEditMode="relative" rAng="0" ptsTypes="AA">
                                      <p:cBhvr>
                                        <p:cTn id="45" dur="1750" fill="hold"/>
                                        <p:tgtEl>
                                          <p:spTgt spid="10"/>
                                        </p:tgtEl>
                                        <p:attrNameLst>
                                          <p:attrName>ppt_x</p:attrName>
                                          <p:attrName>ppt_y</p:attrName>
                                        </p:attrNameLst>
                                      </p:cBhvr>
                                      <p:rCtr x="590" y="20417"/>
                                    </p:animMotion>
                                  </p:childTnLst>
                                </p:cTn>
                              </p:par>
                              <p:par>
                                <p:cTn id="46" presetID="10" presetClass="exit" presetSubtype="0" fill="hold" grpId="2" nodeType="withEffect">
                                  <p:stCondLst>
                                    <p:cond delay="0"/>
                                  </p:stCondLst>
                                  <p:childTnLst>
                                    <p:animEffect transition="out" filter="fade">
                                      <p:cBhvr>
                                        <p:cTn id="47" dur="1250"/>
                                        <p:tgtEl>
                                          <p:spTgt spid="2"/>
                                        </p:tgtEl>
                                      </p:cBhvr>
                                    </p:animEffect>
                                    <p:set>
                                      <p:cBhvr>
                                        <p:cTn id="48" dur="1" fill="hold">
                                          <p:stCondLst>
                                            <p:cond delay="1249"/>
                                          </p:stCondLst>
                                        </p:cTn>
                                        <p:tgtEl>
                                          <p:spTgt spid="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23" presetClass="exit" presetSubtype="272" fill="hold" nodeType="withEffect">
                                  <p:stCondLst>
                                    <p:cond delay="0"/>
                                  </p:stCondLst>
                                  <p:childTnLst>
                                    <p:anim calcmode="lin" valueType="num">
                                      <p:cBhvr>
                                        <p:cTn id="68" dur="500"/>
                                        <p:tgtEl>
                                          <p:spTgt spid="4"/>
                                        </p:tgtEl>
                                        <p:attrNameLst>
                                          <p:attrName>ppt_w</p:attrName>
                                        </p:attrNameLst>
                                      </p:cBhvr>
                                      <p:tavLst>
                                        <p:tav tm="0">
                                          <p:val>
                                            <p:strVal val="ppt_w"/>
                                          </p:val>
                                        </p:tav>
                                        <p:tav tm="100000">
                                          <p:val>
                                            <p:strVal val="4/3*ppt_w"/>
                                          </p:val>
                                        </p:tav>
                                      </p:tavLst>
                                    </p:anim>
                                    <p:anim calcmode="lin" valueType="num">
                                      <p:cBhvr>
                                        <p:cTn id="69" dur="500"/>
                                        <p:tgtEl>
                                          <p:spTgt spid="4"/>
                                        </p:tgtEl>
                                        <p:attrNameLst>
                                          <p:attrName>ppt_h</p:attrName>
                                        </p:attrNameLst>
                                      </p:cBhvr>
                                      <p:tavLst>
                                        <p:tav tm="0">
                                          <p:val>
                                            <p:strVal val="ppt_h"/>
                                          </p:val>
                                        </p:tav>
                                        <p:tav tm="100000">
                                          <p:val>
                                            <p:strVal val="4/3*ppt_h"/>
                                          </p:val>
                                        </p:tav>
                                      </p:tavLst>
                                    </p:anim>
                                    <p:set>
                                      <p:cBhvr>
                                        <p:cTn id="70" dur="1" fill="hold">
                                          <p:stCondLst>
                                            <p:cond delay="499"/>
                                          </p:stCondLst>
                                        </p:cTn>
                                        <p:tgtEl>
                                          <p:spTgt spid="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4"/>
                                        </p:tgtEl>
                                      </p:cBhvr>
                                    </p:animEffect>
                                    <p:set>
                                      <p:cBhvr>
                                        <p:cTn id="73" dur="1" fill="hold">
                                          <p:stCondLst>
                                            <p:cond delay="499"/>
                                          </p:stCondLst>
                                        </p:cTn>
                                        <p:tgtEl>
                                          <p:spTgt spid="4"/>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5"/>
                                        </p:tgtEl>
                                      </p:cBhvr>
                                    </p:animEffect>
                                    <p:set>
                                      <p:cBhvr>
                                        <p:cTn id="7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2" grpId="2"/>
      <p:bldP spid="7" grpId="0"/>
      <p:bldP spid="7" grpId="1"/>
      <p:bldP spid="7" grpId="2"/>
      <p:bldP spid="8" grpId="0"/>
      <p:bldP spid="8" grpId="1"/>
      <p:bldP spid="8" grpId="2"/>
      <p:bldP spid="10" grpId="0"/>
      <p:bldP spid="10" grpId="1"/>
      <p:bldP spid="9" grpId="0"/>
      <p:bldP spid="9" grpId="1"/>
      <p:bldP spid="9"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 y="-2"/>
            <a:ext cx="9171432" cy="686219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Great"/>
          <p:cNvSpPr>
            <a:spLocks noGrp="1"/>
          </p:cNvSpPr>
          <p:nvPr>
            <p:ph type="title"/>
          </p:nvPr>
        </p:nvSpPr>
        <p:spPr>
          <a:xfrm>
            <a:off x="457200" y="2332038"/>
            <a:ext cx="8229600" cy="26971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CC9900"/>
                </a:solidFill>
                <a:effectLst>
                  <a:glow rad="101600">
                    <a:schemeClr val="tx1"/>
                  </a:glow>
                  <a:outerShdw blurRad="50800" dist="39000" dir="5460000" algn="tl">
                    <a:srgbClr val="000000">
                      <a:alpha val="38000"/>
                    </a:srgbClr>
                  </a:outerShdw>
                </a:effectLst>
              </a:rPr>
              <a:t>Great is the LORD, and greatly to be praised; And His greatness is unsearchable.</a:t>
            </a:r>
            <a:r>
              <a:rPr lang="en-US" sz="3200" b="1" i="1" dirty="0">
                <a:ln w="11430"/>
                <a:solidFill>
                  <a:srgbClr val="CC9900"/>
                </a:solidFill>
                <a:effectLst>
                  <a:glow rad="101600">
                    <a:schemeClr val="tx1"/>
                  </a:glow>
                  <a:outerShdw blurRad="50800" dist="39000" dir="5460000" algn="tl">
                    <a:srgbClr val="000000">
                      <a:alpha val="38000"/>
                    </a:srgbClr>
                  </a:outerShdw>
                </a:effectLst>
              </a:rPr>
              <a:t> — Psalm 145:3</a:t>
            </a:r>
            <a:r>
              <a:rPr lang="en-US" b="1" dirty="0">
                <a:ln w="11430"/>
                <a:solidFill>
                  <a:srgbClr val="CC9900"/>
                </a:solidFill>
                <a:effectLst>
                  <a:glow rad="101600">
                    <a:schemeClr val="tx1"/>
                  </a:glow>
                  <a:outerShdw blurRad="50800" dist="39000" dir="5460000" algn="tl">
                    <a:srgbClr val="000000">
                      <a:alpha val="38000"/>
                    </a:srgbClr>
                  </a:outerShdw>
                </a:effectLst>
              </a:rPr>
              <a:t> </a:t>
            </a:r>
          </a:p>
        </p:txBody>
      </p:sp>
      <p:sp>
        <p:nvSpPr>
          <p:cNvPr id="8" name="!!Not"/>
          <p:cNvSpPr txBox="1">
            <a:spLocks/>
          </p:cNvSpPr>
          <p:nvPr/>
        </p:nvSpPr>
        <p:spPr>
          <a:xfrm>
            <a:off x="457200" y="2133600"/>
            <a:ext cx="8229600" cy="4144962"/>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50800" dist="39000" dir="5460000" algn="tl">
                    <a:srgbClr val="000000">
                      <a:alpha val="38000"/>
                    </a:srgbClr>
                  </a:outerShdw>
                </a:effectLst>
              </a:rPr>
              <a:t>"God is not a man, that He should lie, Nor a son of man, that He should repent. Has He said, and will He not do? Or has He spoken, and will He not make it good?"     </a:t>
            </a:r>
            <a:r>
              <a:rPr lang="en-US" sz="3200" b="1" i="1" dirty="0">
                <a:ln w="11430"/>
                <a:solidFill>
                  <a:srgbClr val="CC9900"/>
                </a:solidFill>
                <a:effectLst>
                  <a:glow rad="101600">
                    <a:schemeClr val="tx1"/>
                  </a:glow>
                  <a:outerShdw blurRad="50800" dist="39000" dir="5460000" algn="tl">
                    <a:srgbClr val="000000">
                      <a:alpha val="38000"/>
                    </a:srgbClr>
                  </a:outerShdw>
                </a:effectLst>
              </a:rPr>
              <a:t>— Numbers 23:19 </a:t>
            </a:r>
          </a:p>
        </p:txBody>
      </p:sp>
      <p:sp>
        <p:nvSpPr>
          <p:cNvPr id="9" name="!!Word"/>
          <p:cNvSpPr txBox="1">
            <a:spLocks/>
          </p:cNvSpPr>
          <p:nvPr/>
        </p:nvSpPr>
        <p:spPr>
          <a:xfrm>
            <a:off x="457200" y="3246438"/>
            <a:ext cx="8229600" cy="2163762"/>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50800" dist="39000" dir="5460000" algn="tl">
                    <a:srgbClr val="000000">
                      <a:alpha val="38000"/>
                    </a:srgbClr>
                  </a:outerShdw>
                </a:effectLst>
              </a:rPr>
              <a:t>Forever, O LORD, Your word is settled in heaven. </a:t>
            </a:r>
            <a:r>
              <a:rPr lang="en-US" sz="3200" b="1" i="1" dirty="0">
                <a:ln w="11430"/>
                <a:solidFill>
                  <a:srgbClr val="CC9900"/>
                </a:solidFill>
                <a:effectLst>
                  <a:glow rad="101600">
                    <a:schemeClr val="tx1"/>
                  </a:glow>
                  <a:outerShdw blurRad="50800" dist="39000" dir="5460000" algn="tl">
                    <a:srgbClr val="000000">
                      <a:alpha val="38000"/>
                    </a:srgbClr>
                  </a:outerShdw>
                </a:effectLst>
              </a:rPr>
              <a:t>— Psalm 119:89 </a:t>
            </a:r>
          </a:p>
        </p:txBody>
      </p:sp>
      <p:sp>
        <p:nvSpPr>
          <p:cNvPr id="16" name="Title 1"/>
          <p:cNvSpPr txBox="1">
            <a:spLocks/>
          </p:cNvSpPr>
          <p:nvPr/>
        </p:nvSpPr>
        <p:spPr>
          <a:xfrm>
            <a:off x="6248400" y="4309994"/>
            <a:ext cx="2743200" cy="11764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9933FF"/>
                  </a:solidFill>
                </a:ln>
                <a:solidFill>
                  <a:srgbClr val="FF0000"/>
                </a:solidFill>
                <a:effectLst/>
              </a:rPr>
              <a:t>truth</a:t>
            </a:r>
            <a:endParaRPr lang="en-US" sz="3200" b="1" i="1" dirty="0">
              <a:ln>
                <a:solidFill>
                  <a:srgbClr val="9933FF"/>
                </a:solidFill>
              </a:ln>
              <a:solidFill>
                <a:srgbClr val="FF0000"/>
              </a:solidFill>
              <a:effectLst/>
            </a:endParaRPr>
          </a:p>
        </p:txBody>
      </p:sp>
      <p:sp>
        <p:nvSpPr>
          <p:cNvPr id="10" name="!!Right"/>
          <p:cNvSpPr txBox="1">
            <a:spLocks/>
          </p:cNvSpPr>
          <p:nvPr/>
        </p:nvSpPr>
        <p:spPr>
          <a:xfrm>
            <a:off x="457200" y="3627438"/>
            <a:ext cx="8229600" cy="2316162"/>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50800" dist="39000" dir="5460000" algn="tl">
                    <a:srgbClr val="000000">
                      <a:alpha val="38000"/>
                    </a:srgbClr>
                  </a:outerShdw>
                </a:effectLst>
              </a:rPr>
              <a:t>For the word of the LORD is right, And all His work is done in truth. </a:t>
            </a:r>
            <a:r>
              <a:rPr lang="en-US" sz="3200" b="1" i="1" dirty="0">
                <a:ln w="11430"/>
                <a:solidFill>
                  <a:srgbClr val="CC9900"/>
                </a:solidFill>
                <a:effectLst>
                  <a:glow rad="101600">
                    <a:schemeClr val="tx1"/>
                  </a:glow>
                  <a:outerShdw blurRad="50800" dist="39000" dir="5460000" algn="tl">
                    <a:srgbClr val="000000">
                      <a:alpha val="38000"/>
                    </a:srgbClr>
                  </a:outerShdw>
                </a:effectLst>
              </a:rPr>
              <a:t>— Psalm 33:4 </a:t>
            </a:r>
          </a:p>
        </p:txBody>
      </p:sp>
      <p:sp>
        <p:nvSpPr>
          <p:cNvPr id="14" name="Title 1"/>
          <p:cNvSpPr txBox="1">
            <a:spLocks/>
          </p:cNvSpPr>
          <p:nvPr/>
        </p:nvSpPr>
        <p:spPr>
          <a:xfrm>
            <a:off x="838200" y="350838"/>
            <a:ext cx="1752600" cy="944562"/>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00" b="1" dirty="0">
                <a:ln w="11430"/>
                <a:solidFill>
                  <a:srgbClr val="FF0000"/>
                </a:solidFill>
                <a:effectLst>
                  <a:outerShdw blurRad="50800" dist="39000" dir="5460000" algn="tl">
                    <a:srgbClr val="000000">
                      <a:alpha val="38000"/>
                    </a:srgbClr>
                  </a:outerShdw>
                </a:effectLst>
              </a:rPr>
              <a:t> </a:t>
            </a:r>
            <a:r>
              <a:rPr lang="en-US" sz="1600" b="1" dirty="0">
                <a:ln w="11430"/>
                <a:solidFill>
                  <a:srgbClr val="FF0000"/>
                </a:solidFill>
                <a:effectLst>
                  <a:outerShdw blurRad="50800" dist="39000" dir="5460000" algn="tl">
                    <a:srgbClr val="000000">
                      <a:alpha val="38000"/>
                    </a:srgbClr>
                  </a:outerShdw>
                </a:effectLst>
              </a:rPr>
              <a:t> </a:t>
            </a:r>
            <a:r>
              <a:rPr lang="en-US" sz="1440" b="1" dirty="0">
                <a:ln w="11430"/>
                <a:solidFill>
                  <a:schemeClr val="bg1"/>
                </a:solidFill>
                <a:effectLst>
                  <a:outerShdw blurRad="50800" dist="39000" dir="5460000" algn="tl">
                    <a:srgbClr val="000000">
                      <a:alpha val="38000"/>
                    </a:srgbClr>
                  </a:outerShdw>
                </a:effectLst>
              </a:rPr>
              <a:t>LORD</a:t>
            </a:r>
          </a:p>
        </p:txBody>
      </p:sp>
      <p:sp>
        <p:nvSpPr>
          <p:cNvPr id="12" name="Title 1"/>
          <p:cNvSpPr txBox="1">
            <a:spLocks/>
          </p:cNvSpPr>
          <p:nvPr/>
        </p:nvSpPr>
        <p:spPr>
          <a:xfrm>
            <a:off x="1524000" y="2286000"/>
            <a:ext cx="1905000" cy="914400"/>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ln w="11430"/>
                <a:solidFill>
                  <a:srgbClr val="FF0000"/>
                </a:solidFill>
                <a:effectLst>
                  <a:outerShdw blurRad="50800" dist="39000" dir="5460000" algn="tl">
                    <a:srgbClr val="000000">
                      <a:alpha val="38000"/>
                    </a:srgbClr>
                  </a:outerShdw>
                </a:effectLst>
              </a:rPr>
              <a:t>  </a:t>
            </a:r>
            <a:r>
              <a:rPr lang="en-US" sz="2620" b="1" dirty="0">
                <a:ln w="11430"/>
                <a:solidFill>
                  <a:schemeClr val="bg1"/>
                </a:solidFill>
                <a:effectLst>
                  <a:outerShdw blurRad="50800" dist="39000" dir="5460000" algn="tl">
                    <a:srgbClr val="000000">
                      <a:alpha val="38000"/>
                    </a:srgbClr>
                  </a:outerShdw>
                </a:effectLst>
              </a:rPr>
              <a:t>LORD</a:t>
            </a:r>
          </a:p>
        </p:txBody>
      </p:sp>
      <p:sp>
        <p:nvSpPr>
          <p:cNvPr id="13" name="Title 1"/>
          <p:cNvSpPr txBox="1">
            <a:spLocks/>
          </p:cNvSpPr>
          <p:nvPr/>
        </p:nvSpPr>
        <p:spPr>
          <a:xfrm>
            <a:off x="4800600" y="3724415"/>
            <a:ext cx="2057400" cy="944562"/>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11430"/>
                <a:solidFill>
                  <a:schemeClr val="bg1"/>
                </a:solidFill>
                <a:effectLst>
                  <a:outerShdw blurRad="50800" dist="39000" dir="5460000" algn="tl">
                    <a:srgbClr val="000000">
                      <a:alpha val="38000"/>
                    </a:srgbClr>
                  </a:outerShdw>
                </a:effectLst>
              </a:rPr>
              <a:t> </a:t>
            </a:r>
            <a:r>
              <a:rPr lang="en-US" sz="4600" b="1" dirty="0">
                <a:ln w="11430"/>
                <a:solidFill>
                  <a:schemeClr val="bg1"/>
                </a:solidFill>
                <a:effectLst>
                  <a:outerShdw blurRad="50800" dist="39000" dir="5460000" algn="tl">
                    <a:srgbClr val="000000">
                      <a:alpha val="38000"/>
                    </a:srgbClr>
                  </a:outerShdw>
                </a:effectLst>
              </a:rPr>
              <a:t> </a:t>
            </a:r>
            <a:r>
              <a:rPr lang="en-US" b="1" dirty="0">
                <a:ln w="11430"/>
                <a:solidFill>
                  <a:schemeClr val="bg1"/>
                </a:solidFill>
                <a:effectLst>
                  <a:outerShdw blurRad="50800" dist="39000" dir="5460000" algn="tl">
                    <a:srgbClr val="000000">
                      <a:alpha val="38000"/>
                    </a:srgbClr>
                  </a:outerShdw>
                </a:effectLst>
              </a:rPr>
              <a:t>LORD</a:t>
            </a:r>
          </a:p>
        </p:txBody>
      </p:sp>
      <p:sp>
        <p:nvSpPr>
          <p:cNvPr id="11" name="Title 1"/>
          <p:cNvSpPr txBox="1">
            <a:spLocks/>
          </p:cNvSpPr>
          <p:nvPr/>
        </p:nvSpPr>
        <p:spPr>
          <a:xfrm>
            <a:off x="838200" y="350838"/>
            <a:ext cx="1752600" cy="944562"/>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00" b="1" dirty="0">
                <a:ln w="11430"/>
                <a:solidFill>
                  <a:srgbClr val="FF0000"/>
                </a:solidFill>
                <a:effectLst>
                  <a:outerShdw blurRad="50800" dist="39000" dir="5460000" algn="tl">
                    <a:srgbClr val="000000">
                      <a:alpha val="38000"/>
                    </a:srgbClr>
                  </a:outerShdw>
                </a:effectLst>
              </a:rPr>
              <a:t> </a:t>
            </a:r>
            <a:r>
              <a:rPr lang="en-US" sz="1600" b="1" dirty="0">
                <a:ln w="11430"/>
                <a:solidFill>
                  <a:srgbClr val="FF0000"/>
                </a:solidFill>
                <a:effectLst>
                  <a:outerShdw blurRad="50800" dist="39000" dir="5460000" algn="tl">
                    <a:srgbClr val="000000">
                      <a:alpha val="38000"/>
                    </a:srgbClr>
                  </a:outerShdw>
                </a:effectLst>
              </a:rPr>
              <a:t> </a:t>
            </a:r>
            <a:r>
              <a:rPr lang="en-US" sz="1440" b="1" dirty="0">
                <a:ln w="11430"/>
                <a:solidFill>
                  <a:schemeClr val="bg1"/>
                </a:solidFill>
                <a:effectLst>
                  <a:glow rad="12700">
                    <a:schemeClr val="tx1">
                      <a:alpha val="70000"/>
                    </a:schemeClr>
                  </a:glow>
                  <a:outerShdw blurRad="50800" dist="39000" dir="5460000" algn="tl">
                    <a:srgbClr val="000000">
                      <a:alpha val="38000"/>
                    </a:srgbClr>
                  </a:outerShdw>
                </a:effectLst>
              </a:rPr>
              <a:t>LORD</a:t>
            </a:r>
          </a:p>
        </p:txBody>
      </p:sp>
      <p:sp>
        <p:nvSpPr>
          <p:cNvPr id="15" name="Rectangle 4"/>
          <p:cNvSpPr>
            <a:spLocks noChangeArrowheads="1"/>
          </p:cNvSpPr>
          <p:nvPr/>
        </p:nvSpPr>
        <p:spPr bwMode="auto">
          <a:xfrm>
            <a:off x="4800600" y="3657600"/>
            <a:ext cx="22860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chemeClr val="bg1"/>
                </a:solidFill>
                <a:effectLst>
                  <a:outerShdw blurRad="80000" dist="40000" dir="5040000" algn="tl">
                    <a:srgbClr val="000000">
                      <a:alpha val="30000"/>
                    </a:srgbClr>
                  </a:outerShdw>
                </a:effectLst>
                <a:latin typeface="+mj-lt"/>
              </a:rPr>
              <a:t>LORD</a:t>
            </a:r>
            <a:endParaRPr lang="en-US" sz="3200" b="1" i="1" dirty="0">
              <a:ln w="11430">
                <a:noFill/>
              </a:ln>
              <a:solidFill>
                <a:schemeClr val="bg1"/>
              </a:solidFill>
              <a:effectLst>
                <a:outerShdw blurRad="80000" dist="40000" dir="5040000" algn="tl">
                  <a:srgbClr val="000000">
                    <a:alpha val="30000"/>
                  </a:srgbClr>
                </a:outerShdw>
              </a:effectLst>
              <a:latin typeface="+mj-lt"/>
            </a:endParaRPr>
          </a:p>
        </p:txBody>
      </p:sp>
      <p:sp>
        <p:nvSpPr>
          <p:cNvPr id="17" name="Rectangle 2">
            <a:extLst>
              <a:ext uri="{FF2B5EF4-FFF2-40B4-BE49-F238E27FC236}">
                <a16:creationId xmlns:a16="http://schemas.microsoft.com/office/drawing/2014/main" id="{C4F8504A-F3B8-452E-BDBF-0104E146FDBA}"/>
              </a:ext>
            </a:extLst>
          </p:cNvPr>
          <p:cNvSpPr txBox="1">
            <a:spLocks noChangeArrowheads="1"/>
          </p:cNvSpPr>
          <p:nvPr/>
        </p:nvSpPr>
        <p:spPr bwMode="auto">
          <a:xfrm>
            <a:off x="6735230" y="4498639"/>
            <a:ext cx="1769475" cy="76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Is1">
            <a:extLst>
              <a:ext uri="{FF2B5EF4-FFF2-40B4-BE49-F238E27FC236}">
                <a16:creationId xmlns:a16="http://schemas.microsoft.com/office/drawing/2014/main" id="{CBA20583-D443-4924-A161-95C8B8EC4EB0}"/>
              </a:ext>
            </a:extLst>
          </p:cNvPr>
          <p:cNvSpPr>
            <a:spLocks noChangeArrowheads="1"/>
          </p:cNvSpPr>
          <p:nvPr/>
        </p:nvSpPr>
        <p:spPr bwMode="auto">
          <a:xfrm>
            <a:off x="2788920" y="731520"/>
            <a:ext cx="492162" cy="653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5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is</a:t>
            </a:r>
          </a:p>
        </p:txBody>
      </p:sp>
      <p:sp>
        <p:nvSpPr>
          <p:cNvPr id="19" name="!!Is2">
            <a:extLst>
              <a:ext uri="{FF2B5EF4-FFF2-40B4-BE49-F238E27FC236}">
                <a16:creationId xmlns:a16="http://schemas.microsoft.com/office/drawing/2014/main" id="{F77BC353-CD0A-4C67-97F6-DE33BDC64AA4}"/>
              </a:ext>
            </a:extLst>
          </p:cNvPr>
          <p:cNvSpPr>
            <a:spLocks noChangeArrowheads="1"/>
          </p:cNvSpPr>
          <p:nvPr/>
        </p:nvSpPr>
        <p:spPr bwMode="auto">
          <a:xfrm>
            <a:off x="4804042" y="349623"/>
            <a:ext cx="507546" cy="723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is</a:t>
            </a:r>
            <a:endParaRPr kumimoji="0" lang="en-US" sz="24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endParaRPr>
          </a:p>
        </p:txBody>
      </p:sp>
      <p:sp>
        <p:nvSpPr>
          <p:cNvPr id="20" name="!!Is3">
            <a:extLst>
              <a:ext uri="{FF2B5EF4-FFF2-40B4-BE49-F238E27FC236}">
                <a16:creationId xmlns:a16="http://schemas.microsoft.com/office/drawing/2014/main" id="{19490152-4987-4E7F-B579-CD40431BD1D9}"/>
              </a:ext>
            </a:extLst>
          </p:cNvPr>
          <p:cNvSpPr>
            <a:spLocks noChangeArrowheads="1"/>
          </p:cNvSpPr>
          <p:nvPr/>
        </p:nvSpPr>
        <p:spPr bwMode="auto">
          <a:xfrm>
            <a:off x="4329953" y="2326341"/>
            <a:ext cx="722861" cy="80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is</a:t>
            </a:r>
            <a:endParaRPr kumimoji="0" lang="en-US" sz="32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endParaRPr>
          </a:p>
        </p:txBody>
      </p:sp>
      <p:sp>
        <p:nvSpPr>
          <p:cNvPr id="21" name="!!Is4">
            <a:extLst>
              <a:ext uri="{FF2B5EF4-FFF2-40B4-BE49-F238E27FC236}">
                <a16:creationId xmlns:a16="http://schemas.microsoft.com/office/drawing/2014/main" id="{E7D56F0B-C2AA-4C47-9340-383F711C47B8}"/>
              </a:ext>
            </a:extLst>
          </p:cNvPr>
          <p:cNvSpPr>
            <a:spLocks noChangeArrowheads="1"/>
          </p:cNvSpPr>
          <p:nvPr/>
        </p:nvSpPr>
        <p:spPr bwMode="auto">
          <a:xfrm>
            <a:off x="4454419" y="439468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is</a:t>
            </a:r>
          </a:p>
        </p:txBody>
      </p:sp>
    </p:spTree>
    <p:extLst>
      <p:ext uri="{BB962C8B-B14F-4D97-AF65-F5344CB8AC3E}">
        <p14:creationId xmlns:p14="http://schemas.microsoft.com/office/powerpoint/2010/main" val="3929949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fltVal val="0"/>
                                          </p:val>
                                        </p:tav>
                                        <p:tav tm="100000">
                                          <p:val>
                                            <p:strVal val="#ppt_w"/>
                                          </p:val>
                                        </p:tav>
                                      </p:tavLst>
                                    </p:anim>
                                    <p:anim calcmode="lin" valueType="num">
                                      <p:cBhvr>
                                        <p:cTn id="8" dur="1250" fill="hold"/>
                                        <p:tgtEl>
                                          <p:spTgt spid="6"/>
                                        </p:tgtEl>
                                        <p:attrNameLst>
                                          <p:attrName>ppt_h</p:attrName>
                                        </p:attrNameLst>
                                      </p:cBhvr>
                                      <p:tavLst>
                                        <p:tav tm="0">
                                          <p:val>
                                            <p:fltVal val="0"/>
                                          </p:val>
                                        </p:tav>
                                        <p:tav tm="100000">
                                          <p:val>
                                            <p:strVal val="#ppt_h"/>
                                          </p:val>
                                        </p:tav>
                                      </p:tavLst>
                                    </p:anim>
                                  </p:childTnLst>
                                </p:cTn>
                              </p:par>
                              <p:par>
                                <p:cTn id="9" presetID="6" presetClass="entr" presetSubtype="3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out)">
                                      <p:cBhvr>
                                        <p:cTn id="11" dur="1750"/>
                                        <p:tgtEl>
                                          <p:spTgt spid="6"/>
                                        </p:tgtEl>
                                      </p:cBhvr>
                                    </p:animEffect>
                                  </p:childTnLst>
                                </p:cTn>
                              </p:par>
                              <p:par>
                                <p:cTn id="12" presetID="23" presetClass="entr" presetSubtype="16" fill="hold" grpId="0" nodeType="withEffect">
                                  <p:stCondLst>
                                    <p:cond delay="1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1250" fill="hold"/>
                                        <p:tgtEl>
                                          <p:spTgt spid="2"/>
                                        </p:tgtEl>
                                        <p:attrNameLst>
                                          <p:attrName>ppt_w</p:attrName>
                                        </p:attrNameLst>
                                      </p:cBhvr>
                                      <p:tavLst>
                                        <p:tav tm="0">
                                          <p:val>
                                            <p:fltVal val="0"/>
                                          </p:val>
                                        </p:tav>
                                        <p:tav tm="100000">
                                          <p:val>
                                            <p:strVal val="#ppt_w"/>
                                          </p:val>
                                        </p:tav>
                                      </p:tavLst>
                                    </p:anim>
                                    <p:anim calcmode="lin" valueType="num">
                                      <p:cBhvr>
                                        <p:cTn id="15" dur="1250" fill="hold"/>
                                        <p:tgtEl>
                                          <p:spTgt spid="2"/>
                                        </p:tgtEl>
                                        <p:attrNameLst>
                                          <p:attrName>ppt_h</p:attrName>
                                        </p:attrNameLst>
                                      </p:cBhvr>
                                      <p:tavLst>
                                        <p:tav tm="0">
                                          <p:val>
                                            <p:fltVal val="0"/>
                                          </p:val>
                                        </p:tav>
                                        <p:tav tm="100000">
                                          <p:val>
                                            <p:strVal val="#ppt_h"/>
                                          </p:val>
                                        </p:tav>
                                      </p:tavLst>
                                    </p:anim>
                                  </p:childTnLst>
                                </p:cTn>
                              </p:par>
                              <p:par>
                                <p:cTn id="16" presetID="0" presetClass="path" presetSubtype="0" accel="50000" decel="50000" fill="hold" grpId="1" nodeType="withEffect">
                                  <p:stCondLst>
                                    <p:cond delay="1000"/>
                                  </p:stCondLst>
                                  <p:childTnLst>
                                    <p:animMotion origin="layout" path="M 0 0 L 0 -0.0444 " pathEditMode="relative" ptsTypes="AA">
                                      <p:cBhvr>
                                        <p:cTn id="17" dur="1250" spd="-100000" fill="hold"/>
                                        <p:tgtEl>
                                          <p:spTgt spid="2"/>
                                        </p:tgtEl>
                                        <p:attrNameLst>
                                          <p:attrName>ppt_x</p:attrName>
                                          <p:attrName>ppt_y</p:attrName>
                                        </p:attrNameLst>
                                      </p:cBhvr>
                                    </p:animMotion>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grpId="2" nodeType="clickEffect">
                                  <p:stCondLst>
                                    <p:cond delay="0"/>
                                  </p:stCondLst>
                                  <p:childTnLst>
                                    <p:animScale>
                                      <p:cBhvr>
                                        <p:cTn id="21" dur="1500" fill="hold"/>
                                        <p:tgtEl>
                                          <p:spTgt spid="2"/>
                                        </p:tgtEl>
                                      </p:cBhvr>
                                      <p:by x="60000" y="60000"/>
                                    </p:animScale>
                                  </p:childTnLst>
                                </p:cTn>
                              </p:par>
                              <p:par>
                                <p:cTn id="22" presetID="0" presetClass="path" presetSubtype="0" accel="50000" decel="50000" fill="hold" grpId="3" nodeType="withEffect">
                                  <p:stCondLst>
                                    <p:cond delay="0"/>
                                  </p:stCondLst>
                                  <p:childTnLst>
                                    <p:animMotion origin="layout" path="M 0 2.29417E-6 L -0.21771 -0.37928 " pathEditMode="relative" rAng="0" ptsTypes="AA">
                                      <p:cBhvr>
                                        <p:cTn id="23" dur="1500" fill="hold"/>
                                        <p:tgtEl>
                                          <p:spTgt spid="2"/>
                                        </p:tgtEl>
                                        <p:attrNameLst>
                                          <p:attrName>ppt_x</p:attrName>
                                          <p:attrName>ppt_y</p:attrName>
                                        </p:attrNameLst>
                                      </p:cBhvr>
                                      <p:rCtr x="-10885" y="-18964"/>
                                    </p:animMotion>
                                  </p:childTnLst>
                                </p:cTn>
                              </p:par>
                              <p:par>
                                <p:cTn id="24" presetID="52" presetClass="entr" presetSubtype="0" fill="hold" grpId="0" nodeType="withEffect">
                                  <p:stCondLst>
                                    <p:cond delay="1000"/>
                                  </p:stCondLst>
                                  <p:childTnLst>
                                    <p:set>
                                      <p:cBhvr>
                                        <p:cTn id="25" dur="1" fill="hold">
                                          <p:stCondLst>
                                            <p:cond delay="0"/>
                                          </p:stCondLst>
                                        </p:cTn>
                                        <p:tgtEl>
                                          <p:spTgt spid="8"/>
                                        </p:tgtEl>
                                        <p:attrNameLst>
                                          <p:attrName>style.visibility</p:attrName>
                                        </p:attrNameLst>
                                      </p:cBhvr>
                                      <p:to>
                                        <p:strVal val="visible"/>
                                      </p:to>
                                    </p:set>
                                    <p:animScale>
                                      <p:cBhvr>
                                        <p:cTn id="2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8"/>
                                        </p:tgtEl>
                                        <p:attrNameLst>
                                          <p:attrName>ppt_x</p:attrName>
                                          <p:attrName>ppt_y</p:attrName>
                                        </p:attrNameLst>
                                      </p:cBhvr>
                                    </p:animMotion>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grpId="1" nodeType="clickEffect">
                                  <p:stCondLst>
                                    <p:cond delay="250"/>
                                  </p:stCondLst>
                                  <p:childTnLst>
                                    <p:animScale>
                                      <p:cBhvr>
                                        <p:cTn id="32" dur="1750" fill="hold"/>
                                        <p:tgtEl>
                                          <p:spTgt spid="8"/>
                                        </p:tgtEl>
                                      </p:cBhvr>
                                      <p:by x="60000" y="60000"/>
                                    </p:animScale>
                                  </p:childTnLst>
                                </p:cTn>
                              </p:par>
                              <p:par>
                                <p:cTn id="33" presetID="0" presetClass="path" presetSubtype="0" accel="50000" decel="50000" fill="hold" grpId="6" nodeType="withEffect">
                                  <p:stCondLst>
                                    <p:cond delay="250"/>
                                  </p:stCondLst>
                                  <p:childTnLst>
                                    <p:animMotion origin="layout" path="M 0 2.80296E-6 C 0.00174 0.01087 0 0.04787 0.01076 0.06568 C 0.02153 0.08348 0.04514 0.108 0.06493 0.10661 C 0.08472 0.10522 0.1158 0.09042 0.13003 0.05666 C 0.14427 0.02289 0.14427 -0.0488 0.15 -0.09644 C 0.15573 -0.14408 0.15868 -0.18664 0.16424 -0.22988 C 0.16979 -0.27313 0.17951 -0.33002 0.18351 -0.35639 " pathEditMode="relative" rAng="0" ptsTypes="aaaaaaa">
                                      <p:cBhvr>
                                        <p:cTn id="34" dur="1750" fill="hold"/>
                                        <p:tgtEl>
                                          <p:spTgt spid="8"/>
                                        </p:tgtEl>
                                        <p:attrNameLst>
                                          <p:attrName>ppt_x</p:attrName>
                                          <p:attrName>ppt_y</p:attrName>
                                        </p:attrNameLst>
                                      </p:cBhvr>
                                      <p:rCtr x="9167" y="-12419"/>
                                    </p:animMotion>
                                  </p:childTnLst>
                                </p:cTn>
                              </p:par>
                              <p:par>
                                <p:cTn id="35" presetID="6" presetClass="emph" presetSubtype="0" fill="hold" grpId="4" nodeType="withEffect">
                                  <p:stCondLst>
                                    <p:cond delay="0"/>
                                  </p:stCondLst>
                                  <p:childTnLst>
                                    <p:animScale>
                                      <p:cBhvr>
                                        <p:cTn id="36" dur="1000" fill="hold"/>
                                        <p:tgtEl>
                                          <p:spTgt spid="2"/>
                                        </p:tgtEl>
                                      </p:cBhvr>
                                      <p:by x="75000" y="75000"/>
                                    </p:animScale>
                                  </p:childTnLst>
                                </p:cTn>
                              </p:par>
                              <p:par>
                                <p:cTn id="37" presetID="0" presetClass="path" presetSubtype="0" accel="50000" decel="50000" fill="hold" grpId="5" nodeType="withEffect">
                                  <p:stCondLst>
                                    <p:cond delay="0"/>
                                  </p:stCondLst>
                                  <p:childTnLst>
                                    <p:animMotion origin="layout" path="M -0.21771 -0.37963 C -0.22326 -0.3868 -0.23854 -0.41458 -0.25104 -0.42314 C -0.26354 -0.43171 -0.28212 -0.43495 -0.29271 -0.43125 C -0.3033 -0.42754 -0.31128 -0.41273 -0.31476 -0.40069 C -0.31823 -0.38865 -0.31597 -0.37199 -0.31354 -0.35879 C -0.31111 -0.3456 -0.30312 -0.32963 -0.30052 -0.32199 " pathEditMode="relative" rAng="0" ptsTypes="aaaaaa">
                                      <p:cBhvr>
                                        <p:cTn id="38" dur="2000" fill="hold"/>
                                        <p:tgtEl>
                                          <p:spTgt spid="2"/>
                                        </p:tgtEl>
                                        <p:attrNameLst>
                                          <p:attrName>ppt_x</p:attrName>
                                          <p:attrName>ppt_y</p:attrName>
                                        </p:attrNameLst>
                                      </p:cBhvr>
                                      <p:rCtr x="-5035" y="116"/>
                                    </p:animMotion>
                                  </p:childTnLst>
                                </p:cTn>
                              </p:par>
                              <p:par>
                                <p:cTn id="39" presetID="55" presetClass="entr" presetSubtype="0" fill="hold" grpId="0" nodeType="withEffect">
                                  <p:stCondLst>
                                    <p:cond delay="125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strVal val="#ppt_w*0.70"/>
                                          </p:val>
                                        </p:tav>
                                        <p:tav tm="100000">
                                          <p:val>
                                            <p:strVal val="#ppt_w"/>
                                          </p:val>
                                        </p:tav>
                                      </p:tavLst>
                                    </p:anim>
                                    <p:anim calcmode="lin" valueType="num">
                                      <p:cBhvr>
                                        <p:cTn id="42" dur="1000" fill="hold"/>
                                        <p:tgtEl>
                                          <p:spTgt spid="9"/>
                                        </p:tgtEl>
                                        <p:attrNameLst>
                                          <p:attrName>ppt_h</p:attrName>
                                        </p:attrNameLst>
                                      </p:cBhvr>
                                      <p:tavLst>
                                        <p:tav tm="0">
                                          <p:val>
                                            <p:strVal val="#ppt_h"/>
                                          </p:val>
                                        </p:tav>
                                        <p:tav tm="100000">
                                          <p:val>
                                            <p:strVal val="#ppt_h"/>
                                          </p:val>
                                        </p:tav>
                                      </p:tavLst>
                                    </p:anim>
                                    <p:animEffect transition="in" filter="fade">
                                      <p:cBhvr>
                                        <p:cTn id="43" dur="1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mph" presetSubtype="0" fill="hold" grpId="6" nodeType="clickEffect">
                                  <p:stCondLst>
                                    <p:cond delay="0"/>
                                  </p:stCondLst>
                                  <p:childTnLst>
                                    <p:animScale>
                                      <p:cBhvr>
                                        <p:cTn id="47" dur="1250" fill="hold"/>
                                        <p:tgtEl>
                                          <p:spTgt spid="2"/>
                                        </p:tgtEl>
                                      </p:cBhvr>
                                      <p:by x="75000" y="75000"/>
                                    </p:animScale>
                                  </p:childTnLst>
                                </p:cTn>
                              </p:par>
                              <p:par>
                                <p:cTn id="48" presetID="0" presetClass="path" presetSubtype="0" accel="50000" decel="50000" fill="hold" grpId="9" nodeType="withEffect">
                                  <p:stCondLst>
                                    <p:cond delay="0"/>
                                  </p:stCondLst>
                                  <p:childTnLst>
                                    <p:animMotion origin="layout" path="M -0.30122 -0.32199 L -0.2967 -0.3824 " pathEditMode="relative" rAng="0" ptsTypes="AA">
                                      <p:cBhvr>
                                        <p:cTn id="49" dur="1750" fill="hold"/>
                                        <p:tgtEl>
                                          <p:spTgt spid="2"/>
                                        </p:tgtEl>
                                        <p:attrNameLst>
                                          <p:attrName>ppt_x</p:attrName>
                                          <p:attrName>ppt_y</p:attrName>
                                        </p:attrNameLst>
                                      </p:cBhvr>
                                      <p:rCtr x="226" y="-3032"/>
                                    </p:animMotion>
                                  </p:childTnLst>
                                </p:cTn>
                              </p:par>
                              <p:par>
                                <p:cTn id="50" presetID="6" presetClass="emph" presetSubtype="0" fill="hold" grpId="3" nodeType="withEffect">
                                  <p:stCondLst>
                                    <p:cond delay="0"/>
                                  </p:stCondLst>
                                  <p:childTnLst>
                                    <p:animScale>
                                      <p:cBhvr>
                                        <p:cTn id="51" dur="1250" fill="hold"/>
                                        <p:tgtEl>
                                          <p:spTgt spid="8"/>
                                        </p:tgtEl>
                                      </p:cBhvr>
                                      <p:by x="75000" y="75000"/>
                                    </p:animScale>
                                  </p:childTnLst>
                                </p:cTn>
                              </p:par>
                              <p:par>
                                <p:cTn id="52" presetID="0" presetClass="path" presetSubtype="0" accel="50000" decel="50000" fill="hold" grpId="7" nodeType="withEffect">
                                  <p:stCondLst>
                                    <p:cond delay="0"/>
                                  </p:stCondLst>
                                  <p:childTnLst>
                                    <p:animMotion origin="layout" path="M 0.18351 -0.35638 L 0.17101 -0.40518 " pathEditMode="relative" rAng="0" ptsTypes="AA">
                                      <p:cBhvr>
                                        <p:cTn id="53" dur="1250" fill="hold"/>
                                        <p:tgtEl>
                                          <p:spTgt spid="8"/>
                                        </p:tgtEl>
                                        <p:attrNameLst>
                                          <p:attrName>ppt_x</p:attrName>
                                          <p:attrName>ppt_y</p:attrName>
                                        </p:attrNameLst>
                                      </p:cBhvr>
                                      <p:rCtr x="-625" y="-2451"/>
                                    </p:animMotion>
                                  </p:childTnLst>
                                </p:cTn>
                              </p:par>
                              <p:par>
                                <p:cTn id="54" presetID="6" presetClass="emph" presetSubtype="0" fill="hold" grpId="1" nodeType="withEffect">
                                  <p:stCondLst>
                                    <p:cond delay="0"/>
                                  </p:stCondLst>
                                  <p:childTnLst>
                                    <p:animScale>
                                      <p:cBhvr>
                                        <p:cTn id="55" dur="1250" fill="hold"/>
                                        <p:tgtEl>
                                          <p:spTgt spid="9"/>
                                        </p:tgtEl>
                                      </p:cBhvr>
                                      <p:by x="60000" y="60000"/>
                                    </p:animScale>
                                  </p:childTnLst>
                                </p:cTn>
                              </p:par>
                              <p:par>
                                <p:cTn id="56" presetID="0" presetClass="path" presetSubtype="0" accel="50000" decel="50000" fill="hold" grpId="2" nodeType="withEffect">
                                  <p:stCondLst>
                                    <p:cond delay="0"/>
                                  </p:stCondLst>
                                  <p:childTnLst>
                                    <p:animMotion origin="layout" path="M 0 -4.78261E-6 L -0.2 -0.20374 " pathEditMode="relative" rAng="0" ptsTypes="AA">
                                      <p:cBhvr>
                                        <p:cTn id="57" dur="1250" fill="hold"/>
                                        <p:tgtEl>
                                          <p:spTgt spid="9"/>
                                        </p:tgtEl>
                                        <p:attrNameLst>
                                          <p:attrName>ppt_x</p:attrName>
                                          <p:attrName>ppt_y</p:attrName>
                                        </p:attrNameLst>
                                      </p:cBhvr>
                                      <p:rCtr x="-10000" y="-10199"/>
                                    </p:animMotion>
                                  </p:childTnLst>
                                </p:cTn>
                              </p:par>
                              <p:par>
                                <p:cTn id="58" presetID="25" presetClass="entr" presetSubtype="0" fill="hold" grpId="0" nodeType="withEffect">
                                  <p:stCondLst>
                                    <p:cond delay="50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3" dur="1000" fill="hold"/>
                                        <p:tgtEl>
                                          <p:spTgt spid="10"/>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
                                        <p:tgtEl>
                                          <p:spTgt spid="11"/>
                                        </p:tgtEl>
                                      </p:cBhvr>
                                    </p:animEffect>
                                  </p:childTnLst>
                                </p:cTn>
                              </p:par>
                              <p:par>
                                <p:cTn id="73" presetID="1"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par>
                                <p:cTn id="75" presetID="1" presetClass="entr" presetSubtype="0" fill="hold" grpId="0" nodeType="withEffect">
                                  <p:stCondLst>
                                    <p:cond delay="950"/>
                                  </p:stCondLst>
                                  <p:childTnLst>
                                    <p:set>
                                      <p:cBhvr>
                                        <p:cTn id="76" dur="1" fill="hold">
                                          <p:stCondLst>
                                            <p:cond delay="0"/>
                                          </p:stCondLst>
                                        </p:cTn>
                                        <p:tgtEl>
                                          <p:spTgt spid="12"/>
                                        </p:tgtEl>
                                        <p:attrNameLst>
                                          <p:attrName>style.visibility</p:attrName>
                                        </p:attrNameLst>
                                      </p:cBhvr>
                                      <p:to>
                                        <p:strVal val="visible"/>
                                      </p:to>
                                    </p:set>
                                  </p:childTnLst>
                                </p:cTn>
                              </p:par>
                              <p:par>
                                <p:cTn id="77" presetID="6" presetClass="emph" presetSubtype="0" fill="hold" grpId="2" nodeType="withEffect">
                                  <p:stCondLst>
                                    <p:cond delay="0"/>
                                  </p:stCondLst>
                                  <p:childTnLst>
                                    <p:animScale>
                                      <p:cBhvr>
                                        <p:cTn id="78" dur="2000" fill="hold"/>
                                        <p:tgtEl>
                                          <p:spTgt spid="11"/>
                                        </p:tgtEl>
                                      </p:cBhvr>
                                      <p:by x="305000" y="305000"/>
                                    </p:animScale>
                                  </p:childTnLst>
                                </p:cTn>
                              </p:par>
                              <p:par>
                                <p:cTn id="79" presetID="0" presetClass="path" presetSubtype="0" accel="50000" fill="hold" grpId="1" nodeType="withEffect">
                                  <p:stCondLst>
                                    <p:cond delay="0"/>
                                  </p:stCondLst>
                                  <p:childTnLst>
                                    <p:animMotion origin="layout" path="M 2.77556E-17 2.59259E-6 C 0.00347 0.01458 0.01354 0.05972 0.02083 0.08796 C 0.02813 0.1162 0.03333 0.1375 0.0434 0.17014 C 0.05347 0.20278 0.06997 0.25069 0.0816 0.28426 C 0.09323 0.31782 0.09965 0.34074 0.11337 0.37222 C 0.12708 0.4037 0.14358 0.44236 0.16424 0.47338 C 0.1849 0.5044 0.21024 0.53727 0.2375 0.55833 C 0.26476 0.5794 0.2967 0.59791 0.3283 0.59953 C 0.3599 0.60115 0.40694 0.58657 0.42743 0.56828 C 0.44792 0.55 0.44635 0.50578 0.45139 0.48935 " pathEditMode="relative" rAng="0" ptsTypes="aaaaaaaaaa">
                                      <p:cBhvr>
                                        <p:cTn id="80" dur="2000" fill="hold"/>
                                        <p:tgtEl>
                                          <p:spTgt spid="11"/>
                                        </p:tgtEl>
                                        <p:attrNameLst>
                                          <p:attrName>ppt_x</p:attrName>
                                          <p:attrName>ppt_y</p:attrName>
                                        </p:attrNameLst>
                                      </p:cBhvr>
                                      <p:rCtr x="22569" y="30046"/>
                                    </p:animMotion>
                                  </p:childTnLst>
                                </p:cTn>
                              </p:par>
                              <p:par>
                                <p:cTn id="81" presetID="1" presetClass="entr" presetSubtype="0" fill="hold" grpId="0" nodeType="withEffect">
                                  <p:stCondLst>
                                    <p:cond delay="2000"/>
                                  </p:stCondLst>
                                  <p:childTnLst>
                                    <p:set>
                                      <p:cBhvr>
                                        <p:cTn id="82" dur="1" fill="hold">
                                          <p:stCondLst>
                                            <p:cond delay="0"/>
                                          </p:stCondLst>
                                        </p:cTn>
                                        <p:tgtEl>
                                          <p:spTgt spid="13"/>
                                        </p:tgtEl>
                                        <p:attrNameLst>
                                          <p:attrName>style.visibility</p:attrName>
                                        </p:attrNameLst>
                                      </p:cBhvr>
                                      <p:to>
                                        <p:strVal val="visible"/>
                                      </p:to>
                                    </p:set>
                                  </p:childTnLst>
                                </p:cTn>
                              </p:par>
                              <p:par>
                                <p:cTn id="83" presetID="1" presetClass="exit" presetSubtype="0" fill="hold" grpId="3" nodeType="withEffect">
                                  <p:stCondLst>
                                    <p:cond delay="2000"/>
                                  </p:stCondLst>
                                  <p:childTnLst>
                                    <p:set>
                                      <p:cBhvr>
                                        <p:cTn id="84" dur="1" fill="hold">
                                          <p:stCondLst>
                                            <p:cond delay="0"/>
                                          </p:stCondLst>
                                        </p:cTn>
                                        <p:tgtEl>
                                          <p:spTgt spid="11"/>
                                        </p:tgtEl>
                                        <p:attrNameLst>
                                          <p:attrName>style.visibility</p:attrName>
                                        </p:attrNameLst>
                                      </p:cBhvr>
                                      <p:to>
                                        <p:strVal val="hidden"/>
                                      </p:to>
                                    </p:set>
                                  </p:childTnLst>
                                </p:cTn>
                              </p:par>
                              <p:par>
                                <p:cTn id="85" presetID="1" presetClass="entr" presetSubtype="0" fill="hold" grpId="0" nodeType="withEffect">
                                  <p:stCondLst>
                                    <p:cond delay="1900"/>
                                  </p:stCondLst>
                                  <p:childTnLst>
                                    <p:set>
                                      <p:cBhvr>
                                        <p:cTn id="86" dur="1" fill="hold">
                                          <p:stCondLst>
                                            <p:cond delay="0"/>
                                          </p:stCondLst>
                                        </p:cTn>
                                        <p:tgtEl>
                                          <p:spTgt spid="15"/>
                                        </p:tgtEl>
                                        <p:attrNameLst>
                                          <p:attrName>style.visibility</p:attrName>
                                        </p:attrNameLst>
                                      </p:cBhvr>
                                      <p:to>
                                        <p:strVal val="visible"/>
                                      </p:to>
                                    </p:set>
                                  </p:childTnLst>
                                </p:cTn>
                              </p:par>
                              <p:par>
                                <p:cTn id="87" presetID="0" presetClass="exit" presetSubtype="0" fill="hold" grpId="1" nodeType="withEffect">
                                  <p:stCondLst>
                                    <p:cond delay="1900"/>
                                  </p:stCondLst>
                                  <p:childTnLst>
                                    <p:set>
                                      <p:cBhvr>
                                        <p:cTn id="88" dur="1" fill="hold">
                                          <p:stCondLst>
                                            <p:cond delay="999"/>
                                          </p:stCondLst>
                                        </p:cTn>
                                        <p:tgtEl>
                                          <p:spTgt spid="15"/>
                                        </p:tgtEl>
                                        <p:attrNameLst>
                                          <p:attrName>style.visibility</p:attrName>
                                        </p:attrNameLst>
                                      </p:cBhvr>
                                      <p:to>
                                        <p:strVal val="hidden"/>
                                      </p:to>
                                    </p:set>
                                    <p:animEffect transition="out" filter="dissolve">
                                      <p:cBhvr>
                                        <p:cTn id="89" dur="1000">
                                          <p:stCondLst>
                                            <p:cond delay="0"/>
                                          </p:stCondLst>
                                        </p:cTn>
                                        <p:tgtEl>
                                          <p:spTgt spid="15"/>
                                        </p:tgtEl>
                                      </p:cBhvr>
                                    </p:animEffect>
                                    <p:anim to="" calcmode="lin" valueType="num">
                                      <p:cBhvr>
                                        <p:cTn id="90" dur="1000" fill="hold">
                                          <p:stCondLst>
                                            <p:cond delay="0"/>
                                          </p:stCondLst>
                                        </p:cTn>
                                        <p:tgtEl>
                                          <p:spTgt spid="15"/>
                                        </p:tgtEl>
                                        <p:attrNameLst>
                                          <p:attrName>ppt_w</p:attrName>
                                        </p:attrNameLst>
                                      </p:cBhvr>
                                      <p:tavLst>
                                        <p:tav tm="0">
                                          <p:val>
                                            <p:strVal val="#ppt_w"/>
                                          </p:val>
                                        </p:tav>
                                        <p:tav tm="100000">
                                          <p:val>
                                            <p:strVal val="#ppt_w*4"/>
                                          </p:val>
                                        </p:tav>
                                      </p:tavLst>
                                    </p:anim>
                                    <p:anim to="" calcmode="lin" valueType="num">
                                      <p:cBhvr>
                                        <p:cTn id="91" dur="1000" fill="hold">
                                          <p:stCondLst>
                                            <p:cond delay="0"/>
                                          </p:stCondLst>
                                        </p:cTn>
                                        <p:tgtEl>
                                          <p:spTgt spid="15"/>
                                        </p:tgtEl>
                                        <p:attrNameLst>
                                          <p:attrName>ppt_h</p:attrName>
                                        </p:attrNameLst>
                                      </p:cBhvr>
                                      <p:tavLst>
                                        <p:tav tm="0">
                                          <p:val>
                                            <p:strVal val="#ppt_h"/>
                                          </p:val>
                                        </p:tav>
                                        <p:tav tm="100000">
                                          <p:val>
                                            <p:strVal val="#ppt_h*4"/>
                                          </p:val>
                                        </p:tav>
                                      </p:tavLst>
                                    </p:anim>
                                  </p:childTnLst>
                                </p:cTn>
                              </p:par>
                              <p:par>
                                <p:cTn id="92" presetID="0" presetClass="path" presetSubtype="0" accel="50000" decel="50000" fill="hold" grpId="2" nodeType="withEffect">
                                  <p:stCondLst>
                                    <p:cond delay="1900"/>
                                  </p:stCondLst>
                                  <p:childTnLst>
                                    <p:animMotion origin="layout" path="M 1.11022E-16 -0.00023 C 0.00278 -0.01017 0.01059 -0.03423 0.01701 -0.06036 C 0.02344 -0.08649 0.0316 -0.12049 0.03854 -0.15634 C 0.04549 -0.19218 0.05573 -0.23659 0.05885 -0.27613 C 0.06198 -0.31568 0.06007 -0.35338 0.05764 -0.39408 C 0.05521 -0.43478 0.0467 -0.49422 0.04375 -0.52058 " pathEditMode="relative" rAng="0" ptsTypes="aaaaaa">
                                      <p:cBhvr>
                                        <p:cTn id="93" dur="1000" fill="hold"/>
                                        <p:tgtEl>
                                          <p:spTgt spid="15"/>
                                        </p:tgtEl>
                                        <p:attrNameLst>
                                          <p:attrName>ppt_x</p:attrName>
                                          <p:attrName>ppt_y</p:attrName>
                                        </p:attrNameLst>
                                      </p:cBhvr>
                                      <p:rCtr x="3090" y="-26018"/>
                                    </p:animMotion>
                                  </p:childTnLst>
                                </p:cTn>
                              </p:par>
                              <p:par>
                                <p:cTn id="94" presetID="25" presetClass="entr" presetSubtype="0" fill="hold" grpId="0" nodeType="withEffect">
                                  <p:stCondLst>
                                    <p:cond delay="500"/>
                                  </p:stCondLst>
                                  <p:childTnLst>
                                    <p:set>
                                      <p:cBhvr>
                                        <p:cTn id="95" dur="1" fill="hold">
                                          <p:stCondLst>
                                            <p:cond delay="0"/>
                                          </p:stCondLst>
                                        </p:cTn>
                                        <p:tgtEl>
                                          <p:spTgt spid="16"/>
                                        </p:tgtEl>
                                        <p:attrNameLst>
                                          <p:attrName>style.visibility</p:attrName>
                                        </p:attrNameLst>
                                      </p:cBhvr>
                                      <p:to>
                                        <p:strVal val="visible"/>
                                      </p:to>
                                    </p:set>
                                    <p:anim calcmode="lin" valueType="num">
                                      <p:cBhvr>
                                        <p:cTn id="96"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97"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8"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99" dur="1000" fill="hold"/>
                                        <p:tgtEl>
                                          <p:spTgt spid="16"/>
                                        </p:tgtEl>
                                        <p:attrNameLst>
                                          <p:attrName>ppt_h</p:attrName>
                                        </p:attrNameLst>
                                      </p:cBhvr>
                                      <p:tavLst>
                                        <p:tav tm="0">
                                          <p:val>
                                            <p:strVal val="#ppt_h"/>
                                          </p:val>
                                        </p:tav>
                                        <p:tav tm="100000">
                                          <p:val>
                                            <p:strVal val="#ppt_h"/>
                                          </p:val>
                                        </p:tav>
                                      </p:tavLst>
                                    </p:anim>
                                    <p:anim calcmode="lin" valueType="num">
                                      <p:cBhvr>
                                        <p:cTn id="100"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01"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02"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03" dur="1000" decel="50000">
                                          <p:stCondLst>
                                            <p:cond delay="0"/>
                                          </p:stCondLst>
                                        </p:cTn>
                                        <p:tgtEl>
                                          <p:spTgt spid="16"/>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16">
                                            <p:txEl>
                                              <p:pRg st="0" end="0"/>
                                            </p:txEl>
                                          </p:spTgt>
                                        </p:tgtEl>
                                        <p:attrNameLst>
                                          <p:attrName>style.visibility</p:attrName>
                                        </p:attrNameLst>
                                      </p:cBhvr>
                                      <p:to>
                                        <p:strVal val="visible"/>
                                      </p:to>
                                    </p:set>
                                    <p:animEffect transition="in" filter="wipe(left)">
                                      <p:cBhvr>
                                        <p:cTn id="108" dur="500"/>
                                        <p:tgtEl>
                                          <p:spTgt spid="16">
                                            <p:txEl>
                                              <p:pRg st="0" end="0"/>
                                            </p:txEl>
                                          </p:spTgt>
                                        </p:tgtEl>
                                      </p:cBhvr>
                                    </p:animEffect>
                                  </p:childTnLst>
                                </p:cTn>
                              </p:par>
                              <p:par>
                                <p:cTn id="109" presetID="18" presetClass="emph" presetSubtype="0" fill="hold" grpId="1" nodeType="withEffect">
                                  <p:stCondLst>
                                    <p:cond delay="0"/>
                                  </p:stCondLst>
                                  <p:childTnLst>
                                    <p:set>
                                      <p:cBhvr override="childStyle">
                                        <p:cTn id="110" dur="500" fill="hold"/>
                                        <p:tgtEl>
                                          <p:spTgt spid="16">
                                            <p:txEl>
                                              <p:pRg st="0" end="0"/>
                                            </p:txEl>
                                          </p:spTgt>
                                        </p:tgtEl>
                                        <p:attrNameLst>
                                          <p:attrName>style.textDecorationUnderline</p:attrName>
                                        </p:attrNameLst>
                                      </p:cBhvr>
                                      <p:to>
                                        <p:strVal val="true"/>
                                      </p:to>
                                    </p:set>
                                  </p:childTnLst>
                                </p:cTn>
                              </p:par>
                              <p:par>
                                <p:cTn id="111" presetID="22" presetClass="entr" presetSubtype="8" fill="hold" grpId="0" nodeType="with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wipe(left)">
                                      <p:cBhvr>
                                        <p:cTn id="113" dur="500"/>
                                        <p:tgtEl>
                                          <p:spTgt spid="17"/>
                                        </p:tgtEl>
                                      </p:cBhvr>
                                    </p:animEffect>
                                  </p:childTnLst>
                                </p:cTn>
                              </p:par>
                            </p:childTnLst>
                          </p:cTn>
                        </p:par>
                      </p:childTnLst>
                    </p:cTn>
                  </p:par>
                  <p:par>
                    <p:cTn id="114" fill="hold">
                      <p:stCondLst>
                        <p:cond delay="indefinite"/>
                      </p:stCondLst>
                      <p:childTnLst>
                        <p:par>
                          <p:cTn id="115" fill="hold">
                            <p:stCondLst>
                              <p:cond delay="0"/>
                            </p:stCondLst>
                            <p:childTnLst>
                              <p:par>
                                <p:cTn id="116" presetID="0" presetClass="entr" presetSubtype="0" fill="hold" grpId="0" nodeType="clickEffect">
                                  <p:stCondLst>
                                    <p:cond delay="0"/>
                                  </p:stCondLst>
                                  <p:childTnLst>
                                    <p:set>
                                      <p:cBhvr>
                                        <p:cTn id="117" dur="1" fill="hold">
                                          <p:stCondLst>
                                            <p:cond delay="0"/>
                                          </p:stCondLst>
                                        </p:cTn>
                                        <p:tgtEl>
                                          <p:spTgt spid="18"/>
                                        </p:tgtEl>
                                        <p:attrNameLst>
                                          <p:attrName>style.visibility</p:attrName>
                                        </p:attrNameLst>
                                      </p:cBhvr>
                                      <p:to>
                                        <p:strVal val="visible"/>
                                      </p:to>
                                    </p:set>
                                    <p:animEffect transition="in" filter="dissolve">
                                      <p:cBhvr>
                                        <p:cTn id="118" dur="500">
                                          <p:stCondLst>
                                            <p:cond delay="0"/>
                                          </p:stCondLst>
                                        </p:cTn>
                                        <p:tgtEl>
                                          <p:spTgt spid="18"/>
                                        </p:tgtEl>
                                      </p:cBhvr>
                                    </p:animEffect>
                                    <p:anim to="" calcmode="lin" valueType="num">
                                      <p:cBhvr>
                                        <p:cTn id="119"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120"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121" presetID="0" presetClass="entr" presetSubtype="0" fill="hold" grpId="0" nodeType="with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dissolve">
                                      <p:cBhvr>
                                        <p:cTn id="123" dur="500">
                                          <p:stCondLst>
                                            <p:cond delay="0"/>
                                          </p:stCondLst>
                                        </p:cTn>
                                        <p:tgtEl>
                                          <p:spTgt spid="19"/>
                                        </p:tgtEl>
                                      </p:cBhvr>
                                    </p:animEffect>
                                    <p:anim to="" calcmode="lin" valueType="num">
                                      <p:cBhvr>
                                        <p:cTn id="124"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25" dur="500" fill="hold">
                                          <p:stCondLst>
                                            <p:cond delay="0"/>
                                          </p:stCondLst>
                                        </p:cTn>
                                        <p:tgtEl>
                                          <p:spTgt spid="19"/>
                                        </p:tgtEl>
                                        <p:attrNameLst>
                                          <p:attrName>ppt_h</p:attrName>
                                        </p:attrNameLst>
                                      </p:cBhvr>
                                      <p:tavLst>
                                        <p:tav tm="0">
                                          <p:val>
                                            <p:strVal val="#ppt_h*4"/>
                                          </p:val>
                                        </p:tav>
                                        <p:tav tm="100000">
                                          <p:val>
                                            <p:strVal val="#ppt_h"/>
                                          </p:val>
                                        </p:tav>
                                      </p:tavLst>
                                    </p:anim>
                                  </p:childTnLst>
                                </p:cTn>
                              </p:par>
                              <p:par>
                                <p:cTn id="126" presetID="0" presetClass="entr" presetSubtype="0" fill="hold" grpId="0" nodeType="withEffect">
                                  <p:stCondLst>
                                    <p:cond delay="0"/>
                                  </p:stCondLst>
                                  <p:childTnLst>
                                    <p:set>
                                      <p:cBhvr>
                                        <p:cTn id="127" dur="1" fill="hold">
                                          <p:stCondLst>
                                            <p:cond delay="0"/>
                                          </p:stCondLst>
                                        </p:cTn>
                                        <p:tgtEl>
                                          <p:spTgt spid="20"/>
                                        </p:tgtEl>
                                        <p:attrNameLst>
                                          <p:attrName>style.visibility</p:attrName>
                                        </p:attrNameLst>
                                      </p:cBhvr>
                                      <p:to>
                                        <p:strVal val="visible"/>
                                      </p:to>
                                    </p:set>
                                    <p:animEffect transition="in" filter="dissolve">
                                      <p:cBhvr>
                                        <p:cTn id="128" dur="500">
                                          <p:stCondLst>
                                            <p:cond delay="0"/>
                                          </p:stCondLst>
                                        </p:cTn>
                                        <p:tgtEl>
                                          <p:spTgt spid="20"/>
                                        </p:tgtEl>
                                      </p:cBhvr>
                                    </p:animEffect>
                                    <p:anim to="" calcmode="lin" valueType="num">
                                      <p:cBhvr>
                                        <p:cTn id="129"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30" dur="500" fill="hold">
                                          <p:stCondLst>
                                            <p:cond delay="0"/>
                                          </p:stCondLst>
                                        </p:cTn>
                                        <p:tgtEl>
                                          <p:spTgt spid="20"/>
                                        </p:tgtEl>
                                        <p:attrNameLst>
                                          <p:attrName>ppt_h</p:attrName>
                                        </p:attrNameLst>
                                      </p:cBhvr>
                                      <p:tavLst>
                                        <p:tav tm="0">
                                          <p:val>
                                            <p:strVal val="#ppt_h*4"/>
                                          </p:val>
                                        </p:tav>
                                        <p:tav tm="100000">
                                          <p:val>
                                            <p:strVal val="#ppt_h"/>
                                          </p:val>
                                        </p:tav>
                                      </p:tavLst>
                                    </p:anim>
                                  </p:childTnLst>
                                </p:cTn>
                              </p:par>
                              <p:par>
                                <p:cTn id="131" presetID="0" presetClass="entr" presetSubtype="0" fill="hold" grpId="0" nodeType="withEffect">
                                  <p:stCondLst>
                                    <p:cond delay="0"/>
                                  </p:stCondLst>
                                  <p:childTnLst>
                                    <p:set>
                                      <p:cBhvr>
                                        <p:cTn id="132" dur="1" fill="hold">
                                          <p:stCondLst>
                                            <p:cond delay="0"/>
                                          </p:stCondLst>
                                        </p:cTn>
                                        <p:tgtEl>
                                          <p:spTgt spid="21"/>
                                        </p:tgtEl>
                                        <p:attrNameLst>
                                          <p:attrName>style.visibility</p:attrName>
                                        </p:attrNameLst>
                                      </p:cBhvr>
                                      <p:to>
                                        <p:strVal val="visible"/>
                                      </p:to>
                                    </p:set>
                                    <p:animEffect transition="in" filter="dissolve">
                                      <p:cBhvr>
                                        <p:cTn id="133" dur="500">
                                          <p:stCondLst>
                                            <p:cond delay="0"/>
                                          </p:stCondLst>
                                        </p:cTn>
                                        <p:tgtEl>
                                          <p:spTgt spid="21"/>
                                        </p:tgtEl>
                                      </p:cBhvr>
                                    </p:animEffect>
                                    <p:anim to="" calcmode="lin" valueType="num">
                                      <p:cBhvr>
                                        <p:cTn id="134"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35"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P spid="2" grpId="4"/>
      <p:bldP spid="2" grpId="5"/>
      <p:bldP spid="2" grpId="6"/>
      <p:bldP spid="2" grpId="9"/>
      <p:bldP spid="8" grpId="0"/>
      <p:bldP spid="8" grpId="1"/>
      <p:bldP spid="8" grpId="3"/>
      <p:bldP spid="8" grpId="6"/>
      <p:bldP spid="8" grpId="7"/>
      <p:bldP spid="9" grpId="0"/>
      <p:bldP spid="9" grpId="1"/>
      <p:bldP spid="9" grpId="2"/>
      <p:bldP spid="16" grpId="0"/>
      <p:bldP spid="16" grpId="1" build="allAtOnce"/>
      <p:bldP spid="10" grpId="0"/>
      <p:bldP spid="14" grpId="0"/>
      <p:bldP spid="12" grpId="0"/>
      <p:bldP spid="13" grpId="0"/>
      <p:bldP spid="11" grpId="0"/>
      <p:bldP spid="11" grpId="1"/>
      <p:bldP spid="11" grpId="2"/>
      <p:bldP spid="11" grpId="3"/>
      <p:bldP spid="15" grpId="0"/>
      <p:bldP spid="15" grpId="1"/>
      <p:bldP spid="15" grpId="2"/>
      <p:bldP spid="17" grpId="0"/>
      <p:bldP spid="18" grpId="0"/>
      <p:bldP spid="19" grpId="0"/>
      <p:bldP spid="20" grpId="0"/>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9" name="Title 1"/>
          <p:cNvSpPr txBox="1">
            <a:spLocks/>
          </p:cNvSpPr>
          <p:nvPr/>
        </p:nvSpPr>
        <p:spPr>
          <a:xfrm>
            <a:off x="2124075" y="1685925"/>
            <a:ext cx="55626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effectLst>
                  <a:outerShdw blurRad="63500" dir="3600000" algn="tl" rotWithShape="0">
                    <a:srgbClr val="000000">
                      <a:alpha val="70000"/>
                    </a:srgbClr>
                  </a:outerShdw>
                </a:effectLst>
              </a:rPr>
              <a:t>you may know how</a:t>
            </a:r>
          </a:p>
        </p:txBody>
      </p:sp>
      <p:sp>
        <p:nvSpPr>
          <p:cNvPr id="10" name="Title 1"/>
          <p:cNvSpPr txBox="1">
            <a:spLocks/>
          </p:cNvSpPr>
          <p:nvPr/>
        </p:nvSpPr>
        <p:spPr>
          <a:xfrm>
            <a:off x="1759743" y="2359422"/>
            <a:ext cx="55626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effectLst>
                  <a:outerShdw blurRad="63500" dir="3600000" algn="tl" rotWithShape="0">
                    <a:srgbClr val="000000">
                      <a:alpha val="70000"/>
                    </a:srgbClr>
                  </a:outerShdw>
                </a:effectLst>
              </a:rPr>
              <a:t>to conduct yourself</a:t>
            </a:r>
          </a:p>
        </p:txBody>
      </p:sp>
      <p:sp>
        <p:nvSpPr>
          <p:cNvPr id="12" name="Title 1"/>
          <p:cNvSpPr txBox="1">
            <a:spLocks/>
          </p:cNvSpPr>
          <p:nvPr/>
        </p:nvSpPr>
        <p:spPr>
          <a:xfrm>
            <a:off x="5853113" y="1018127"/>
            <a:ext cx="2479877"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rPr>
              <a:t>I write</a:t>
            </a:r>
          </a:p>
        </p:txBody>
      </p:sp>
      <p:sp>
        <p:nvSpPr>
          <p:cNvPr id="2" name="Title 1"/>
          <p:cNvSpPr>
            <a:spLocks noGrp="1"/>
          </p:cNvSpPr>
          <p:nvPr>
            <p:ph type="title"/>
          </p:nvPr>
        </p:nvSpPr>
        <p:spPr>
          <a:xfrm>
            <a:off x="609600" y="990600"/>
            <a:ext cx="7848600" cy="5059362"/>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 but if I am delayed, I write     so that you may know how you ought to conduct yourself in the house of God, which is the church of the living God, the pillar and ground of the truth.    </a:t>
            </a:r>
            <a:r>
              <a:rPr lang="en-US" sz="3200" b="1" i="1" dirty="0">
                <a:ln w="11430"/>
                <a:solidFill>
                  <a:srgbClr val="CC9900"/>
                </a:solidFill>
                <a:effectLst>
                  <a:glow rad="101600">
                    <a:schemeClr val="tx1"/>
                  </a:glow>
                  <a:outerShdw blurRad="80000" dist="40000" dir="5040000" algn="tl">
                    <a:srgbClr val="000000">
                      <a:alpha val="30000"/>
                    </a:srgbClr>
                  </a:outerShdw>
                </a:effectLst>
              </a:rPr>
              <a:t>— 1</a:t>
            </a:r>
            <a:r>
              <a:rPr lang="en-US" sz="3200" b="1" i="1" baseline="30000" dirty="0">
                <a:ln w="11430"/>
                <a:solidFill>
                  <a:srgbClr val="CC9900"/>
                </a:solidFill>
                <a:effectLst>
                  <a:glow rad="101600">
                    <a:schemeClr val="tx1"/>
                  </a:glow>
                  <a:outerShdw blurRad="80000" dist="40000" dir="5040000" algn="tl">
                    <a:srgbClr val="000000">
                      <a:alpha val="30000"/>
                    </a:srgbClr>
                  </a:outerShdw>
                </a:effectLst>
              </a:rPr>
              <a:t>st</a:t>
            </a:r>
            <a:r>
              <a:rPr lang="en-US" sz="3200" b="1" i="1" dirty="0">
                <a:ln w="11430"/>
                <a:solidFill>
                  <a:srgbClr val="CC9900"/>
                </a:solidFill>
                <a:effectLst>
                  <a:glow rad="101600">
                    <a:schemeClr val="tx1"/>
                  </a:glow>
                  <a:outerShdw blurRad="80000" dist="40000" dir="5040000" algn="tl">
                    <a:srgbClr val="000000">
                      <a:alpha val="30000"/>
                    </a:srgbClr>
                  </a:outerShdw>
                </a:effectLst>
              </a:rPr>
              <a:t> Timothy 3:15</a:t>
            </a:r>
            <a:r>
              <a:rPr lang="en-US" sz="4000" b="1" i="1" dirty="0">
                <a:ln w="11430"/>
                <a:solidFill>
                  <a:srgbClr val="CC9900"/>
                </a:solidFill>
                <a:effectLst>
                  <a:glow rad="101600">
                    <a:schemeClr val="tx1"/>
                  </a:glow>
                  <a:outerShdw blurRad="80000" dist="40000" dir="5040000" algn="tl">
                    <a:srgbClr val="000000">
                      <a:alpha val="30000"/>
                    </a:srgbClr>
                  </a:outerShdw>
                </a:effectLst>
              </a:rPr>
              <a:t> </a:t>
            </a:r>
            <a:r>
              <a:rPr lang="en-US" sz="32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4" name="Title 1"/>
          <p:cNvSpPr txBox="1">
            <a:spLocks/>
          </p:cNvSpPr>
          <p:nvPr/>
        </p:nvSpPr>
        <p:spPr>
          <a:xfrm>
            <a:off x="838200" y="3657600"/>
            <a:ext cx="60960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80000" dist="40000" dir="5040000" algn="tl">
                    <a:srgbClr val="000000">
                      <a:alpha val="30000"/>
                    </a:srgbClr>
                  </a:outerShdw>
                </a:effectLst>
              </a:rPr>
              <a:t> </a:t>
            </a:r>
            <a:r>
              <a:rPr lang="en-US" sz="52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church of the living God</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6" name="Title 1"/>
          <p:cNvSpPr txBox="1">
            <a:spLocks/>
          </p:cNvSpPr>
          <p:nvPr/>
        </p:nvSpPr>
        <p:spPr>
          <a:xfrm>
            <a:off x="457200" y="4343400"/>
            <a:ext cx="21336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pillar</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7" name="Title 1"/>
          <p:cNvSpPr txBox="1">
            <a:spLocks/>
          </p:cNvSpPr>
          <p:nvPr/>
        </p:nvSpPr>
        <p:spPr>
          <a:xfrm>
            <a:off x="4724400" y="4343400"/>
            <a:ext cx="33528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ln w="11430"/>
                <a:solidFill>
                  <a:srgbClr val="CC9900"/>
                </a:solidFill>
                <a:effectLst>
                  <a:glow rad="63500">
                    <a:schemeClr val="tx1"/>
                  </a:glow>
                  <a:outerShdw blurRad="80000" dist="40000" dir="5040000" algn="tl">
                    <a:srgbClr val="000000">
                      <a:alpha val="30000"/>
                    </a:srgbClr>
                  </a:outerShdw>
                </a:effectLst>
              </a:rPr>
              <a:t> </a:t>
            </a:r>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of the truth</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3" name="Title 1">
            <a:extLst>
              <a:ext uri="{FF2B5EF4-FFF2-40B4-BE49-F238E27FC236}">
                <a16:creationId xmlns:a16="http://schemas.microsoft.com/office/drawing/2014/main" id="{2804914F-D4C4-4A23-A95C-66E9C28866F6}"/>
              </a:ext>
            </a:extLst>
          </p:cNvPr>
          <p:cNvSpPr txBox="1">
            <a:spLocks/>
          </p:cNvSpPr>
          <p:nvPr/>
        </p:nvSpPr>
        <p:spPr>
          <a:xfrm>
            <a:off x="6396641" y="4460643"/>
            <a:ext cx="1736439" cy="868278"/>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80000" dist="40000" dir="5040000" algn="tl">
                    <a:srgbClr val="000000">
                      <a:alpha val="30000"/>
                    </a:srgbClr>
                  </a:outerShdw>
                </a:effectLst>
              </a:rPr>
              <a:t>truth</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4" name="Rectangle 2">
            <a:extLst>
              <a:ext uri="{FF2B5EF4-FFF2-40B4-BE49-F238E27FC236}">
                <a16:creationId xmlns:a16="http://schemas.microsoft.com/office/drawing/2014/main" id="{5473FDBD-501E-44B1-99EC-9F749D0808C1}"/>
              </a:ext>
            </a:extLst>
          </p:cNvPr>
          <p:cNvSpPr txBox="1">
            <a:spLocks noChangeArrowheads="1"/>
          </p:cNvSpPr>
          <p:nvPr/>
        </p:nvSpPr>
        <p:spPr bwMode="auto">
          <a:xfrm>
            <a:off x="6032601" y="1139873"/>
            <a:ext cx="2120799" cy="78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write</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A4B78EFD-B5F5-4904-B5F6-FAB9AD67C21B}"/>
              </a:ext>
            </a:extLst>
          </p:cNvPr>
          <p:cNvSpPr txBox="1">
            <a:spLocks noChangeArrowheads="1"/>
          </p:cNvSpPr>
          <p:nvPr/>
        </p:nvSpPr>
        <p:spPr bwMode="auto">
          <a:xfrm>
            <a:off x="2367419" y="1828805"/>
            <a:ext cx="506446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may know how</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Title 1"/>
          <p:cNvSpPr txBox="1">
            <a:spLocks/>
          </p:cNvSpPr>
          <p:nvPr/>
        </p:nvSpPr>
        <p:spPr>
          <a:xfrm>
            <a:off x="3200400" y="1676400"/>
            <a:ext cx="3049928" cy="1066800"/>
          </a:xfrm>
          <a:prstGeom prst="rect">
            <a:avLst/>
          </a:prstGeom>
        </p:spPr>
        <p:txBody>
          <a:bodyPr vert="horz" lIns="91440" tIns="45720" rIns="91440" bIns="45720" rtlCol="0" anchor="ctr">
            <a:normAutofit/>
            <a:scene3d>
              <a:camera prst="orthographicFront"/>
              <a:lightRig rig="sunset" dir="tl"/>
            </a:scene3d>
            <a:sp3d contourW="12700">
              <a:bevelT w="25400" h="25400"/>
              <a:contourClr>
                <a:srgbClr val="9933FF"/>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FF0066"/>
                </a:solidFill>
                <a:effectLst>
                  <a:glow rad="63500">
                    <a:schemeClr val="tx1"/>
                  </a:glow>
                  <a:outerShdw blurRad="80000" dist="40000" dir="5040000" algn="tl">
                    <a:srgbClr val="000000">
                      <a:alpha val="30000"/>
                    </a:srgbClr>
                  </a:outerShdw>
                </a:effectLst>
              </a:rPr>
              <a:t>may know</a:t>
            </a:r>
            <a:endParaRPr lang="en-US" sz="3200" b="1" i="1" dirty="0">
              <a:ln w="11430"/>
              <a:solidFill>
                <a:srgbClr val="FF0066"/>
              </a:solidFill>
              <a:effectLst>
                <a:glow rad="63500">
                  <a:schemeClr val="tx1"/>
                </a:glow>
                <a:outerShdw blurRad="80000" dist="40000" dir="5040000" algn="tl">
                  <a:srgbClr val="000000">
                    <a:alpha val="30000"/>
                  </a:srgbClr>
                </a:outerShdw>
              </a:effectLst>
            </a:endParaRPr>
          </a:p>
        </p:txBody>
      </p:sp>
      <p:sp>
        <p:nvSpPr>
          <p:cNvPr id="16" name="Rectangle 2">
            <a:extLst>
              <a:ext uri="{FF2B5EF4-FFF2-40B4-BE49-F238E27FC236}">
                <a16:creationId xmlns:a16="http://schemas.microsoft.com/office/drawing/2014/main" id="{B39FF9EB-5EC1-4C0B-87E0-AD37544A8E2E}"/>
              </a:ext>
            </a:extLst>
          </p:cNvPr>
          <p:cNvSpPr txBox="1">
            <a:spLocks noChangeArrowheads="1"/>
          </p:cNvSpPr>
          <p:nvPr/>
        </p:nvSpPr>
        <p:spPr bwMode="auto">
          <a:xfrm>
            <a:off x="1893811" y="2492683"/>
            <a:ext cx="5280896" cy="776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conduct yourself</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04749588"/>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13"/>
                                        </p:tgtEl>
                                      </p:cBhvr>
                                    </p:animEffect>
                                    <p:set>
                                      <p:cBhvr>
                                        <p:cTn id="13" dur="1" fill="hold">
                                          <p:stCondLst>
                                            <p:cond delay="249"/>
                                          </p:stCondLst>
                                        </p:cTn>
                                        <p:tgtEl>
                                          <p:spTgt spid="1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18" presetClass="emph" presetSubtype="0" fill="hold" grpId="1" nodeType="withEffect">
                                  <p:stCondLst>
                                    <p:cond delay="0"/>
                                  </p:stCondLst>
                                  <p:childTnLst>
                                    <p:set>
                                      <p:cBhvr override="childStyle">
                                        <p:cTn id="20" dur="500" fill="hold"/>
                                        <p:tgtEl>
                                          <p:spTgt spid="12"/>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18" presetClass="emph" presetSubtype="0" fill="hold" grpId="1" nodeType="withEffect">
                                  <p:stCondLst>
                                    <p:cond delay="0"/>
                                  </p:stCondLst>
                                  <p:childTnLst>
                                    <p:set>
                                      <p:cBhvr override="childStyle">
                                        <p:cTn id="30" dur="500" fill="hold"/>
                                        <p:tgtEl>
                                          <p:spTgt spid="9"/>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par>
                                <p:cTn id="39" presetID="18" presetClass="emph" presetSubtype="0" fill="hold" grpId="1" nodeType="withEffect">
                                  <p:stCondLst>
                                    <p:cond delay="0"/>
                                  </p:stCondLst>
                                  <p:childTnLst>
                                    <p:set>
                                      <p:cBhvr override="childStyle">
                                        <p:cTn id="40" dur="500" fill="hold"/>
                                        <p:tgtEl>
                                          <p:spTgt spid="10"/>
                                        </p:tgtEl>
                                        <p:attrNameLst>
                                          <p:attrName>style.textDecorationUnderline</p:attrName>
                                        </p:attrNameLst>
                                      </p:cBhvr>
                                      <p:to>
                                        <p:strVal val="true"/>
                                      </p:to>
                                    </p:set>
                                  </p:childTnLst>
                                </p:cTn>
                              </p:par>
                              <p:par>
                                <p:cTn id="41" presetID="22" presetClass="entr" presetSubtype="8"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0" presetClass="path" presetSubtype="0" accel="50000" decel="50000" fill="hold" grpId="3" nodeType="withEffect">
                                  <p:stCondLst>
                                    <p:cond delay="0"/>
                                  </p:stCondLst>
                                  <p:childTnLst>
                                    <p:animMotion origin="layout" path="M 5.55112E-17 -1.11111E-6 L 0.06285 -0.20301 " pathEditMode="relative" rAng="0" ptsTypes="AA">
                                      <p:cBhvr>
                                        <p:cTn id="58" dur="2000" fill="hold"/>
                                        <p:tgtEl>
                                          <p:spTgt spid="4"/>
                                        </p:tgtEl>
                                        <p:attrNameLst>
                                          <p:attrName>ppt_x</p:attrName>
                                          <p:attrName>ppt_y</p:attrName>
                                        </p:attrNameLst>
                                      </p:cBhvr>
                                      <p:rCtr x="3142" y="-10162"/>
                                    </p:animMotion>
                                  </p:childTnLst>
                                </p:cTn>
                              </p:par>
                              <p:par>
                                <p:cTn id="59" presetID="0" presetClass="path" presetSubtype="0" accel="50000" decel="50000" fill="hold" grpId="2" nodeType="withEffect">
                                  <p:stCondLst>
                                    <p:cond delay="0"/>
                                  </p:stCondLst>
                                  <p:childTnLst>
                                    <p:animMotion origin="layout" path="M 0 -1.11111E-6 L -0.13212 -0.20278 " pathEditMode="relative" rAng="0" ptsTypes="AA">
                                      <p:cBhvr>
                                        <p:cTn id="60" dur="2000" fill="hold"/>
                                        <p:tgtEl>
                                          <p:spTgt spid="7"/>
                                        </p:tgtEl>
                                        <p:attrNameLst>
                                          <p:attrName>ppt_x</p:attrName>
                                          <p:attrName>ppt_y</p:attrName>
                                        </p:attrNameLst>
                                      </p:cBhvr>
                                      <p:rCtr x="-6615" y="-10139"/>
                                    </p:animMotion>
                                  </p:childTnLst>
                                </p:cTn>
                              </p:par>
                              <p:par>
                                <p:cTn id="61" presetID="0" presetClass="path" presetSubtype="0" accel="50000" decel="50000" fill="hold" grpId="2" nodeType="withEffect">
                                  <p:stCondLst>
                                    <p:cond delay="0"/>
                                  </p:stCondLst>
                                  <p:childTnLst>
                                    <p:animMotion origin="layout" path="M 3.33333E-6 -1.11111E-6 L 0.17257 -0.20162 " pathEditMode="relative" rAng="0" ptsTypes="AA">
                                      <p:cBhvr>
                                        <p:cTn id="62" dur="2000" fill="hold"/>
                                        <p:tgtEl>
                                          <p:spTgt spid="6"/>
                                        </p:tgtEl>
                                        <p:attrNameLst>
                                          <p:attrName>ppt_x</p:attrName>
                                          <p:attrName>ppt_y</p:attrName>
                                        </p:attrNameLst>
                                      </p:cBhvr>
                                      <p:rCtr x="8628" y="-10093"/>
                                    </p:animMotion>
                                  </p:childTnLst>
                                </p:cTn>
                              </p:par>
                              <p:par>
                                <p:cTn id="63" presetID="10" presetClass="exit" presetSubtype="0" fill="hold" grpId="1" nodeType="withEffect">
                                  <p:stCondLst>
                                    <p:cond delay="0"/>
                                  </p:stCondLst>
                                  <p:childTnLst>
                                    <p:animEffect transition="out" filter="fade">
                                      <p:cBhvr>
                                        <p:cTn id="64" dur="1750"/>
                                        <p:tgtEl>
                                          <p:spTgt spid="2"/>
                                        </p:tgtEl>
                                      </p:cBhvr>
                                    </p:animEffect>
                                    <p:set>
                                      <p:cBhvr>
                                        <p:cTn id="65" dur="1" fill="hold">
                                          <p:stCondLst>
                                            <p:cond delay="1749"/>
                                          </p:stCondLst>
                                        </p:cTn>
                                        <p:tgtEl>
                                          <p:spTgt spid="2"/>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5"/>
                                        </p:tgtEl>
                                      </p:cBhvr>
                                    </p:animEffect>
                                    <p:set>
                                      <p:cBhvr>
                                        <p:cTn id="83" dur="1" fill="hold">
                                          <p:stCondLst>
                                            <p:cond delay="499"/>
                                          </p:stCondLst>
                                        </p:cTn>
                                        <p:tgtEl>
                                          <p:spTgt spid="15"/>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12" grpId="0"/>
      <p:bldP spid="12" grpId="1"/>
      <p:bldP spid="12" grpId="2"/>
      <p:bldP spid="2" grpId="0"/>
      <p:bldP spid="2" grpId="1"/>
      <p:bldP spid="4" grpId="0"/>
      <p:bldP spid="4" grpId="3"/>
      <p:bldP spid="6" grpId="0"/>
      <p:bldP spid="6" grpId="2"/>
      <p:bldP spid="7" grpId="0"/>
      <p:bldP spid="7" grpId="2"/>
      <p:bldP spid="13" grpId="0"/>
      <p:bldP spid="14" grpId="0"/>
      <p:bldP spid="14" grpId="1"/>
      <p:bldP spid="15" grpId="0"/>
      <p:bldP spid="15" grpId="1"/>
      <p:bldP spid="11" grpId="0"/>
      <p:bldP spid="11" grpId="1"/>
      <p:bldP spid="16" grpId="0"/>
      <p:bldP spid="16"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808038"/>
            <a:ext cx="8229600" cy="51355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And we know that the Son of God has come and has given us an understanding, that we may know Him who is true; and we are in Him who is true, in His Son Jesus Christ. This is the true God and eternal life. </a:t>
            </a:r>
            <a:r>
              <a:rPr lang="en-US" sz="3200" b="1" i="1" dirty="0">
                <a:ln w="11430"/>
                <a:solidFill>
                  <a:srgbClr val="CC9900"/>
                </a:solidFill>
                <a:effectLst>
                  <a:glow rad="101600">
                    <a:schemeClr val="tx1"/>
                  </a:glow>
                  <a:outerShdw blurRad="80000" dist="40000" dir="5040000" algn="tl">
                    <a:srgbClr val="000000">
                      <a:alpha val="30000"/>
                    </a:srgbClr>
                  </a:outerShdw>
                </a:effectLst>
              </a:rPr>
              <a:t>— 1</a:t>
            </a:r>
            <a:r>
              <a:rPr lang="en-US" sz="3200" b="1" i="1" baseline="30000" dirty="0">
                <a:ln w="11430"/>
                <a:solidFill>
                  <a:srgbClr val="CC9900"/>
                </a:solidFill>
                <a:effectLst>
                  <a:glow rad="101600">
                    <a:schemeClr val="tx1"/>
                  </a:glow>
                  <a:outerShdw blurRad="80000" dist="40000" dir="5040000" algn="tl">
                    <a:srgbClr val="000000">
                      <a:alpha val="30000"/>
                    </a:srgbClr>
                  </a:outerShdw>
                </a:effectLst>
              </a:rPr>
              <a:t>st</a:t>
            </a:r>
            <a:r>
              <a:rPr lang="en-US" sz="3200" b="1" i="1" dirty="0">
                <a:ln w="11430"/>
                <a:solidFill>
                  <a:srgbClr val="CC9900"/>
                </a:solidFill>
                <a:effectLst>
                  <a:glow rad="101600">
                    <a:schemeClr val="tx1"/>
                  </a:glow>
                  <a:outerShdw blurRad="80000" dist="40000" dir="5040000" algn="tl">
                    <a:srgbClr val="000000">
                      <a:alpha val="30000"/>
                    </a:srgbClr>
                  </a:outerShdw>
                </a:effectLst>
              </a:rPr>
              <a:t> John 5:20 </a:t>
            </a:r>
          </a:p>
        </p:txBody>
      </p:sp>
      <p:sp>
        <p:nvSpPr>
          <p:cNvPr id="4" name="Title 1"/>
          <p:cNvSpPr txBox="1">
            <a:spLocks/>
          </p:cNvSpPr>
          <p:nvPr/>
        </p:nvSpPr>
        <p:spPr>
          <a:xfrm>
            <a:off x="5715000" y="2209800"/>
            <a:ext cx="3049928" cy="990600"/>
          </a:xfrm>
          <a:prstGeom prst="rect">
            <a:avLst/>
          </a:prstGeom>
        </p:spPr>
        <p:txBody>
          <a:bodyPr vert="horz" lIns="91440" tIns="45720" rIns="91440" bIns="45720" rtlCol="0" anchor="ctr">
            <a:normAutofit/>
            <a:scene3d>
              <a:camera prst="orthographicFront"/>
              <a:lightRig rig="sunset" dir="tl"/>
            </a:scene3d>
            <a:sp3d contourW="12700">
              <a:bevelT w="25400" h="25400"/>
              <a:contourClr>
                <a:srgbClr val="9933FF"/>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FF0066"/>
                </a:solidFill>
                <a:effectLst>
                  <a:glow rad="63500">
                    <a:schemeClr val="tx1"/>
                  </a:glow>
                  <a:outerShdw blurRad="80000" dist="40000" dir="5040000" algn="tl">
                    <a:srgbClr val="000000">
                      <a:alpha val="30000"/>
                    </a:srgbClr>
                  </a:outerShdw>
                </a:effectLst>
              </a:rPr>
              <a:t>may know</a:t>
            </a:r>
            <a:endParaRPr lang="en-US" sz="3200" b="1" i="1" dirty="0">
              <a:ln w="11430"/>
              <a:solidFill>
                <a:srgbClr val="FF0066"/>
              </a:solidFill>
              <a:effectLst>
                <a:glow rad="63500">
                  <a:schemeClr val="tx1"/>
                </a:glow>
                <a:outerShdw blurRad="80000" dist="40000" dir="5040000" algn="tl">
                  <a:srgbClr val="000000">
                    <a:alpha val="30000"/>
                  </a:srgbClr>
                </a:outerShdw>
              </a:effectLst>
            </a:endParaRPr>
          </a:p>
        </p:txBody>
      </p:sp>
      <p:sp>
        <p:nvSpPr>
          <p:cNvPr id="7" name="Title 1"/>
          <p:cNvSpPr txBox="1">
            <a:spLocks/>
          </p:cNvSpPr>
          <p:nvPr/>
        </p:nvSpPr>
        <p:spPr>
          <a:xfrm>
            <a:off x="5638800" y="4191000"/>
            <a:ext cx="1754528"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sz="52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God</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8" name="Title 1"/>
          <p:cNvSpPr txBox="1">
            <a:spLocks/>
          </p:cNvSpPr>
          <p:nvPr/>
        </p:nvSpPr>
        <p:spPr>
          <a:xfrm>
            <a:off x="2133600" y="762000"/>
            <a:ext cx="1830728" cy="11430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1430"/>
                <a:solidFill>
                  <a:srgbClr val="CC9900"/>
                </a:solidFill>
                <a:effectLst>
                  <a:glow rad="63500">
                    <a:schemeClr val="tx1"/>
                  </a:glow>
                  <a:outerShdw blurRad="80000" dist="40000" dir="5040000" algn="tl">
                    <a:srgbClr val="000000">
                      <a:alpha val="30000"/>
                    </a:srgbClr>
                  </a:outerShdw>
                </a:effectLst>
              </a:rPr>
              <a:t> </a:t>
            </a:r>
            <a:r>
              <a:rPr lang="en-US" sz="52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know</a:t>
            </a:r>
            <a:endParaRPr lang="en-US" sz="3200"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9" name="Rectangle 2">
            <a:extLst>
              <a:ext uri="{FF2B5EF4-FFF2-40B4-BE49-F238E27FC236}">
                <a16:creationId xmlns:a16="http://schemas.microsoft.com/office/drawing/2014/main" id="{4E409B6E-1E10-4EE5-AAC5-0D930C64E63A}"/>
              </a:ext>
            </a:extLst>
          </p:cNvPr>
          <p:cNvSpPr txBox="1">
            <a:spLocks noChangeArrowheads="1"/>
          </p:cNvSpPr>
          <p:nvPr/>
        </p:nvSpPr>
        <p:spPr bwMode="auto">
          <a:xfrm>
            <a:off x="702469" y="2986088"/>
            <a:ext cx="4322596" cy="78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Him who is true</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BE086A50-C78A-4BE3-8FE4-23DDC0843477}"/>
              </a:ext>
            </a:extLst>
          </p:cNvPr>
          <p:cNvSpPr txBox="1">
            <a:spLocks noChangeArrowheads="1"/>
          </p:cNvSpPr>
          <p:nvPr/>
        </p:nvSpPr>
        <p:spPr bwMode="auto">
          <a:xfrm>
            <a:off x="454819" y="3647715"/>
            <a:ext cx="4361699" cy="795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Him who is true</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hidden="1">
            <a:extLst>
              <a:ext uri="{FF2B5EF4-FFF2-40B4-BE49-F238E27FC236}">
                <a16:creationId xmlns:a16="http://schemas.microsoft.com/office/drawing/2014/main" id="{CB57576C-734C-48E4-967D-CE6DDBD578C1}"/>
              </a:ext>
            </a:extLst>
          </p:cNvPr>
          <p:cNvSpPr txBox="1">
            <a:spLocks noChangeArrowheads="1"/>
          </p:cNvSpPr>
          <p:nvPr/>
        </p:nvSpPr>
        <p:spPr bwMode="auto">
          <a:xfrm rot="16200000">
            <a:off x="2502569" y="3278746"/>
            <a:ext cx="4351296" cy="776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contourW="12700" prstMaterial="plastic">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Him who is true</a:t>
            </a:r>
            <a:endParaRPr kumimoji="0" lang="en-US" altLang="en-US" sz="4400" b="1" i="1"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2" name="Rectangle 2" hidden="1">
            <a:extLst>
              <a:ext uri="{FF2B5EF4-FFF2-40B4-BE49-F238E27FC236}">
                <a16:creationId xmlns:a16="http://schemas.microsoft.com/office/drawing/2014/main" id="{7AB09422-ECE9-4F8D-B5D8-40AA95B88268}"/>
              </a:ext>
            </a:extLst>
          </p:cNvPr>
          <p:cNvSpPr txBox="1">
            <a:spLocks noChangeArrowheads="1"/>
          </p:cNvSpPr>
          <p:nvPr/>
        </p:nvSpPr>
        <p:spPr bwMode="auto">
          <a:xfrm>
            <a:off x="2464468" y="3117523"/>
            <a:ext cx="4351296" cy="776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contourW="12700" prstMaterial="plastic">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Him who is true</a:t>
            </a:r>
            <a:endParaRPr kumimoji="0" lang="en-US" altLang="en-US" sz="4400" b="1" i="1"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5052924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750"/>
                                        <p:tgtEl>
                                          <p:spTgt spid="9"/>
                                        </p:tgtEl>
                                        <p:attrNameLst>
                                          <p:attrName>ppt_y</p:attrName>
                                        </p:attrNameLst>
                                      </p:cBhvr>
                                      <p:tavLst>
                                        <p:tav tm="0">
                                          <p:val>
                                            <p:strVal val="#ppt_y+#ppt_h*1.125000"/>
                                          </p:val>
                                        </p:tav>
                                        <p:tav tm="100000">
                                          <p:val>
                                            <p:strVal val="#ppt_y"/>
                                          </p:val>
                                        </p:tav>
                                      </p:tavLst>
                                    </p:anim>
                                    <p:animEffect transition="in" filter="wipe(up)">
                                      <p:cBhvr>
                                        <p:cTn id="18" dur="750"/>
                                        <p:tgtEl>
                                          <p:spTgt spid="9"/>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750"/>
                                        <p:tgtEl>
                                          <p:spTgt spid="10"/>
                                        </p:tgtEl>
                                        <p:attrNameLst>
                                          <p:attrName>ppt_y</p:attrName>
                                        </p:attrNameLst>
                                      </p:cBhvr>
                                      <p:tavLst>
                                        <p:tav tm="0">
                                          <p:val>
                                            <p:strVal val="#ppt_y-#ppt_h*1.125000"/>
                                          </p:val>
                                        </p:tav>
                                        <p:tav tm="100000">
                                          <p:val>
                                            <p:strVal val="#ppt_y"/>
                                          </p:val>
                                        </p:tav>
                                      </p:tavLst>
                                    </p:anim>
                                    <p:animEffect transition="in" filter="wipe(down)">
                                      <p:cBhvr>
                                        <p:cTn id="22" dur="75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par>
                                <p:cTn id="31" presetID="8" presetClass="emph" presetSubtype="0" fill="hold" grpId="3" nodeType="withEffect">
                                  <p:stCondLst>
                                    <p:cond delay="0"/>
                                  </p:stCondLst>
                                  <p:childTnLst>
                                    <p:animRot by="-5400000">
                                      <p:cBhvr>
                                        <p:cTn id="32" dur="1500" fill="hold"/>
                                        <p:tgtEl>
                                          <p:spTgt spid="10"/>
                                        </p:tgtEl>
                                        <p:attrNameLst>
                                          <p:attrName>r</p:attrName>
                                        </p:attrNameLst>
                                      </p:cBhvr>
                                    </p:animRot>
                                  </p:childTnLst>
                                </p:cTn>
                              </p:par>
                              <p:par>
                                <p:cTn id="33" presetID="42" presetClass="path" presetSubtype="0" accel="50000" decel="50000" fill="hold" grpId="2" nodeType="withEffect">
                                  <p:stCondLst>
                                    <p:cond delay="0"/>
                                  </p:stCondLst>
                                  <p:childTnLst>
                                    <p:animMotion origin="layout" path="M -4.44444E-6 -1.11111E-6 L 0.19428 0.01875 " pathEditMode="relative" rAng="0" ptsTypes="AA">
                                      <p:cBhvr>
                                        <p:cTn id="34" dur="1500" fill="hold"/>
                                        <p:tgtEl>
                                          <p:spTgt spid="9"/>
                                        </p:tgtEl>
                                        <p:attrNameLst>
                                          <p:attrName>ppt_x</p:attrName>
                                          <p:attrName>ppt_y</p:attrName>
                                        </p:attrNameLst>
                                      </p:cBhvr>
                                      <p:rCtr x="9705" y="926"/>
                                    </p:animMotion>
                                  </p:childTnLst>
                                </p:cTn>
                              </p:par>
                              <p:par>
                                <p:cTn id="35" presetID="42" presetClass="path" presetSubtype="0" accel="50000" decel="50000" fill="hold" grpId="2" nodeType="withEffect">
                                  <p:stCondLst>
                                    <p:cond delay="0"/>
                                  </p:stCondLst>
                                  <p:childTnLst>
                                    <p:animMotion origin="layout" path="M -4.44444E-6 -4.81481E-6 L 0.22292 -0.05648 " pathEditMode="relative" rAng="0" ptsTypes="AA">
                                      <p:cBhvr>
                                        <p:cTn id="36" dur="1500" fill="hold"/>
                                        <p:tgtEl>
                                          <p:spTgt spid="10"/>
                                        </p:tgtEl>
                                        <p:attrNameLst>
                                          <p:attrName>ppt_x</p:attrName>
                                          <p:attrName>ppt_y</p:attrName>
                                        </p:attrNameLst>
                                      </p:cBhvr>
                                      <p:rCtr x="11146" y="-2824"/>
                                    </p:animMotion>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3" presetClass="exit" presetSubtype="32" fill="hold" grpId="1" nodeType="clickEffect">
                                  <p:stCondLst>
                                    <p:cond delay="250"/>
                                  </p:stCondLst>
                                  <p:childTnLst>
                                    <p:anim calcmode="lin" valueType="num">
                                      <p:cBhvr>
                                        <p:cTn id="46" dur="1750"/>
                                        <p:tgtEl>
                                          <p:spTgt spid="8"/>
                                        </p:tgtEl>
                                        <p:attrNameLst>
                                          <p:attrName>ppt_w</p:attrName>
                                        </p:attrNameLst>
                                      </p:cBhvr>
                                      <p:tavLst>
                                        <p:tav tm="0">
                                          <p:val>
                                            <p:strVal val="ppt_w"/>
                                          </p:val>
                                        </p:tav>
                                        <p:tav tm="100000">
                                          <p:val>
                                            <p:fltVal val="0"/>
                                          </p:val>
                                        </p:tav>
                                      </p:tavLst>
                                    </p:anim>
                                    <p:anim calcmode="lin" valueType="num">
                                      <p:cBhvr>
                                        <p:cTn id="47" dur="1750"/>
                                        <p:tgtEl>
                                          <p:spTgt spid="8"/>
                                        </p:tgtEl>
                                        <p:attrNameLst>
                                          <p:attrName>ppt_h</p:attrName>
                                        </p:attrNameLst>
                                      </p:cBhvr>
                                      <p:tavLst>
                                        <p:tav tm="0">
                                          <p:val>
                                            <p:strVal val="ppt_h"/>
                                          </p:val>
                                        </p:tav>
                                        <p:tav tm="100000">
                                          <p:val>
                                            <p:fltVal val="0"/>
                                          </p:val>
                                        </p:tav>
                                      </p:tavLst>
                                    </p:anim>
                                    <p:set>
                                      <p:cBhvr>
                                        <p:cTn id="48" dur="1" fill="hold">
                                          <p:stCondLst>
                                            <p:cond delay="1749"/>
                                          </p:stCondLst>
                                        </p:cTn>
                                        <p:tgtEl>
                                          <p:spTgt spid="8"/>
                                        </p:tgtEl>
                                        <p:attrNameLst>
                                          <p:attrName>style.visibility</p:attrName>
                                        </p:attrNameLst>
                                      </p:cBhvr>
                                      <p:to>
                                        <p:strVal val="hidden"/>
                                      </p:to>
                                    </p:set>
                                  </p:childTnLst>
                                </p:cTn>
                              </p:par>
                              <p:par>
                                <p:cTn id="49" presetID="0" presetClass="path" presetSubtype="0" accel="50000" decel="50000" fill="hold" grpId="2" nodeType="withEffect">
                                  <p:stCondLst>
                                    <p:cond delay="0"/>
                                  </p:stCondLst>
                                  <p:childTnLst>
                                    <p:animMotion origin="layout" path="M 0 0 C -0.00087 0.03146 -0.00156 0.06291 0.00122 0.09783 C 0.00399 0.13275 0.00833 0.17369 0.01632 0.20907 C 0.02431 0.24445 0.03629 0.28585 0.04931 0.31036 C 0.06233 0.33488 0.08021 0.34413 0.09479 0.35569 C 0.10938 0.36726 0.12361 0.37304 0.13663 0.37928 C 0.14965 0.38553 0.16146 0.38923 0.17326 0.39293 " pathEditMode="relative" ptsTypes="aaaaaaA">
                                      <p:cBhvr>
                                        <p:cTn id="50" dur="2000" fill="hold"/>
                                        <p:tgtEl>
                                          <p:spTgt spid="8"/>
                                        </p:tgtEl>
                                        <p:attrNameLst>
                                          <p:attrName>ppt_x</p:attrName>
                                          <p:attrName>ppt_y</p:attrName>
                                        </p:attrNameLst>
                                      </p:cBhvr>
                                    </p:animMotion>
                                  </p:childTnLst>
                                </p:cTn>
                              </p:par>
                              <p:par>
                                <p:cTn id="51" presetID="23" presetClass="exit" presetSubtype="544" fill="hold" grpId="1" nodeType="withEffect">
                                  <p:stCondLst>
                                    <p:cond delay="0"/>
                                  </p:stCondLst>
                                  <p:childTnLst>
                                    <p:anim calcmode="lin" valueType="num">
                                      <p:cBhvr>
                                        <p:cTn id="52" dur="1500"/>
                                        <p:tgtEl>
                                          <p:spTgt spid="9"/>
                                        </p:tgtEl>
                                        <p:attrNameLst>
                                          <p:attrName>ppt_w</p:attrName>
                                        </p:attrNameLst>
                                      </p:cBhvr>
                                      <p:tavLst>
                                        <p:tav tm="0">
                                          <p:val>
                                            <p:strVal val="ppt_w"/>
                                          </p:val>
                                        </p:tav>
                                        <p:tav tm="100000">
                                          <p:val>
                                            <p:fltVal val="0"/>
                                          </p:val>
                                        </p:tav>
                                      </p:tavLst>
                                    </p:anim>
                                    <p:anim calcmode="lin" valueType="num">
                                      <p:cBhvr>
                                        <p:cTn id="53" dur="1500"/>
                                        <p:tgtEl>
                                          <p:spTgt spid="9"/>
                                        </p:tgtEl>
                                        <p:attrNameLst>
                                          <p:attrName>ppt_h</p:attrName>
                                        </p:attrNameLst>
                                      </p:cBhvr>
                                      <p:tavLst>
                                        <p:tav tm="0">
                                          <p:val>
                                            <p:strVal val="ppt_h"/>
                                          </p:val>
                                        </p:tav>
                                        <p:tav tm="100000">
                                          <p:val>
                                            <p:fltVal val="0"/>
                                          </p:val>
                                        </p:tav>
                                      </p:tavLst>
                                    </p:anim>
                                    <p:anim calcmode="lin" valueType="num">
                                      <p:cBhvr>
                                        <p:cTn id="54" dur="1500"/>
                                        <p:tgtEl>
                                          <p:spTgt spid="9"/>
                                        </p:tgtEl>
                                        <p:attrNameLst>
                                          <p:attrName>ppt_x</p:attrName>
                                        </p:attrNameLst>
                                      </p:cBhvr>
                                      <p:tavLst>
                                        <p:tav tm="0">
                                          <p:val>
                                            <p:strVal val="ppt_x"/>
                                          </p:val>
                                        </p:tav>
                                        <p:tav tm="100000">
                                          <p:val>
                                            <p:fltVal val="0.5"/>
                                          </p:val>
                                        </p:tav>
                                      </p:tavLst>
                                    </p:anim>
                                    <p:anim calcmode="lin" valueType="num">
                                      <p:cBhvr>
                                        <p:cTn id="55" dur="1500"/>
                                        <p:tgtEl>
                                          <p:spTgt spid="9"/>
                                        </p:tgtEl>
                                        <p:attrNameLst>
                                          <p:attrName>ppt_y</p:attrName>
                                        </p:attrNameLst>
                                      </p:cBhvr>
                                      <p:tavLst>
                                        <p:tav tm="0">
                                          <p:val>
                                            <p:strVal val="ppt_y"/>
                                          </p:val>
                                        </p:tav>
                                        <p:tav tm="100000">
                                          <p:val>
                                            <p:fltVal val="0.5"/>
                                          </p:val>
                                        </p:tav>
                                      </p:tavLst>
                                    </p:anim>
                                    <p:set>
                                      <p:cBhvr>
                                        <p:cTn id="56" dur="1" fill="hold">
                                          <p:stCondLst>
                                            <p:cond delay="1499"/>
                                          </p:stCondLst>
                                        </p:cTn>
                                        <p:tgtEl>
                                          <p:spTgt spid="9"/>
                                        </p:tgtEl>
                                        <p:attrNameLst>
                                          <p:attrName>style.visibility</p:attrName>
                                        </p:attrNameLst>
                                      </p:cBhvr>
                                      <p:to>
                                        <p:strVal val="hidden"/>
                                      </p:to>
                                    </p:set>
                                  </p:childTnLst>
                                </p:cTn>
                              </p:par>
                              <p:par>
                                <p:cTn id="57" presetID="23" presetClass="exit" presetSubtype="544" fill="hold" grpId="1" nodeType="withEffect">
                                  <p:stCondLst>
                                    <p:cond delay="0"/>
                                  </p:stCondLst>
                                  <p:childTnLst>
                                    <p:anim calcmode="lin" valueType="num">
                                      <p:cBhvr>
                                        <p:cTn id="58" dur="1500"/>
                                        <p:tgtEl>
                                          <p:spTgt spid="10"/>
                                        </p:tgtEl>
                                        <p:attrNameLst>
                                          <p:attrName>ppt_w</p:attrName>
                                        </p:attrNameLst>
                                      </p:cBhvr>
                                      <p:tavLst>
                                        <p:tav tm="0">
                                          <p:val>
                                            <p:strVal val="ppt_w"/>
                                          </p:val>
                                        </p:tav>
                                        <p:tav tm="100000">
                                          <p:val>
                                            <p:fltVal val="0"/>
                                          </p:val>
                                        </p:tav>
                                      </p:tavLst>
                                    </p:anim>
                                    <p:anim calcmode="lin" valueType="num">
                                      <p:cBhvr>
                                        <p:cTn id="59" dur="1500"/>
                                        <p:tgtEl>
                                          <p:spTgt spid="10"/>
                                        </p:tgtEl>
                                        <p:attrNameLst>
                                          <p:attrName>ppt_h</p:attrName>
                                        </p:attrNameLst>
                                      </p:cBhvr>
                                      <p:tavLst>
                                        <p:tav tm="0">
                                          <p:val>
                                            <p:strVal val="ppt_h"/>
                                          </p:val>
                                        </p:tav>
                                        <p:tav tm="100000">
                                          <p:val>
                                            <p:fltVal val="0"/>
                                          </p:val>
                                        </p:tav>
                                      </p:tavLst>
                                    </p:anim>
                                    <p:anim calcmode="lin" valueType="num">
                                      <p:cBhvr>
                                        <p:cTn id="60" dur="1500"/>
                                        <p:tgtEl>
                                          <p:spTgt spid="10"/>
                                        </p:tgtEl>
                                        <p:attrNameLst>
                                          <p:attrName>ppt_x</p:attrName>
                                        </p:attrNameLst>
                                      </p:cBhvr>
                                      <p:tavLst>
                                        <p:tav tm="0">
                                          <p:val>
                                            <p:strVal val="ppt_x"/>
                                          </p:val>
                                        </p:tav>
                                        <p:tav tm="100000">
                                          <p:val>
                                            <p:fltVal val="0.5"/>
                                          </p:val>
                                        </p:tav>
                                      </p:tavLst>
                                    </p:anim>
                                    <p:anim calcmode="lin" valueType="num">
                                      <p:cBhvr>
                                        <p:cTn id="61" dur="1500"/>
                                        <p:tgtEl>
                                          <p:spTgt spid="10"/>
                                        </p:tgtEl>
                                        <p:attrNameLst>
                                          <p:attrName>ppt_y</p:attrName>
                                        </p:attrNameLst>
                                      </p:cBhvr>
                                      <p:tavLst>
                                        <p:tav tm="0">
                                          <p:val>
                                            <p:strVal val="ppt_y"/>
                                          </p:val>
                                        </p:tav>
                                        <p:tav tm="100000">
                                          <p:val>
                                            <p:fltVal val="0.5"/>
                                          </p:val>
                                        </p:tav>
                                      </p:tavLst>
                                    </p:anim>
                                    <p:set>
                                      <p:cBhvr>
                                        <p:cTn id="62" dur="1" fill="hold">
                                          <p:stCondLst>
                                            <p:cond delay="1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7" grpId="0"/>
      <p:bldP spid="8" grpId="0"/>
      <p:bldP spid="8" grpId="1"/>
      <p:bldP spid="8" grpId="2"/>
      <p:bldP spid="9" grpId="0"/>
      <p:bldP spid="9" grpId="1"/>
      <p:bldP spid="9" grpId="2"/>
      <p:bldP spid="10" grpId="0"/>
      <p:bldP spid="10" grpId="1"/>
      <p:bldP spid="10" grpId="2"/>
      <p:bldP spid="10" grpId="3"/>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692" r="7680"/>
          <a:stretch/>
        </p:blipFill>
        <p:spPr>
          <a:xfrm>
            <a:off x="1" y="0"/>
            <a:ext cx="9144000" cy="6878256"/>
          </a:xfrm>
        </p:spPr>
      </p:pic>
      <p:sp>
        <p:nvSpPr>
          <p:cNvPr id="4" name="Title 1"/>
          <p:cNvSpPr txBox="1">
            <a:spLocks/>
          </p:cNvSpPr>
          <p:nvPr/>
        </p:nvSpPr>
        <p:spPr>
          <a:xfrm>
            <a:off x="2895600" y="1371600"/>
            <a:ext cx="1830728"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solidFill>
                  <a:srgbClr val="CC9900"/>
                </a:solidFill>
                <a:effectLst>
                  <a:glow rad="25400">
                    <a:schemeClr val="tx1"/>
                  </a:glow>
                  <a:outerShdw blurRad="80000" dist="40000" dir="5040000" algn="tl">
                    <a:srgbClr val="000000">
                      <a:alpha val="30000"/>
                    </a:srgbClr>
                  </a:outerShdw>
                </a:effectLst>
              </a:rPr>
              <a:t> </a:t>
            </a:r>
            <a:r>
              <a:rPr lang="en-US" sz="4500" b="1" dirty="0">
                <a:ln w="11430"/>
                <a:solidFill>
                  <a:srgbClr val="CC9900"/>
                </a:solidFill>
                <a:effectLst>
                  <a:glow rad="25400">
                    <a:schemeClr val="tx1"/>
                  </a:glow>
                  <a:outerShdw blurRad="80000" dist="40000" dir="5040000" algn="tl">
                    <a:srgbClr val="000000">
                      <a:alpha val="30000"/>
                    </a:srgbClr>
                  </a:outerShdw>
                </a:effectLst>
              </a:rPr>
              <a:t> </a:t>
            </a:r>
            <a:r>
              <a:rPr lang="en-US" b="1" dirty="0">
                <a:ln w="11430"/>
                <a:solidFill>
                  <a:srgbClr val="CC9900"/>
                </a:solidFill>
                <a:effectLst>
                  <a:glow rad="25400">
                    <a:schemeClr val="tx1"/>
                  </a:glow>
                  <a:outerShdw blurRad="80000" dist="40000" dir="5040000" algn="tl">
                    <a:srgbClr val="000000">
                      <a:alpha val="30000"/>
                    </a:srgbClr>
                  </a:outerShdw>
                </a:effectLst>
              </a:rPr>
              <a:t>God</a:t>
            </a:r>
            <a:endParaRPr lang="en-US" sz="3200" b="1" i="1" dirty="0">
              <a:ln w="11430"/>
              <a:solidFill>
                <a:srgbClr val="CC9900"/>
              </a:solidFill>
              <a:effectLst>
                <a:glow rad="25400">
                  <a:schemeClr val="tx1"/>
                </a:glow>
                <a:outerShdw blurRad="80000" dist="40000" dir="5040000" algn="tl">
                  <a:srgbClr val="000000">
                    <a:alpha val="30000"/>
                  </a:srgbClr>
                </a:outerShdw>
              </a:effectLst>
            </a:endParaRPr>
          </a:p>
        </p:txBody>
      </p:sp>
      <p:sp>
        <p:nvSpPr>
          <p:cNvPr id="5" name="Title 1"/>
          <p:cNvSpPr txBox="1">
            <a:spLocks/>
          </p:cNvSpPr>
          <p:nvPr/>
        </p:nvSpPr>
        <p:spPr>
          <a:xfrm>
            <a:off x="533400" y="2057400"/>
            <a:ext cx="1754528"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solidFill>
                  <a:srgbClr val="CC9900"/>
                </a:solidFill>
                <a:effectLst>
                  <a:glow rad="63500">
                    <a:schemeClr val="tx1"/>
                  </a:glow>
                  <a:outerShdw blurRad="80000" dist="40000" dir="5040000" algn="tl">
                    <a:srgbClr val="000000">
                      <a:alpha val="30000"/>
                    </a:srgbClr>
                  </a:outerShdw>
                </a:effectLst>
              </a:rPr>
              <a:t> </a:t>
            </a:r>
            <a:r>
              <a:rPr lang="en-US" sz="52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25400">
                    <a:schemeClr val="tx1"/>
                  </a:glow>
                  <a:outerShdw blurRad="80000" dist="40000" dir="5040000" algn="tl">
                    <a:srgbClr val="000000">
                      <a:alpha val="30000"/>
                    </a:srgbClr>
                  </a:outerShdw>
                </a:effectLst>
              </a:rPr>
              <a:t>God</a:t>
            </a:r>
            <a:endParaRPr lang="en-US" sz="3200" b="1" i="1" dirty="0">
              <a:ln w="11430"/>
              <a:solidFill>
                <a:srgbClr val="CC9900"/>
              </a:solidFill>
              <a:effectLst>
                <a:glow rad="25400">
                  <a:schemeClr val="tx1"/>
                </a:glow>
                <a:outerShdw blurRad="80000" dist="40000" dir="5040000" algn="tl">
                  <a:srgbClr val="000000">
                    <a:alpha val="30000"/>
                  </a:srgbClr>
                </a:outerShdw>
              </a:effectLst>
            </a:endParaRPr>
          </a:p>
        </p:txBody>
      </p:sp>
      <p:sp>
        <p:nvSpPr>
          <p:cNvPr id="6" name="Title 1"/>
          <p:cNvSpPr txBox="1">
            <a:spLocks/>
          </p:cNvSpPr>
          <p:nvPr/>
        </p:nvSpPr>
        <p:spPr>
          <a:xfrm>
            <a:off x="228600" y="2743200"/>
            <a:ext cx="1830728"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50" b="1" dirty="0">
                <a:ln w="11430"/>
                <a:solidFill>
                  <a:srgbClr val="CC9900"/>
                </a:solidFill>
                <a:effectLst>
                  <a:glow rad="25400">
                    <a:schemeClr val="tx1"/>
                  </a:glow>
                  <a:outerShdw blurRad="80000" dist="40000" dir="5040000" algn="tl">
                    <a:srgbClr val="000000">
                      <a:alpha val="30000"/>
                    </a:srgbClr>
                  </a:outerShdw>
                </a:effectLst>
              </a:rPr>
              <a:t> </a:t>
            </a:r>
            <a:r>
              <a:rPr lang="en-US" sz="4800" b="1" dirty="0">
                <a:ln w="11430"/>
                <a:solidFill>
                  <a:srgbClr val="CC9900"/>
                </a:solidFill>
                <a:effectLst>
                  <a:glow rad="25400">
                    <a:schemeClr val="tx1"/>
                  </a:glow>
                  <a:outerShdw blurRad="80000" dist="40000" dir="5040000" algn="tl">
                    <a:srgbClr val="000000">
                      <a:alpha val="30000"/>
                    </a:srgbClr>
                  </a:outerShdw>
                </a:effectLst>
              </a:rPr>
              <a:t> </a:t>
            </a:r>
            <a:r>
              <a:rPr lang="en-US" b="1" dirty="0">
                <a:ln w="11430"/>
                <a:solidFill>
                  <a:srgbClr val="CC9900"/>
                </a:solidFill>
                <a:effectLst>
                  <a:glow rad="25400">
                    <a:schemeClr val="tx1"/>
                  </a:glow>
                  <a:outerShdw blurRad="80000" dist="40000" dir="5040000" algn="tl">
                    <a:srgbClr val="000000">
                      <a:alpha val="30000"/>
                    </a:srgbClr>
                  </a:outerShdw>
                </a:effectLst>
              </a:rPr>
              <a:t>God</a:t>
            </a:r>
            <a:endParaRPr lang="en-US" sz="3200" b="1" i="1" dirty="0">
              <a:ln w="11430"/>
              <a:solidFill>
                <a:srgbClr val="CC9900"/>
              </a:solidFill>
              <a:effectLst>
                <a:glow rad="25400">
                  <a:schemeClr val="tx1"/>
                </a:glow>
                <a:outerShdw blurRad="80000" dist="40000" dir="5040000" algn="tl">
                  <a:srgbClr val="000000">
                    <a:alpha val="30000"/>
                  </a:srgbClr>
                </a:outerShdw>
              </a:effectLst>
            </a:endParaRPr>
          </a:p>
        </p:txBody>
      </p:sp>
      <p:sp>
        <p:nvSpPr>
          <p:cNvPr id="9" name="Title 1"/>
          <p:cNvSpPr txBox="1">
            <a:spLocks/>
          </p:cNvSpPr>
          <p:nvPr/>
        </p:nvSpPr>
        <p:spPr>
          <a:xfrm>
            <a:off x="5638800" y="4191000"/>
            <a:ext cx="1754528"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w="11430"/>
                <a:solidFill>
                  <a:srgbClr val="CC9900"/>
                </a:solidFill>
                <a:effectLst>
                  <a:glow rad="63500">
                    <a:schemeClr val="tx1"/>
                  </a:glow>
                  <a:outerShdw blurRad="80000" dist="40000" dir="5040000" algn="tl">
                    <a:srgbClr val="000000">
                      <a:alpha val="30000"/>
                    </a:srgbClr>
                  </a:outerShdw>
                </a:effectLst>
              </a:rPr>
              <a:t> </a:t>
            </a:r>
            <a:r>
              <a:rPr lang="en-US" sz="52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50800">
                    <a:schemeClr val="tx1"/>
                  </a:glow>
                  <a:outerShdw blurRad="80000" dist="40000" dir="5040000" algn="tl">
                    <a:srgbClr val="000000">
                      <a:alpha val="30000"/>
                    </a:srgbClr>
                  </a:outerShdw>
                </a:effectLst>
              </a:rPr>
              <a:t>God</a:t>
            </a:r>
            <a:endParaRPr lang="en-US" sz="3200" b="1" i="1" dirty="0">
              <a:ln w="11430"/>
              <a:solidFill>
                <a:srgbClr val="CC9900"/>
              </a:solidFill>
              <a:effectLst>
                <a:glow rad="50800">
                  <a:schemeClr val="tx1"/>
                </a:glow>
                <a:outerShdw blurRad="80000" dist="40000" dir="5040000" algn="tl">
                  <a:srgbClr val="000000">
                    <a:alpha val="30000"/>
                  </a:srgbClr>
                </a:outerShdw>
              </a:effectLst>
            </a:endParaRPr>
          </a:p>
        </p:txBody>
      </p:sp>
      <p:sp>
        <p:nvSpPr>
          <p:cNvPr id="2" name="Title 1"/>
          <p:cNvSpPr>
            <a:spLocks noGrp="1"/>
          </p:cNvSpPr>
          <p:nvPr>
            <p:ph type="title"/>
          </p:nvPr>
        </p:nvSpPr>
        <p:spPr>
          <a:xfrm>
            <a:off x="457200" y="1295400"/>
            <a:ext cx="8229600" cy="39163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14300">
                    <a:schemeClr val="tx1"/>
                  </a:glow>
                  <a:outerShdw blurRad="80000" dist="40000" dir="5040000" algn="tl">
                    <a:srgbClr val="000000">
                      <a:alpha val="30000"/>
                    </a:srgbClr>
                  </a:outerShdw>
                </a:effectLst>
              </a:rPr>
              <a:t>We are of God. He who knows God hears us; he who is not of God does not hear us. By this we know the spirit of truth and the spirit of error. </a:t>
            </a:r>
            <a:r>
              <a:rPr lang="en-US" sz="3200" b="1" i="1" dirty="0">
                <a:ln w="11430"/>
                <a:solidFill>
                  <a:srgbClr val="CC9900"/>
                </a:solidFill>
                <a:effectLst>
                  <a:glow rad="114300">
                    <a:schemeClr val="tx1"/>
                  </a:glow>
                  <a:outerShdw blurRad="80000" dist="40000" dir="5040000" algn="tl">
                    <a:srgbClr val="000000">
                      <a:alpha val="30000"/>
                    </a:srgbClr>
                  </a:outerShdw>
                </a:effectLst>
              </a:rPr>
              <a:t>— 1</a:t>
            </a:r>
            <a:r>
              <a:rPr lang="en-US" sz="3200" b="1" i="1" baseline="30000" dirty="0">
                <a:ln w="11430"/>
                <a:solidFill>
                  <a:srgbClr val="CC9900"/>
                </a:solidFill>
                <a:effectLst>
                  <a:glow rad="114300">
                    <a:schemeClr val="tx1"/>
                  </a:glow>
                  <a:outerShdw blurRad="80000" dist="40000" dir="5040000" algn="tl">
                    <a:srgbClr val="000000">
                      <a:alpha val="30000"/>
                    </a:srgbClr>
                  </a:outerShdw>
                </a:effectLst>
              </a:rPr>
              <a:t>st</a:t>
            </a:r>
            <a:r>
              <a:rPr lang="en-US" sz="3200" b="1" i="1" dirty="0">
                <a:ln w="11430"/>
                <a:solidFill>
                  <a:srgbClr val="CC9900"/>
                </a:solidFill>
                <a:effectLst>
                  <a:glow rad="114300">
                    <a:schemeClr val="tx1"/>
                  </a:glow>
                  <a:outerShdw blurRad="80000" dist="40000" dir="5040000" algn="tl">
                    <a:srgbClr val="000000">
                      <a:alpha val="30000"/>
                    </a:srgbClr>
                  </a:outerShdw>
                </a:effectLst>
              </a:rPr>
              <a:t> John 4:6 </a:t>
            </a:r>
          </a:p>
        </p:txBody>
      </p:sp>
      <p:sp>
        <p:nvSpPr>
          <p:cNvPr id="8" name="Title 1"/>
          <p:cNvSpPr txBox="1">
            <a:spLocks/>
          </p:cNvSpPr>
          <p:nvPr/>
        </p:nvSpPr>
        <p:spPr>
          <a:xfrm>
            <a:off x="2971800" y="1371600"/>
            <a:ext cx="16764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CC9900"/>
                </a:solidFill>
                <a:effectLst>
                  <a:glow rad="88900">
                    <a:schemeClr val="tx1"/>
                  </a:glow>
                  <a:outerShdw blurRad="80000" dist="40000" dir="5040000" algn="tl">
                    <a:srgbClr val="000000">
                      <a:alpha val="30000"/>
                    </a:srgbClr>
                  </a:outerShdw>
                </a:effectLst>
              </a:rPr>
              <a:t> </a:t>
            </a:r>
            <a:r>
              <a:rPr lang="en-US" sz="47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God</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0" name="Title 1"/>
          <p:cNvSpPr txBox="1">
            <a:spLocks/>
          </p:cNvSpPr>
          <p:nvPr/>
        </p:nvSpPr>
        <p:spPr>
          <a:xfrm>
            <a:off x="1676400" y="2057400"/>
            <a:ext cx="17526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solidFill>
                  <a:srgbClr val="4CE822"/>
                </a:solidFill>
                <a:effectLst>
                  <a:glow rad="88900">
                    <a:schemeClr val="tx1"/>
                  </a:glow>
                  <a:outerShdw blurRad="80000" dist="40000" dir="5040000" algn="tl">
                    <a:srgbClr val="000000">
                      <a:alpha val="30000"/>
                    </a:srgbClr>
                  </a:outerShdw>
                </a:effectLst>
              </a:rPr>
              <a:t> </a:t>
            </a:r>
            <a:r>
              <a:rPr lang="en-US" sz="5100" b="1" dirty="0">
                <a:ln w="11430"/>
                <a:solidFill>
                  <a:srgbClr val="4CE822"/>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hear</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
        <p:nvSpPr>
          <p:cNvPr id="11" name="Title 1"/>
          <p:cNvSpPr txBox="1">
            <a:spLocks/>
          </p:cNvSpPr>
          <p:nvPr/>
        </p:nvSpPr>
        <p:spPr>
          <a:xfrm>
            <a:off x="4572000" y="2057400"/>
            <a:ext cx="1097666"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4CE822"/>
                </a:solidFill>
                <a:effectLst>
                  <a:glow rad="88900">
                    <a:schemeClr val="tx1"/>
                  </a:glow>
                  <a:outerShdw blurRad="80000" dist="40000" dir="5040000" algn="tl">
                    <a:srgbClr val="000000">
                      <a:alpha val="30000"/>
                    </a:srgbClr>
                  </a:outerShdw>
                </a:effectLst>
              </a:rPr>
              <a:t> </a:t>
            </a:r>
            <a:r>
              <a:rPr lang="en-US" sz="5100" b="1" dirty="0">
                <a:ln w="11430"/>
                <a:solidFill>
                  <a:srgbClr val="4CE822"/>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w</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2" name="Title 1"/>
          <p:cNvSpPr txBox="1">
            <a:spLocks/>
          </p:cNvSpPr>
          <p:nvPr/>
        </p:nvSpPr>
        <p:spPr>
          <a:xfrm>
            <a:off x="6736466" y="2057400"/>
            <a:ext cx="1035934"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1430"/>
                <a:solidFill>
                  <a:srgbClr val="4CE822"/>
                </a:solidFill>
                <a:effectLst>
                  <a:glow rad="88900">
                    <a:schemeClr val="tx1"/>
                  </a:glow>
                  <a:outerShdw blurRad="80000" dist="40000" dir="5040000" algn="tl">
                    <a:srgbClr val="000000">
                      <a:alpha val="30000"/>
                    </a:srgbClr>
                  </a:outerShdw>
                </a:effectLst>
              </a:rPr>
              <a:t> </a:t>
            </a:r>
            <a:r>
              <a:rPr lang="en-US" sz="5200" b="1" dirty="0">
                <a:ln w="11430"/>
                <a:solidFill>
                  <a:srgbClr val="4CE822"/>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t</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3" name="Title 1"/>
          <p:cNvSpPr txBox="1">
            <a:spLocks/>
          </p:cNvSpPr>
          <p:nvPr/>
        </p:nvSpPr>
        <p:spPr>
          <a:xfrm>
            <a:off x="7239000" y="2057400"/>
            <a:ext cx="822767"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ln w="11430"/>
                <a:solidFill>
                  <a:srgbClr val="4CE822"/>
                </a:solidFill>
                <a:effectLst>
                  <a:glow rad="88900">
                    <a:schemeClr val="tx1"/>
                  </a:glow>
                  <a:outerShdw blurRad="80000" dist="40000" dir="5040000" algn="tl">
                    <a:srgbClr val="000000">
                      <a:alpha val="30000"/>
                    </a:srgbClr>
                  </a:outerShdw>
                </a:effectLst>
              </a:rPr>
              <a:t> </a:t>
            </a:r>
            <a:r>
              <a:rPr lang="en-US" sz="5200" b="1" dirty="0">
                <a:ln w="11430"/>
                <a:solidFill>
                  <a:srgbClr val="4CE822"/>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o</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4" name="Title 1"/>
          <p:cNvSpPr txBox="1">
            <a:spLocks/>
          </p:cNvSpPr>
          <p:nvPr/>
        </p:nvSpPr>
        <p:spPr>
          <a:xfrm>
            <a:off x="304800" y="2743200"/>
            <a:ext cx="1676400"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solidFill>
                  <a:srgbClr val="CC9900"/>
                </a:solidFill>
                <a:effectLst>
                  <a:glow rad="88900">
                    <a:schemeClr val="tx1"/>
                  </a:glow>
                  <a:outerShdw blurRad="80000" dist="40000" dir="5040000" algn="tl">
                    <a:srgbClr val="000000">
                      <a:alpha val="30000"/>
                    </a:srgbClr>
                  </a:outerShdw>
                </a:effectLst>
              </a:rPr>
              <a:t> </a:t>
            </a:r>
            <a:r>
              <a:rPr lang="en-US" sz="48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God</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5" name="Title 1"/>
          <p:cNvSpPr txBox="1">
            <a:spLocks/>
          </p:cNvSpPr>
          <p:nvPr/>
        </p:nvSpPr>
        <p:spPr>
          <a:xfrm>
            <a:off x="1143000" y="2743200"/>
            <a:ext cx="4411402"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solidFill>
                  <a:srgbClr val="4CE822"/>
                </a:solidFill>
                <a:effectLst>
                  <a:glow rad="88900">
                    <a:schemeClr val="tx1"/>
                  </a:glow>
                  <a:outerShdw blurRad="80000" dist="40000" dir="5040000" algn="tl">
                    <a:srgbClr val="000000">
                      <a:alpha val="30000"/>
                    </a:srgbClr>
                  </a:outerShdw>
                </a:effectLst>
              </a:rPr>
              <a:t> </a:t>
            </a:r>
            <a:r>
              <a:rPr lang="en-US" sz="4800" b="1" dirty="0">
                <a:ln w="11430"/>
                <a:solidFill>
                  <a:srgbClr val="4CE822"/>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does not hear</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6" name="Title 1"/>
          <p:cNvSpPr txBox="1">
            <a:spLocks/>
          </p:cNvSpPr>
          <p:nvPr/>
        </p:nvSpPr>
        <p:spPr>
          <a:xfrm>
            <a:off x="6172200" y="2705100"/>
            <a:ext cx="959734"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11430"/>
                <a:solidFill>
                  <a:srgbClr val="4CE822"/>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t</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7" name="Title 1"/>
          <p:cNvSpPr txBox="1">
            <a:spLocks/>
          </p:cNvSpPr>
          <p:nvPr/>
        </p:nvSpPr>
        <p:spPr>
          <a:xfrm>
            <a:off x="6858000" y="2743200"/>
            <a:ext cx="883534"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4CE822"/>
                </a:solidFill>
                <a:effectLst>
                  <a:glow rad="88900">
                    <a:schemeClr val="tx1"/>
                  </a:glow>
                  <a:outerShdw blurRad="80000" dist="40000" dir="5040000" algn="tl">
                    <a:srgbClr val="000000">
                      <a:alpha val="30000"/>
                    </a:srgbClr>
                  </a:outerShdw>
                </a:effectLst>
              </a:rPr>
              <a:t> </a:t>
            </a:r>
            <a:r>
              <a:rPr lang="en-US" sz="4600" b="1" dirty="0">
                <a:ln w="11430"/>
                <a:solidFill>
                  <a:srgbClr val="4CE822"/>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s</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8" name="Title 1"/>
          <p:cNvSpPr txBox="1">
            <a:spLocks/>
          </p:cNvSpPr>
          <p:nvPr/>
        </p:nvSpPr>
        <p:spPr>
          <a:xfrm>
            <a:off x="2743200" y="3429000"/>
            <a:ext cx="3840867"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n w="11430"/>
                <a:solidFill>
                  <a:srgbClr val="CC9900"/>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 spirit of truth</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9" name="Title 1"/>
          <p:cNvSpPr txBox="1">
            <a:spLocks/>
          </p:cNvSpPr>
          <p:nvPr/>
        </p:nvSpPr>
        <p:spPr>
          <a:xfrm>
            <a:off x="5988934" y="3352800"/>
            <a:ext cx="1326266" cy="11430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ln w="11430"/>
                <a:solidFill>
                  <a:srgbClr val="4CE822"/>
                </a:solidFill>
                <a:effectLst>
                  <a:glow rad="88900">
                    <a:schemeClr val="tx1"/>
                  </a:glow>
                  <a:outerShdw blurRad="80000" dist="40000" dir="5040000" algn="tl">
                    <a:srgbClr val="000000">
                      <a:alpha val="30000"/>
                    </a:srgbClr>
                  </a:outerShdw>
                </a:effectLst>
              </a:rPr>
              <a:t> </a:t>
            </a:r>
            <a:r>
              <a:rPr lang="en-US" b="1" dirty="0">
                <a:ln w="11430"/>
                <a:solidFill>
                  <a:srgbClr val="4CE822"/>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an</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20" name="Title 1"/>
          <p:cNvSpPr txBox="1">
            <a:spLocks/>
          </p:cNvSpPr>
          <p:nvPr/>
        </p:nvSpPr>
        <p:spPr>
          <a:xfrm>
            <a:off x="1219200" y="4038600"/>
            <a:ext cx="3840866"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1430"/>
                <a:solidFill>
                  <a:srgbClr val="4CE822"/>
                </a:solidFill>
                <a:effectLst>
                  <a:glow rad="889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spirit of error</a:t>
            </a:r>
            <a:endParaRPr lang="en-US"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7" name="Title 1"/>
          <p:cNvSpPr txBox="1">
            <a:spLocks/>
          </p:cNvSpPr>
          <p:nvPr/>
        </p:nvSpPr>
        <p:spPr>
          <a:xfrm>
            <a:off x="457200" y="2514600"/>
            <a:ext cx="8305800" cy="26670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ln w="11430"/>
                <a:solidFill>
                  <a:srgbClr val="CC9900"/>
                </a:solidFill>
                <a:effectLst>
                  <a:glow rad="101600">
                    <a:schemeClr val="tx1"/>
                  </a:glow>
                  <a:outerShdw blurRad="80000" dist="40000" dir="5040000" algn="tl">
                    <a:srgbClr val="000000">
                      <a:alpha val="30000"/>
                    </a:srgbClr>
                  </a:outerShdw>
                </a:effectLst>
              </a:rPr>
              <a:t>spirit of truth = wants to hear God</a:t>
            </a:r>
          </a:p>
          <a:p>
            <a:pPr algn="l"/>
            <a:r>
              <a:rPr lang="en-US" sz="800" b="1" dirty="0">
                <a:ln w="11430"/>
                <a:solidFill>
                  <a:srgbClr val="CC9900"/>
                </a:solidFill>
                <a:effectLst>
                  <a:glow rad="101600">
                    <a:schemeClr val="tx1"/>
                  </a:glow>
                  <a:outerShdw blurRad="80000" dist="40000" dir="5040000" algn="tl">
                    <a:srgbClr val="000000">
                      <a:alpha val="30000"/>
                    </a:srgbClr>
                  </a:outerShdw>
                </a:effectLst>
              </a:rPr>
              <a:t> </a:t>
            </a:r>
          </a:p>
          <a:p>
            <a:pPr algn="l"/>
            <a:r>
              <a:rPr lang="en-US" b="1" dirty="0">
                <a:ln w="11430"/>
                <a:solidFill>
                  <a:srgbClr val="CC9900"/>
                </a:solidFill>
                <a:effectLst>
                  <a:glow rad="101600">
                    <a:schemeClr val="tx1"/>
                  </a:glow>
                  <a:outerShdw blurRad="80000" dist="40000" dir="5040000" algn="tl">
                    <a:srgbClr val="000000">
                      <a:alpha val="30000"/>
                    </a:srgbClr>
                  </a:outerShdw>
                </a:effectLst>
              </a:rPr>
              <a:t>spirit of error = does not hear God</a:t>
            </a:r>
          </a:p>
        </p:txBody>
      </p:sp>
    </p:spTree>
    <p:extLst>
      <p:ext uri="{BB962C8B-B14F-4D97-AF65-F5344CB8AC3E}">
        <p14:creationId xmlns:p14="http://schemas.microsoft.com/office/powerpoint/2010/main" val="23047495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0" presetClass="path" presetSubtype="0" accel="100000" fill="hold" grpId="2" nodeType="withEffect">
                                  <p:stCondLst>
                                    <p:cond delay="0"/>
                                  </p:stCondLst>
                                  <p:childTnLst>
                                    <p:animMotion origin="layout" path="M 3.33333E-6 2.22222E-6 C 0.00243 -0.00718 0.00555 -0.02593 0.01458 -0.04283 C 0.02361 -0.05972 0.03646 -0.08426 0.05451 -0.10162 C 0.07257 -0.11898 0.09982 -0.1375 0.12274 -0.14699 C 0.14566 -0.15648 0.16961 -0.15926 0.19236 -0.1588 C 0.2151 -0.15834 0.2368 -0.15648 0.2592 -0.14445 C 0.28159 -0.13241 0.3092 -0.10625 0.32639 -0.08704 C 0.34357 -0.06783 0.35243 -0.05023 0.36198 -0.02871 C 0.37152 -0.00718 0.37916 0.01574 0.3835 0.04213 C 0.38784 0.06852 0.38958 0.10208 0.38836 0.13055 C 0.38715 0.15879 0.38246 0.18449 0.37569 0.21342 C 0.36892 0.2419 0.36059 0.26852 0.34791 0.30116 C 0.33524 0.33379 0.30937 0.3868 0.29913 0.40926 " pathEditMode="relative" rAng="0" ptsTypes="aaaaaaaaaaaaa">
                                      <p:cBhvr>
                                        <p:cTn id="12" dur="2000" spd="-100000" fill="hold"/>
                                        <p:tgtEl>
                                          <p:spTgt spid="4"/>
                                        </p:tgtEl>
                                        <p:attrNameLst>
                                          <p:attrName>ppt_x</p:attrName>
                                          <p:attrName>ppt_y</p:attrName>
                                        </p:attrNameLst>
                                      </p:cBhvr>
                                      <p:rCtr x="19479" y="12500"/>
                                    </p:animMotion>
                                  </p:childTnLst>
                                </p:cTn>
                              </p:par>
                              <p:par>
                                <p:cTn id="13" presetID="0" presetClass="path" presetSubtype="0" accel="60000" decel="40000" fill="hold" grpId="2" nodeType="withEffect">
                                  <p:stCondLst>
                                    <p:cond delay="0"/>
                                  </p:stCondLst>
                                  <p:childTnLst>
                                    <p:animMotion origin="layout" path="M 0 -2.22222E-6 C 0.00747 -0.00879 0.02604 -0.03125 0.04462 -0.05208 C 0.06319 -0.07315 0.08785 -0.10254 0.11163 -0.12662 C 0.13542 -0.15069 0.15972 -0.17361 0.1875 -0.19676 C 0.21528 -0.21991 0.25069 -0.24653 0.27882 -0.2662 C 0.30694 -0.28588 0.33003 -0.29977 0.3566 -0.31435 C 0.38316 -0.32893 0.41424 -0.34676 0.43819 -0.35416 C 0.46215 -0.36157 0.48021 -0.36111 0.50035 -0.35903 C 0.52049 -0.35694 0.54115 -0.35185 0.5592 -0.34213 C 0.57726 -0.33241 0.5941 -0.3169 0.60833 -0.30116 C 0.62257 -0.28541 0.6342 -0.26805 0.64497 -0.24768 C 0.65573 -0.22731 0.66736 -0.2037 0.67326 -0.17893 C 0.67917 -0.15416 0.68003 -0.12407 0.68003 -0.0993 C 0.68003 -0.07477 0.67691 -0.05278 0.67378 -0.03009 C 0.67066 -0.00741 0.66719 0.01528 0.66163 0.03658 C 0.65608 0.05787 0.64844 0.07871 0.6408 0.09815 C 0.63316 0.11759 0.62378 0.13496 0.61545 0.15394 C 0.60712 0.17292 0.59566 0.20047 0.59045 0.21273 " pathEditMode="relative" rAng="0" ptsTypes="aaaaaaaaaaaaaaaaaa">
                                      <p:cBhvr>
                                        <p:cTn id="14" dur="2000" spd="-100000" fill="hold"/>
                                        <p:tgtEl>
                                          <p:spTgt spid="6"/>
                                        </p:tgtEl>
                                        <p:attrNameLst>
                                          <p:attrName>ppt_x</p:attrName>
                                          <p:attrName>ppt_y</p:attrName>
                                        </p:attrNameLst>
                                      </p:cBhvr>
                                      <p:rCtr x="33993" y="-7454"/>
                                    </p:animMotion>
                                  </p:childTnLst>
                                </p:cTn>
                              </p:par>
                              <p:par>
                                <p:cTn id="15" presetID="0" presetClass="path" presetSubtype="0" accel="75000" decel="25000" fill="hold" grpId="2" nodeType="withEffect">
                                  <p:stCondLst>
                                    <p:cond delay="0"/>
                                  </p:stCondLst>
                                  <p:childTnLst>
                                    <p:animMotion origin="layout" path="M 3.33333E-6 2.10916E-6 C 0.0125 -0.01596 0.04305 -0.06591 0.075 -0.09528 C 0.10694 -0.12466 0.15121 -0.15426 0.19132 -0.17623 C 0.23142 -0.1982 0.2743 -0.21369 0.31545 -0.22688 C 0.35659 -0.24006 0.40607 -0.25255 0.43871 -0.25486 C 0.47135 -0.25717 0.48663 -0.25393 0.51146 -0.24121 C 0.53628 -0.22849 0.56753 -0.2019 0.5875 -0.17923 C 0.60746 -0.15657 0.62083 -0.1309 0.6309 -0.10546 C 0.64097 -0.08002 0.64444 -0.0525 0.64757 -0.02614 C 0.65069 0.00023 0.65156 0.02844 0.64965 0.05273 C 0.64774 0.07655 0.6434 0.0925 0.63628 0.11818 C 0.62916 0.14385 0.61562 0.18362 0.60711 0.20698 C 0.59861 0.23034 0.59357 0.24075 0.58541 0.25786 C 0.57725 0.27544 0.56389 0.29972 0.55833 0.31082 " pathEditMode="relative" rAng="0" ptsTypes="aaaaaaaaaaaaaa">
                                      <p:cBhvr>
                                        <p:cTn id="16" dur="1950" spd="-100000" fill="hold"/>
                                        <p:tgtEl>
                                          <p:spTgt spid="5"/>
                                        </p:tgtEl>
                                        <p:attrNameLst>
                                          <p:attrName>ppt_x</p:attrName>
                                          <p:attrName>ppt_y</p:attrName>
                                        </p:attrNameLst>
                                      </p:cBhvr>
                                      <p:rCtr x="32569" y="2683"/>
                                    </p:animMotion>
                                  </p:childTnLst>
                                </p:cTn>
                              </p:par>
                              <p:par>
                                <p:cTn id="17" presetID="1" presetClass="exit"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6" presetClass="entr" presetSubtype="32" fill="hold" grpId="0" nodeType="withEffect">
                                  <p:stCondLst>
                                    <p:cond delay="1600"/>
                                  </p:stCondLst>
                                  <p:childTnLst>
                                    <p:set>
                                      <p:cBhvr>
                                        <p:cTn id="20" dur="1" fill="hold">
                                          <p:stCondLst>
                                            <p:cond delay="0"/>
                                          </p:stCondLst>
                                        </p:cTn>
                                        <p:tgtEl>
                                          <p:spTgt spid="2"/>
                                        </p:tgtEl>
                                        <p:attrNameLst>
                                          <p:attrName>style.visibility</p:attrName>
                                        </p:attrNameLst>
                                      </p:cBhvr>
                                      <p:to>
                                        <p:strVal val="visible"/>
                                      </p:to>
                                    </p:set>
                                    <p:animEffect transition="in" filter="circle(out)">
                                      <p:cBhvr>
                                        <p:cTn id="21" dur="1250"/>
                                        <p:tgtEl>
                                          <p:spTgt spid="2"/>
                                        </p:tgtEl>
                                      </p:cBhvr>
                                    </p:animEffect>
                                  </p:childTnLst>
                                </p:cTn>
                              </p:par>
                              <p:par>
                                <p:cTn id="22" presetID="10" presetClass="exit" presetSubtype="0" fill="hold" grpId="1" nodeType="withEffect">
                                  <p:stCondLst>
                                    <p:cond delay="2300"/>
                                  </p:stCondLst>
                                  <p:childTnLst>
                                    <p:animEffect transition="out" filter="fade">
                                      <p:cBhvr>
                                        <p:cTn id="23" dur="150"/>
                                        <p:tgtEl>
                                          <p:spTgt spid="4"/>
                                        </p:tgtEl>
                                      </p:cBhvr>
                                    </p:animEffect>
                                    <p:set>
                                      <p:cBhvr>
                                        <p:cTn id="24" dur="1" fill="hold">
                                          <p:stCondLst>
                                            <p:cond delay="149"/>
                                          </p:stCondLst>
                                        </p:cTn>
                                        <p:tgtEl>
                                          <p:spTgt spid="4"/>
                                        </p:tgtEl>
                                        <p:attrNameLst>
                                          <p:attrName>style.visibility</p:attrName>
                                        </p:attrNameLst>
                                      </p:cBhvr>
                                      <p:to>
                                        <p:strVal val="hidden"/>
                                      </p:to>
                                    </p:set>
                                  </p:childTnLst>
                                </p:cTn>
                              </p:par>
                              <p:par>
                                <p:cTn id="25" presetID="10" presetClass="exit" presetSubtype="0" fill="hold" grpId="1" nodeType="withEffect">
                                  <p:stCondLst>
                                    <p:cond delay="2300"/>
                                  </p:stCondLst>
                                  <p:childTnLst>
                                    <p:animEffect transition="out" filter="fade">
                                      <p:cBhvr>
                                        <p:cTn id="26" dur="150"/>
                                        <p:tgtEl>
                                          <p:spTgt spid="5"/>
                                        </p:tgtEl>
                                      </p:cBhvr>
                                    </p:animEffect>
                                    <p:set>
                                      <p:cBhvr>
                                        <p:cTn id="27" dur="1" fill="hold">
                                          <p:stCondLst>
                                            <p:cond delay="149"/>
                                          </p:stCondLst>
                                        </p:cTn>
                                        <p:tgtEl>
                                          <p:spTgt spid="5"/>
                                        </p:tgtEl>
                                        <p:attrNameLst>
                                          <p:attrName>style.visibility</p:attrName>
                                        </p:attrNameLst>
                                      </p:cBhvr>
                                      <p:to>
                                        <p:strVal val="hidden"/>
                                      </p:to>
                                    </p:set>
                                  </p:childTnLst>
                                </p:cTn>
                              </p:par>
                              <p:par>
                                <p:cTn id="28" presetID="10" presetClass="exit" presetSubtype="0" fill="hold" grpId="1" nodeType="withEffect">
                                  <p:stCondLst>
                                    <p:cond delay="2300"/>
                                  </p:stCondLst>
                                  <p:childTnLst>
                                    <p:animEffect transition="out" filter="fade">
                                      <p:cBhvr>
                                        <p:cTn id="29" dur="150"/>
                                        <p:tgtEl>
                                          <p:spTgt spid="6"/>
                                        </p:tgtEl>
                                      </p:cBhvr>
                                    </p:animEffect>
                                    <p:set>
                                      <p:cBhvr>
                                        <p:cTn id="30" dur="1" fill="hold">
                                          <p:stCondLst>
                                            <p:cond delay="14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5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25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25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250"/>
                                        <p:tgtEl>
                                          <p:spTgt spid="1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50"/>
                                        <p:tgtEl>
                                          <p:spTgt spid="1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250"/>
                                        <p:tgtEl>
                                          <p:spTgt spid="1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250"/>
                                        <p:tgtEl>
                                          <p:spTgt spid="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250"/>
                                        <p:tgtEl>
                                          <p:spTgt spid="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250"/>
                                        <p:tgtEl>
                                          <p:spTgt spid="1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cTn>
                              </p:par>
                              <p:par>
                                <p:cTn id="69" presetID="0" presetClass="path" presetSubtype="0" accel="50000" decel="50000" fill="hold" grpId="2" nodeType="withEffect">
                                  <p:stCondLst>
                                    <p:cond delay="0"/>
                                  </p:stCondLst>
                                  <p:childTnLst>
                                    <p:animMotion origin="layout" path="M 4.16667E-6 -2.22222E-6 L -0.29237 -0.06898 " pathEditMode="relative" rAng="0" ptsTypes="AA">
                                      <p:cBhvr>
                                        <p:cTn id="70" dur="2000" fill="hold"/>
                                        <p:tgtEl>
                                          <p:spTgt spid="18"/>
                                        </p:tgtEl>
                                        <p:attrNameLst>
                                          <p:attrName>ppt_x</p:attrName>
                                          <p:attrName>ppt_y</p:attrName>
                                        </p:attrNameLst>
                                      </p:cBhvr>
                                      <p:rCtr x="-14618" y="-3449"/>
                                    </p:animMotion>
                                  </p:childTnLst>
                                </p:cTn>
                              </p:par>
                              <p:par>
                                <p:cTn id="71" presetID="0" presetClass="path" presetSubtype="0" accel="50000" decel="50000" fill="hold" grpId="2" nodeType="withEffect">
                                  <p:stCondLst>
                                    <p:cond delay="0"/>
                                  </p:stCondLst>
                                  <p:childTnLst>
                                    <p:animMotion origin="layout" path="M 4.16667E-6 -2.22222E-6 C -0.00782 0.00139 -0.03403 0.00255 -0.04653 0.0088 C -0.05903 0.01505 -0.06806 0.02755 -0.07483 0.03773 C -0.0816 0.04792 -0.08386 0.05509 -0.08733 0.06991 C -0.0908 0.08472 -0.09393 0.11482 -0.09566 0.12662 " pathEditMode="relative" rAng="0" ptsTypes="aaaaa">
                                      <p:cBhvr>
                                        <p:cTn id="72" dur="2000" fill="hold"/>
                                        <p:tgtEl>
                                          <p:spTgt spid="11"/>
                                        </p:tgtEl>
                                        <p:attrNameLst>
                                          <p:attrName>ppt_x</p:attrName>
                                          <p:attrName>ppt_y</p:attrName>
                                        </p:attrNameLst>
                                      </p:cBhvr>
                                      <p:rCtr x="-4792" y="6319"/>
                                    </p:animMotion>
                                  </p:childTnLst>
                                </p:cTn>
                              </p:par>
                              <p:par>
                                <p:cTn id="73" presetID="0" presetClass="path" presetSubtype="0" decel="100000" fill="hold" grpId="2" nodeType="withEffect">
                                  <p:stCondLst>
                                    <p:cond delay="0"/>
                                  </p:stCondLst>
                                  <p:childTnLst>
                                    <p:animMotion origin="layout" path="M -5.55556E-7 -2.22222E-6 C -0.00347 -0.00926 -0.0099 -0.04305 -0.02083 -0.05555 C -0.03177 -0.06805 -0.04618 -0.07106 -0.0658 -0.07453 C -0.08542 -0.07801 -0.1151 -0.07754 -0.13819 -0.07662 C -0.16128 -0.07569 -0.19045 -0.07083 -0.20417 -0.06944 " pathEditMode="relative" rAng="0" ptsTypes="aaaaa">
                                      <p:cBhvr>
                                        <p:cTn id="74" dur="2000" fill="hold"/>
                                        <p:tgtEl>
                                          <p:spTgt spid="19"/>
                                        </p:tgtEl>
                                        <p:attrNameLst>
                                          <p:attrName>ppt_x</p:attrName>
                                          <p:attrName>ppt_y</p:attrName>
                                        </p:attrNameLst>
                                      </p:cBhvr>
                                      <p:rCtr x="-10208" y="-3912"/>
                                    </p:animMotion>
                                  </p:childTnLst>
                                </p:cTn>
                              </p:par>
                              <p:par>
                                <p:cTn id="75" presetID="0" presetClass="path" presetSubtype="0" accel="50000" decel="50000" fill="hold" grpId="2" nodeType="withEffect">
                                  <p:stCondLst>
                                    <p:cond delay="0"/>
                                  </p:stCondLst>
                                  <p:childTnLst>
                                    <p:animMotion origin="layout" path="M -5.55556E-7 -2.22222E-6 C -0.00503 -0.00416 -0.01528 -0.01944 -0.02986 -0.02453 C -0.04444 -0.02963 -0.06996 -0.03125 -0.08767 -0.03009 C -0.10538 -0.02893 -0.12257 -0.02778 -0.13576 -0.01782 C -0.14896 -0.00787 -0.16076 0.02014 -0.16736 0.03009 " pathEditMode="relative" rAng="0" ptsTypes="aaaaa">
                                      <p:cBhvr>
                                        <p:cTn id="76" dur="2000" fill="hold"/>
                                        <p:tgtEl>
                                          <p:spTgt spid="16"/>
                                        </p:tgtEl>
                                        <p:attrNameLst>
                                          <p:attrName>ppt_x</p:attrName>
                                          <p:attrName>ppt_y</p:attrName>
                                        </p:attrNameLst>
                                      </p:cBhvr>
                                      <p:rCtr x="-8368" y="-69"/>
                                    </p:animMotion>
                                  </p:childTnLst>
                                </p:cTn>
                              </p:par>
                              <p:par>
                                <p:cTn id="77" presetID="0" presetClass="path" presetSubtype="0" accel="42000" decel="50000" fill="hold" grpId="2" nodeType="withEffect">
                                  <p:stCondLst>
                                    <p:cond delay="0"/>
                                  </p:stCondLst>
                                  <p:childTnLst>
                                    <p:animMotion origin="layout" path="M -3.88889E-6 -2.22222E-6 C -0.00711 -0.00208 -0.02777 -0.0081 -0.04323 -0.01227 C -0.05868 -0.01643 -0.07534 -0.02176 -0.09236 -0.02546 C -0.10937 -0.02916 -0.13003 -0.03472 -0.14496 -0.03449 C -0.15989 -0.03426 -0.17291 -0.02847 -0.18246 -0.02338 C -0.19201 -0.01828 -0.19704 -0.01203 -0.20243 -0.00324 C -0.20781 0.00556 -0.21215 0.02246 -0.21475 0.02917 " pathEditMode="relative" rAng="0" ptsTypes="aaaaaaa">
                                      <p:cBhvr>
                                        <p:cTn id="78" dur="2000" fill="hold"/>
                                        <p:tgtEl>
                                          <p:spTgt spid="17"/>
                                        </p:tgtEl>
                                        <p:attrNameLst>
                                          <p:attrName>ppt_x</p:attrName>
                                          <p:attrName>ppt_y</p:attrName>
                                        </p:attrNameLst>
                                      </p:cBhvr>
                                      <p:rCtr x="-10747" y="-278"/>
                                    </p:animMotion>
                                  </p:childTnLst>
                                </p:cTn>
                              </p:par>
                              <p:par>
                                <p:cTn id="79" presetID="0" presetClass="path" presetSubtype="0" accel="50000" decel="50000" fill="hold" grpId="2" nodeType="withEffect">
                                  <p:stCondLst>
                                    <p:cond delay="0"/>
                                  </p:stCondLst>
                                  <p:childTnLst>
                                    <p:animMotion origin="layout" path="M 8.33333E-7 -2.22222E-6 C -0.00573 -0.0037 -0.02188 -0.01574 -0.0349 -0.02222 C -0.04792 -0.0287 -0.06406 -0.03634 -0.0783 -0.03889 C -0.09254 -0.04143 -0.1092 -0.04097 -0.11997 -0.03773 C -0.13073 -0.03449 -0.13698 -0.02893 -0.14323 -0.01991 C -0.14948 -0.01088 -0.15365 0.00301 -0.15747 0.01667 C -0.16129 0.03033 -0.16337 0.04398 -0.1658 0.06227 C -0.16823 0.08056 -0.17083 0.1132 -0.17222 0.12662 " pathEditMode="relative" rAng="0" ptsTypes="aaaaaaaa">
                                      <p:cBhvr>
                                        <p:cTn id="80" dur="2000" fill="hold"/>
                                        <p:tgtEl>
                                          <p:spTgt spid="12"/>
                                        </p:tgtEl>
                                        <p:attrNameLst>
                                          <p:attrName>ppt_x</p:attrName>
                                          <p:attrName>ppt_y</p:attrName>
                                        </p:attrNameLst>
                                      </p:cBhvr>
                                      <p:rCtr x="-8611" y="4259"/>
                                    </p:animMotion>
                                  </p:childTnLst>
                                </p:cTn>
                              </p:par>
                              <p:par>
                                <p:cTn id="81" presetID="0" presetClass="path" presetSubtype="0" accel="50000" decel="50000" fill="hold" grpId="2" nodeType="withEffect">
                                  <p:stCondLst>
                                    <p:cond delay="0"/>
                                  </p:stCondLst>
                                  <p:childTnLst>
                                    <p:animMotion origin="layout" path="M -1.94444E-6 0.00047 C -0.00903 -0.0081 -0.01823 -0.01736 -0.0283 -0.02616 C -0.03837 -0.03495 -0.04722 -0.04699 -0.06024 -0.05208 C -0.07326 -0.05717 -0.09271 -0.05787 -0.10607 -0.05602 C -0.11944 -0.05416 -0.13107 -0.05162 -0.14097 -0.0412 C -0.15087 -0.03078 -0.15937 -0.01111 -0.1658 0.00718 C -0.17222 0.02547 -0.17656 0.04861 -0.18003 0.06875 C -0.1835 0.08889 -0.18559 0.11551 -0.18698 0.12778 " pathEditMode="relative" rAng="0" ptsTypes="aaaaaaaa">
                                      <p:cBhvr>
                                        <p:cTn id="82" dur="2000" fill="hold"/>
                                        <p:tgtEl>
                                          <p:spTgt spid="13"/>
                                        </p:tgtEl>
                                        <p:attrNameLst>
                                          <p:attrName>ppt_x</p:attrName>
                                          <p:attrName>ppt_y</p:attrName>
                                        </p:attrNameLst>
                                      </p:cBhvr>
                                      <p:rCtr x="-9358" y="3449"/>
                                    </p:animMotion>
                                  </p:childTnLst>
                                </p:cTn>
                              </p:par>
                              <p:par>
                                <p:cTn id="83" presetID="0" presetClass="path" presetSubtype="0" accel="50000" decel="50000" fill="hold" grpId="2" nodeType="withEffect">
                                  <p:stCondLst>
                                    <p:cond delay="0"/>
                                  </p:stCondLst>
                                  <p:childTnLst>
                                    <p:animMotion origin="layout" path="M 3.33333E-6 -2.22222E-6 C 0.00659 -0.00509 0.02448 -0.02083 0.03993 -0.03009 C 0.05538 -0.03935 0.07413 -0.04768 0.09253 -0.05555 C 0.11093 -0.06342 0.13055 -0.07106 0.15086 -0.07778 C 0.17118 -0.08449 0.19166 -0.09004 0.21493 -0.0956 C 0.23819 -0.10116 0.26701 -0.11018 0.2908 -0.11111 C 0.31458 -0.11203 0.3375 -0.10856 0.35746 -0.10116 C 0.37743 -0.09375 0.39722 -0.08102 0.41076 -0.06666 C 0.4243 -0.05231 0.43246 -0.03703 0.43906 -0.01435 C 0.44566 0.00834 0.44757 0.04537 0.45069 0.06898 C 0.45382 0.09259 0.45642 0.11459 0.45798 0.12662 " pathEditMode="relative" rAng="0" ptsTypes="aaaaaaaaaaa">
                                      <p:cBhvr>
                                        <p:cTn id="84" dur="2000" fill="hold"/>
                                        <p:tgtEl>
                                          <p:spTgt spid="10"/>
                                        </p:tgtEl>
                                        <p:attrNameLst>
                                          <p:attrName>ppt_x</p:attrName>
                                          <p:attrName>ppt_y</p:attrName>
                                        </p:attrNameLst>
                                      </p:cBhvr>
                                      <p:rCtr x="22899" y="718"/>
                                    </p:animMotion>
                                  </p:childTnLst>
                                </p:cTn>
                              </p:par>
                              <p:par>
                                <p:cTn id="85" presetID="0" presetClass="path" presetSubtype="0" accel="50000" decel="50000" fill="hold" grpId="2" nodeType="withEffect">
                                  <p:stCondLst>
                                    <p:cond delay="0"/>
                                  </p:stCondLst>
                                  <p:childTnLst>
                                    <p:animMotion origin="layout" path="M 0 -0.00046 C 0.01076 -0.01967 0.0434 -0.08796 0.06424 -0.11805 C 0.08507 -0.14791 0.09635 -0.15486 0.125 -0.18009 C 0.15365 -0.20532 0.19462 -0.24352 0.23576 -0.26991 C 0.27691 -0.29629 0.33108 -0.32338 0.37205 -0.33773 C 0.41319 -0.35208 0.44948 -0.35694 0.48212 -0.35625 C 0.51458 -0.35555 0.54358 -0.34583 0.56788 -0.33333 C 0.59323 -0.32083 0.61319 -0.30162 0.6316 -0.28102 C 0.65 -0.26041 0.66563 -0.23611 0.67917 -0.20995 C 0.69271 -0.18379 0.70382 -0.15231 0.7125 -0.12453 C 0.72118 -0.09676 0.7276 -0.06852 0.7316 -0.04305 C 0.73559 -0.01759 0.73542 0.01297 0.73628 0.02778 " pathEditMode="relative" rAng="0" ptsTypes="aaaaaaaaaaaa">
                                      <p:cBhvr>
                                        <p:cTn id="86" dur="2000" fill="hold"/>
                                        <p:tgtEl>
                                          <p:spTgt spid="14"/>
                                        </p:tgtEl>
                                        <p:attrNameLst>
                                          <p:attrName>ppt_x</p:attrName>
                                          <p:attrName>ppt_y</p:attrName>
                                        </p:attrNameLst>
                                      </p:cBhvr>
                                      <p:rCtr x="36806" y="-16412"/>
                                    </p:animMotion>
                                  </p:childTnLst>
                                </p:cTn>
                              </p:par>
                              <p:par>
                                <p:cTn id="87" presetID="0" presetClass="path" presetSubtype="0" accel="50000" decel="50000" fill="hold" grpId="2" nodeType="withEffect">
                                  <p:stCondLst>
                                    <p:cond delay="0"/>
                                  </p:stCondLst>
                                  <p:childTnLst>
                                    <p:animMotion origin="layout" path="M 8.33333E-7 3.33333E-6 L -0.13004 -0.05047 " pathEditMode="relative" rAng="0" ptsTypes="AA">
                                      <p:cBhvr>
                                        <p:cTn id="88" dur="2000" fill="hold"/>
                                        <p:tgtEl>
                                          <p:spTgt spid="20"/>
                                        </p:tgtEl>
                                        <p:attrNameLst>
                                          <p:attrName>ppt_x</p:attrName>
                                          <p:attrName>ppt_y</p:attrName>
                                        </p:attrNameLst>
                                      </p:cBhvr>
                                      <p:rCtr x="-6510" y="-2523"/>
                                    </p:animMotion>
                                  </p:childTnLst>
                                </p:cTn>
                              </p:par>
                              <p:par>
                                <p:cTn id="89" presetID="0" presetClass="path" presetSubtype="0" accel="50000" decel="50000" fill="hold" grpId="2" nodeType="withEffect">
                                  <p:stCondLst>
                                    <p:cond delay="0"/>
                                  </p:stCondLst>
                                  <p:childTnLst>
                                    <p:animMotion origin="layout" path="M 4.16667E-6 -2.22222E-6 C 0.00121 0.01019 0.00191 0.04607 0.00711 0.06158 C 0.01232 0.07709 0.01458 0.08565 0.0309 0.09259 C 0.04722 0.09954 0.07986 0.10093 0.10486 0.10324 C 0.12986 0.10556 0.15763 0.10556 0.18055 0.10718 C 0.20347 0.1088 0.23038 0.10672 0.24236 0.11297 C 0.25434 0.11922 0.25017 0.13773 0.25225 0.14422 " pathEditMode="relative" rAng="0" ptsTypes="aaaaaaa">
                                      <p:cBhvr>
                                        <p:cTn id="90" dur="2000" fill="hold"/>
                                        <p:tgtEl>
                                          <p:spTgt spid="15"/>
                                        </p:tgtEl>
                                        <p:attrNameLst>
                                          <p:attrName>ppt_x</p:attrName>
                                          <p:attrName>ppt_y</p:attrName>
                                        </p:attrNameLst>
                                      </p:cBhvr>
                                      <p:rCtr x="12708" y="7199"/>
                                    </p:animMotion>
                                  </p:childTnLst>
                                </p:cTn>
                              </p:par>
                              <p:par>
                                <p:cTn id="91" presetID="0" presetClass="path" presetSubtype="0" accel="50000" decel="50000" fill="hold" grpId="3" nodeType="withEffect">
                                  <p:stCondLst>
                                    <p:cond delay="0"/>
                                  </p:stCondLst>
                                  <p:childTnLst>
                                    <p:animMotion origin="layout" path="M 3.33333E-6 2.22222E-6 C -0.00104 -0.01945 -0.00191 -0.03866 0.0092 -0.06019 C 0.02031 -0.08172 0.04774 -0.11204 0.06666 -0.12894 C 0.08559 -0.14584 0.10277 -0.15602 0.12257 -0.16227 C 0.14236 -0.16852 0.16336 -0.16945 0.18593 -0.16667 C 0.2085 -0.16389 0.2375 -0.15533 0.25833 -0.1456 C 0.27916 -0.13588 0.29392 -0.12431 0.31076 -0.10787 C 0.3276 -0.09144 0.34479 -0.06922 0.3592 -0.04676 C 0.37361 -0.02431 0.3875 0.00185 0.39757 0.02662 C 0.40764 0.05139 0.41371 0.0787 0.41909 0.10231 C 0.42448 0.12592 0.42656 0.14328 0.43003 0.16898 C 0.4335 0.19467 0.43767 0.22824 0.43993 0.25671 C 0.44218 0.28518 0.44323 0.32268 0.44409 0.34004 " pathEditMode="relative" rAng="0" ptsTypes="aaaaaaaaaaaaa">
                                      <p:cBhvr>
                                        <p:cTn id="92" dur="2000" fill="hold"/>
                                        <p:tgtEl>
                                          <p:spTgt spid="8"/>
                                        </p:tgtEl>
                                        <p:attrNameLst>
                                          <p:attrName>ppt_x</p:attrName>
                                          <p:attrName>ppt_y</p:attrName>
                                        </p:attrNameLst>
                                      </p:cBhvr>
                                      <p:rCtr x="22101" y="8519"/>
                                    </p:animMotion>
                                  </p:childTnLst>
                                </p:cTn>
                              </p:par>
                              <p:par>
                                <p:cTn id="93" presetID="10" presetClass="exit" presetSubtype="0" fill="hold" grpId="1" nodeType="withEffect">
                                  <p:stCondLst>
                                    <p:cond delay="0"/>
                                  </p:stCondLst>
                                  <p:childTnLst>
                                    <p:animEffect transition="out" filter="fade">
                                      <p:cBhvr>
                                        <p:cTn id="94" dur="1750"/>
                                        <p:tgtEl>
                                          <p:spTgt spid="2"/>
                                        </p:tgtEl>
                                      </p:cBhvr>
                                    </p:animEffect>
                                    <p:set>
                                      <p:cBhvr>
                                        <p:cTn id="95" dur="1" fill="hold">
                                          <p:stCondLst>
                                            <p:cond delay="1749"/>
                                          </p:stCondLst>
                                        </p:cTn>
                                        <p:tgtEl>
                                          <p:spTgt spid="2"/>
                                        </p:tgtEl>
                                        <p:attrNameLst>
                                          <p:attrName>style.visibility</p:attrName>
                                        </p:attrNameLst>
                                      </p:cBhvr>
                                      <p:to>
                                        <p:strVal val="hidden"/>
                                      </p:to>
                                    </p:set>
                                  </p:childTnLst>
                                </p:cTn>
                              </p:par>
                            </p:childTnLst>
                          </p:cTn>
                        </p:par>
                        <p:par>
                          <p:cTn id="96" fill="hold">
                            <p:stCondLst>
                              <p:cond delay="2000"/>
                            </p:stCondLst>
                            <p:childTnLst>
                              <p:par>
                                <p:cTn id="97" presetID="10" presetClass="entr" presetSubtype="0" fill="hold" grpId="0" nodeType="after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fade">
                                      <p:cBhvr>
                                        <p:cTn id="99" dur="500"/>
                                        <p:tgtEl>
                                          <p:spTgt spid="7"/>
                                        </p:tgtEl>
                                      </p:cBhvr>
                                    </p:animEffect>
                                  </p:childTnLst>
                                </p:cTn>
                              </p:par>
                              <p:par>
                                <p:cTn id="100" presetID="10" presetClass="exit" presetSubtype="0" fill="hold" grpId="1" nodeType="withEffect">
                                  <p:stCondLst>
                                    <p:cond delay="0"/>
                                  </p:stCondLst>
                                  <p:childTnLst>
                                    <p:animEffect transition="out" filter="fade">
                                      <p:cBhvr>
                                        <p:cTn id="101" dur="500"/>
                                        <p:tgtEl>
                                          <p:spTgt spid="18"/>
                                        </p:tgtEl>
                                      </p:cBhvr>
                                    </p:animEffect>
                                    <p:set>
                                      <p:cBhvr>
                                        <p:cTn id="102" dur="1" fill="hold">
                                          <p:stCondLst>
                                            <p:cond delay="499"/>
                                          </p:stCondLst>
                                        </p:cTn>
                                        <p:tgtEl>
                                          <p:spTgt spid="18"/>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1"/>
                                        </p:tgtEl>
                                      </p:cBhvr>
                                    </p:animEffect>
                                    <p:set>
                                      <p:cBhvr>
                                        <p:cTn id="105" dur="1" fill="hold">
                                          <p:stCondLst>
                                            <p:cond delay="499"/>
                                          </p:stCondLst>
                                        </p:cTn>
                                        <p:tgtEl>
                                          <p:spTgt spid="11"/>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9"/>
                                        </p:tgtEl>
                                      </p:cBhvr>
                                    </p:animEffect>
                                    <p:set>
                                      <p:cBhvr>
                                        <p:cTn id="108" dur="1" fill="hold">
                                          <p:stCondLst>
                                            <p:cond delay="499"/>
                                          </p:stCondLst>
                                        </p:cTn>
                                        <p:tgtEl>
                                          <p:spTgt spid="19"/>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6"/>
                                        </p:tgtEl>
                                      </p:cBhvr>
                                    </p:animEffect>
                                    <p:set>
                                      <p:cBhvr>
                                        <p:cTn id="111" dur="1" fill="hold">
                                          <p:stCondLst>
                                            <p:cond delay="499"/>
                                          </p:stCondLst>
                                        </p:cTn>
                                        <p:tgtEl>
                                          <p:spTgt spid="16"/>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2"/>
                                        </p:tgtEl>
                                      </p:cBhvr>
                                    </p:animEffect>
                                    <p:set>
                                      <p:cBhvr>
                                        <p:cTn id="117" dur="1" fill="hold">
                                          <p:stCondLst>
                                            <p:cond delay="499"/>
                                          </p:stCondLst>
                                        </p:cTn>
                                        <p:tgtEl>
                                          <p:spTgt spid="12"/>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3"/>
                                        </p:tgtEl>
                                      </p:cBhvr>
                                    </p:animEffect>
                                    <p:set>
                                      <p:cBhvr>
                                        <p:cTn id="120" dur="1" fill="hold">
                                          <p:stCondLst>
                                            <p:cond delay="499"/>
                                          </p:stCondLst>
                                        </p:cTn>
                                        <p:tgtEl>
                                          <p:spTgt spid="13"/>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0"/>
                                        </p:tgtEl>
                                      </p:cBhvr>
                                    </p:animEffect>
                                    <p:set>
                                      <p:cBhvr>
                                        <p:cTn id="123" dur="1" fill="hold">
                                          <p:stCondLst>
                                            <p:cond delay="499"/>
                                          </p:stCondLst>
                                        </p:cTn>
                                        <p:tgtEl>
                                          <p:spTgt spid="10"/>
                                        </p:tgtEl>
                                        <p:attrNameLst>
                                          <p:attrName>style.visibility</p:attrName>
                                        </p:attrNameLst>
                                      </p:cBhvr>
                                      <p:to>
                                        <p:strVal val="hidden"/>
                                      </p:to>
                                    </p:set>
                                  </p:childTnLst>
                                </p:cTn>
                              </p:par>
                              <p:par>
                                <p:cTn id="124" presetID="10" presetClass="exit" presetSubtype="0" fill="hold" grpId="2" nodeType="withEffect">
                                  <p:stCondLst>
                                    <p:cond delay="0"/>
                                  </p:stCondLst>
                                  <p:childTnLst>
                                    <p:animEffect transition="out" filter="fade">
                                      <p:cBhvr>
                                        <p:cTn id="125" dur="500"/>
                                        <p:tgtEl>
                                          <p:spTgt spid="8"/>
                                        </p:tgtEl>
                                      </p:cBhvr>
                                    </p:animEffect>
                                    <p:set>
                                      <p:cBhvr>
                                        <p:cTn id="126" dur="1" fill="hold">
                                          <p:stCondLst>
                                            <p:cond delay="499"/>
                                          </p:stCondLst>
                                        </p:cTn>
                                        <p:tgtEl>
                                          <p:spTgt spid="8"/>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20"/>
                                        </p:tgtEl>
                                      </p:cBhvr>
                                    </p:animEffect>
                                    <p:set>
                                      <p:cBhvr>
                                        <p:cTn id="129" dur="1" fill="hold">
                                          <p:stCondLst>
                                            <p:cond delay="499"/>
                                          </p:stCondLst>
                                        </p:cTn>
                                        <p:tgtEl>
                                          <p:spTgt spid="20"/>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5"/>
                                        </p:tgtEl>
                                      </p:cBhvr>
                                    </p:animEffect>
                                    <p:set>
                                      <p:cBhvr>
                                        <p:cTn id="132" dur="1" fill="hold">
                                          <p:stCondLst>
                                            <p:cond delay="499"/>
                                          </p:stCondLst>
                                        </p:cTn>
                                        <p:tgtEl>
                                          <p:spTgt spid="15"/>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4"/>
                                        </p:tgtEl>
                                      </p:cBhvr>
                                    </p:animEffect>
                                    <p:set>
                                      <p:cBhvr>
                                        <p:cTn id="13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9" grpId="0"/>
      <p:bldP spid="2" grpId="0"/>
      <p:bldP spid="2" grpId="1"/>
      <p:bldP spid="8" grpId="0"/>
      <p:bldP spid="8" grpId="2"/>
      <p:bldP spid="8" grpId="3"/>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itle 1">
            <a:extLst>
              <a:ext uri="{FF2B5EF4-FFF2-40B4-BE49-F238E27FC236}">
                <a16:creationId xmlns:a16="http://schemas.microsoft.com/office/drawing/2014/main" id="{6AF7AA50-07C8-4C21-BC55-BD32795248D2}"/>
              </a:ext>
            </a:extLst>
          </p:cNvPr>
          <p:cNvSpPr txBox="1">
            <a:spLocks/>
          </p:cNvSpPr>
          <p:nvPr/>
        </p:nvSpPr>
        <p:spPr>
          <a:xfrm>
            <a:off x="2050078" y="2939439"/>
            <a:ext cx="1782782" cy="1012801"/>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80000" dist="40000" dir="5040000" algn="tl">
                    <a:srgbClr val="000000">
                      <a:alpha val="30000"/>
                    </a:srgbClr>
                  </a:outerShdw>
                </a:effectLst>
              </a:rPr>
              <a:t> </a:t>
            </a:r>
            <a:r>
              <a:rPr lang="en-US" sz="46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truth</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6" name="Title 1"/>
          <p:cNvSpPr txBox="1">
            <a:spLocks/>
          </p:cNvSpPr>
          <p:nvPr/>
        </p:nvSpPr>
        <p:spPr>
          <a:xfrm>
            <a:off x="6310312" y="1993106"/>
            <a:ext cx="24384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in deed</a:t>
            </a:r>
          </a:p>
        </p:txBody>
      </p:sp>
      <p:sp>
        <p:nvSpPr>
          <p:cNvPr id="7" name="Title 1"/>
          <p:cNvSpPr txBox="1">
            <a:spLocks/>
          </p:cNvSpPr>
          <p:nvPr/>
        </p:nvSpPr>
        <p:spPr>
          <a:xfrm>
            <a:off x="1295400" y="2667000"/>
            <a:ext cx="24384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in truth</a:t>
            </a:r>
          </a:p>
        </p:txBody>
      </p:sp>
      <p:sp>
        <p:nvSpPr>
          <p:cNvPr id="2" name="Title 1"/>
          <p:cNvSpPr>
            <a:spLocks noGrp="1"/>
          </p:cNvSpPr>
          <p:nvPr>
            <p:ph type="title"/>
          </p:nvPr>
        </p:nvSpPr>
        <p:spPr>
          <a:xfrm>
            <a:off x="457200" y="1265238"/>
            <a:ext cx="8229600" cy="44497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My little children, let us not love in word or in tongue, but in deed and in truth. And by this we know that we are of the truth, and shall assure our hearts before Him.       </a:t>
            </a:r>
            <a:r>
              <a:rPr lang="en-US" sz="3200" b="1" i="1" dirty="0">
                <a:ln w="11430"/>
                <a:solidFill>
                  <a:srgbClr val="CC9900"/>
                </a:solidFill>
                <a:effectLst>
                  <a:glow rad="101600">
                    <a:schemeClr val="tx1"/>
                  </a:glow>
                  <a:outerShdw blurRad="80000" dist="40000" dir="5040000" algn="tl">
                    <a:srgbClr val="000000">
                      <a:alpha val="30000"/>
                    </a:srgbClr>
                  </a:outerShdw>
                </a:effectLst>
              </a:rPr>
              <a:t>— 1</a:t>
            </a:r>
            <a:r>
              <a:rPr lang="en-US" sz="3200" b="1" i="1" baseline="30000" dirty="0">
                <a:ln w="11430"/>
                <a:solidFill>
                  <a:srgbClr val="CC9900"/>
                </a:solidFill>
                <a:effectLst>
                  <a:glow rad="101600">
                    <a:schemeClr val="tx1"/>
                  </a:glow>
                  <a:outerShdw blurRad="80000" dist="40000" dir="5040000" algn="tl">
                    <a:srgbClr val="000000">
                      <a:alpha val="30000"/>
                    </a:srgbClr>
                  </a:outerShdw>
                </a:effectLst>
              </a:rPr>
              <a:t>st</a:t>
            </a:r>
            <a:r>
              <a:rPr lang="en-US" sz="3200" b="1" i="1" dirty="0">
                <a:ln w="11430"/>
                <a:solidFill>
                  <a:srgbClr val="CC9900"/>
                </a:solidFill>
                <a:effectLst>
                  <a:glow rad="101600">
                    <a:schemeClr val="tx1"/>
                  </a:glow>
                  <a:outerShdw blurRad="80000" dist="40000" dir="5040000" algn="tl">
                    <a:srgbClr val="000000">
                      <a:alpha val="30000"/>
                    </a:srgbClr>
                  </a:outerShdw>
                </a:effectLst>
              </a:rPr>
              <a:t> John 3:18</a:t>
            </a:r>
            <a:r>
              <a:rPr lang="en-US" sz="1400" b="1" i="1" dirty="0">
                <a:ln w="11430"/>
                <a:solidFill>
                  <a:srgbClr val="CC9900"/>
                </a:solidFill>
                <a:effectLst>
                  <a:glow rad="101600">
                    <a:schemeClr val="tx1"/>
                  </a:glow>
                  <a:outerShdw blurRad="80000" dist="40000" dir="5040000" algn="tl">
                    <a:srgbClr val="000000">
                      <a:alpha val="30000"/>
                    </a:srgbClr>
                  </a:outerShdw>
                </a:effectLst>
              </a:rPr>
              <a:t> </a:t>
            </a:r>
            <a:r>
              <a:rPr lang="en-US" sz="3200" b="1" i="1" dirty="0">
                <a:ln w="11430"/>
                <a:solidFill>
                  <a:srgbClr val="CC9900"/>
                </a:solidFill>
                <a:effectLst>
                  <a:glow rad="101600">
                    <a:schemeClr val="tx1"/>
                  </a:glow>
                  <a:outerShdw blurRad="80000" dist="40000" dir="5040000" algn="tl">
                    <a:srgbClr val="000000">
                      <a:alpha val="30000"/>
                    </a:srgbClr>
                  </a:outerShdw>
                </a:effectLst>
              </a:rPr>
              <a:t>-19 </a:t>
            </a:r>
            <a:r>
              <a:rPr lang="en-US" sz="40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5" name="Title 1"/>
          <p:cNvSpPr txBox="1">
            <a:spLocks/>
          </p:cNvSpPr>
          <p:nvPr/>
        </p:nvSpPr>
        <p:spPr>
          <a:xfrm>
            <a:off x="762000" y="4038600"/>
            <a:ext cx="7467600" cy="990600"/>
          </a:xfrm>
          <a:prstGeom prst="rect">
            <a:avLst/>
          </a:prstGeom>
        </p:spPr>
        <p:txBody>
          <a:bodyPr vert="horz" lIns="91440" tIns="45720" rIns="91440" bIns="45720" rtlCol="0" anchor="ctr">
            <a:normAutofit/>
            <a:scene3d>
              <a:camera prst="orthographicFront"/>
              <a:lightRig rig="morning" dir="tl"/>
            </a:scene3d>
            <a:sp3d contourW="12700">
              <a:bevelT w="25400" h="25400"/>
              <a:contourClr>
                <a:srgbClr val="CC99FF"/>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7030A0"/>
                </a:solidFill>
                <a:effectLst>
                  <a:glow rad="63500">
                    <a:schemeClr val="tx1"/>
                  </a:glow>
                  <a:outerShdw blurRad="80000" dist="40000" dir="5040000" algn="tl">
                    <a:srgbClr val="000000">
                      <a:alpha val="30000"/>
                    </a:srgbClr>
                  </a:outerShdw>
                </a:effectLst>
              </a:rPr>
              <a:t>assure our </a:t>
            </a:r>
            <a:r>
              <a:rPr lang="en-US" b="1" dirty="0">
                <a:ln w="11430"/>
                <a:solidFill>
                  <a:schemeClr val="bg1"/>
                </a:solidFill>
                <a:effectLst>
                  <a:glow rad="63500">
                    <a:schemeClr val="tx1"/>
                  </a:glow>
                  <a:outerShdw blurRad="80000" dist="40000" dir="5040000" algn="tl">
                    <a:srgbClr val="000000">
                      <a:alpha val="30000"/>
                    </a:srgbClr>
                  </a:outerShdw>
                </a:effectLst>
              </a:rPr>
              <a:t>hearts</a:t>
            </a:r>
            <a:r>
              <a:rPr lang="en-US" b="1" dirty="0">
                <a:ln w="11430"/>
                <a:solidFill>
                  <a:srgbClr val="7030A0"/>
                </a:solidFill>
                <a:effectLst>
                  <a:glow rad="63500">
                    <a:schemeClr val="tx1"/>
                  </a:glow>
                  <a:outerShdw blurRad="80000" dist="40000" dir="5040000" algn="tl">
                    <a:srgbClr val="000000">
                      <a:alpha val="30000"/>
                    </a:srgbClr>
                  </a:outerShdw>
                </a:effectLst>
              </a:rPr>
              <a:t> before Him</a:t>
            </a:r>
            <a:endParaRPr lang="en-US" sz="3200" b="1" i="1" dirty="0">
              <a:ln w="11430"/>
              <a:solidFill>
                <a:srgbClr val="7030A0"/>
              </a:solidFill>
              <a:effectLst>
                <a:glow rad="63500">
                  <a:schemeClr val="tx1"/>
                </a:glow>
                <a:outerShdw blurRad="80000" dist="40000" dir="5040000" algn="tl">
                  <a:srgbClr val="000000">
                    <a:alpha val="30000"/>
                  </a:srgbClr>
                </a:outerShdw>
              </a:effectLst>
            </a:endParaRPr>
          </a:p>
        </p:txBody>
      </p:sp>
      <p:sp>
        <p:nvSpPr>
          <p:cNvPr id="18" name="Title 1">
            <a:extLst>
              <a:ext uri="{FF2B5EF4-FFF2-40B4-BE49-F238E27FC236}">
                <a16:creationId xmlns:a16="http://schemas.microsoft.com/office/drawing/2014/main" id="{50C099D0-7B2E-4B8B-8D6F-65EACE3DEE04}"/>
              </a:ext>
            </a:extLst>
          </p:cNvPr>
          <p:cNvSpPr txBox="1">
            <a:spLocks/>
          </p:cNvSpPr>
          <p:nvPr/>
        </p:nvSpPr>
        <p:spPr>
          <a:xfrm>
            <a:off x="1774031" y="2670410"/>
            <a:ext cx="1820228" cy="1011003"/>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80000" dist="40000" dir="5040000" algn="tl">
                    <a:srgbClr val="000000">
                      <a:alpha val="30000"/>
                    </a:srgbClr>
                  </a:outerShdw>
                </a:effectLst>
              </a:rPr>
              <a:t> </a:t>
            </a:r>
            <a:r>
              <a:rPr lang="en-US" sz="46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truth</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8" name="Rectangle 2">
            <a:extLst>
              <a:ext uri="{FF2B5EF4-FFF2-40B4-BE49-F238E27FC236}">
                <a16:creationId xmlns:a16="http://schemas.microsoft.com/office/drawing/2014/main" id="{D7720501-7737-49D2-9F11-76E2C54B8541}"/>
              </a:ext>
            </a:extLst>
          </p:cNvPr>
          <p:cNvSpPr txBox="1">
            <a:spLocks noChangeArrowheads="1"/>
          </p:cNvSpPr>
          <p:nvPr/>
        </p:nvSpPr>
        <p:spPr bwMode="auto">
          <a:xfrm>
            <a:off x="6443663" y="2125705"/>
            <a:ext cx="2171045" cy="78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deed</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D9073BDD-DE5D-42AB-BBFF-626418D5DF8D}"/>
              </a:ext>
            </a:extLst>
          </p:cNvPr>
          <p:cNvSpPr txBox="1">
            <a:spLocks noChangeArrowheads="1"/>
          </p:cNvSpPr>
          <p:nvPr/>
        </p:nvSpPr>
        <p:spPr bwMode="auto">
          <a:xfrm>
            <a:off x="1328738" y="2804738"/>
            <a:ext cx="2379090" cy="762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truth</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6">
            <a:extLst>
              <a:ext uri="{FF2B5EF4-FFF2-40B4-BE49-F238E27FC236}">
                <a16:creationId xmlns:a16="http://schemas.microsoft.com/office/drawing/2014/main" id="{C05511DB-016B-4A1D-8957-9E89372525F2}"/>
              </a:ext>
            </a:extLst>
          </p:cNvPr>
          <p:cNvSpPr>
            <a:spLocks noChangeArrowheads="1"/>
          </p:cNvSpPr>
          <p:nvPr/>
        </p:nvSpPr>
        <p:spPr bwMode="auto">
          <a:xfrm>
            <a:off x="6484084" y="203755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1" name="Rectangle 6">
            <a:extLst>
              <a:ext uri="{FF2B5EF4-FFF2-40B4-BE49-F238E27FC236}">
                <a16:creationId xmlns:a16="http://schemas.microsoft.com/office/drawing/2014/main" id="{9DDCB64C-5495-4F3F-8610-66A2284CECC5}"/>
              </a:ext>
            </a:extLst>
          </p:cNvPr>
          <p:cNvSpPr>
            <a:spLocks noChangeArrowheads="1"/>
          </p:cNvSpPr>
          <p:nvPr/>
        </p:nvSpPr>
        <p:spPr bwMode="auto">
          <a:xfrm>
            <a:off x="1459522" y="270781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2" name="Title 1">
            <a:extLst>
              <a:ext uri="{FF2B5EF4-FFF2-40B4-BE49-F238E27FC236}">
                <a16:creationId xmlns:a16="http://schemas.microsoft.com/office/drawing/2014/main" id="{4715957C-2208-45C5-8E34-0F7B202A88EA}"/>
              </a:ext>
            </a:extLst>
          </p:cNvPr>
          <p:cNvSpPr txBox="1">
            <a:spLocks/>
          </p:cNvSpPr>
          <p:nvPr/>
        </p:nvSpPr>
        <p:spPr>
          <a:xfrm>
            <a:off x="1281388" y="2103120"/>
            <a:ext cx="2456222" cy="803354"/>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uLnTx/>
                <a:uFillTx/>
                <a:latin typeface="Calibri" panose="020F0502020204030204" pitchFamily="34" charset="0"/>
                <a:ea typeface="+mj-ea"/>
                <a:cs typeface="+mj-cs"/>
              </a:rPr>
              <a:t>shallow</a:t>
            </a:r>
          </a:p>
        </p:txBody>
      </p:sp>
      <p:sp>
        <p:nvSpPr>
          <p:cNvPr id="14" name="Title 1">
            <a:extLst>
              <a:ext uri="{FF2B5EF4-FFF2-40B4-BE49-F238E27FC236}">
                <a16:creationId xmlns:a16="http://schemas.microsoft.com/office/drawing/2014/main" id="{F8BE1668-D6B0-4EBE-8F5A-25C29DA0117E}"/>
              </a:ext>
            </a:extLst>
          </p:cNvPr>
          <p:cNvSpPr txBox="1">
            <a:spLocks/>
          </p:cNvSpPr>
          <p:nvPr/>
        </p:nvSpPr>
        <p:spPr>
          <a:xfrm>
            <a:off x="4546354" y="3343200"/>
            <a:ext cx="1761654" cy="1007344"/>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80000" dist="40000" dir="5040000" algn="tl">
                    <a:srgbClr val="000000">
                      <a:alpha val="30000"/>
                    </a:srgbClr>
                  </a:outerShdw>
                </a:effectLst>
              </a:rPr>
              <a:t> </a:t>
            </a:r>
            <a:r>
              <a:rPr lang="en-US" sz="46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truth</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17" name="Multiply 2">
            <a:extLst>
              <a:ext uri="{FF2B5EF4-FFF2-40B4-BE49-F238E27FC236}">
                <a16:creationId xmlns:a16="http://schemas.microsoft.com/office/drawing/2014/main" id="{47686812-EBCB-486D-B745-D081DB679962}"/>
              </a:ext>
            </a:extLst>
          </p:cNvPr>
          <p:cNvSpPr/>
          <p:nvPr/>
        </p:nvSpPr>
        <p:spPr>
          <a:xfrm>
            <a:off x="6356766" y="1605776"/>
            <a:ext cx="1003039" cy="567854"/>
          </a:xfrm>
          <a:prstGeom prst="mathMultiply">
            <a:avLst>
              <a:gd name="adj1" fmla="val 12537"/>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Title 1" hidden="1">
            <a:extLst>
              <a:ext uri="{FF2B5EF4-FFF2-40B4-BE49-F238E27FC236}">
                <a16:creationId xmlns:a16="http://schemas.microsoft.com/office/drawing/2014/main" id="{5D693594-FB43-41C3-B52A-F9D4C0890FD6}"/>
              </a:ext>
            </a:extLst>
          </p:cNvPr>
          <p:cNvSpPr txBox="1">
            <a:spLocks/>
          </p:cNvSpPr>
          <p:nvPr/>
        </p:nvSpPr>
        <p:spPr>
          <a:xfrm>
            <a:off x="2933699" y="2991987"/>
            <a:ext cx="1762343" cy="965651"/>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80000" dist="40000" dir="5040000" algn="tl">
                    <a:srgbClr val="000000">
                      <a:alpha val="30000"/>
                    </a:srgbClr>
                  </a:outerShdw>
                </a:effectLst>
              </a:rPr>
              <a:t> </a:t>
            </a:r>
            <a:r>
              <a:rPr lang="en-US" sz="46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noFill/>
                </a:ln>
                <a:solidFill>
                  <a:srgbClr val="FF0000"/>
                </a:solidFill>
                <a:effectLst>
                  <a:outerShdw blurRad="80000" dist="40000" dir="5040000" algn="tl">
                    <a:srgbClr val="000000">
                      <a:alpha val="30000"/>
                    </a:srgbClr>
                  </a:outerShdw>
                </a:effectLst>
              </a:rPr>
              <a:t>truth</a:t>
            </a:r>
            <a:endParaRPr lang="en-US" sz="3200" b="1" i="1" dirty="0">
              <a:ln w="11430">
                <a:noFill/>
              </a:ln>
              <a:solidFill>
                <a:srgbClr val="FF000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3047495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2" fill="hold" grpId="0" nodeType="withEffect">
                                  <p:stCondLst>
                                    <p:cond delay="250"/>
                                  </p:stCondLst>
                                  <p:childTnLst>
                                    <p:anim calcmode="lin" valueType="num">
                                      <p:cBhvr additive="base">
                                        <p:cTn id="6" dur="500"/>
                                        <p:tgtEl>
                                          <p:spTgt spid="16"/>
                                        </p:tgtEl>
                                        <p:attrNameLst>
                                          <p:attrName>ppt_x</p:attrName>
                                        </p:attrNameLst>
                                      </p:cBhvr>
                                      <p:tavLst>
                                        <p:tav tm="0">
                                          <p:val>
                                            <p:strVal val="#ppt_x"/>
                                          </p:val>
                                        </p:tav>
                                        <p:tav tm="100000">
                                          <p:val>
                                            <p:strVal val="#ppt_x+#ppt_w*1.125000"/>
                                          </p:val>
                                        </p:tav>
                                      </p:tavLst>
                                    </p:anim>
                                    <p:animEffect transition="out" filter="wipe(right)">
                                      <p:cBhvr>
                                        <p:cTn id="7" dur="500"/>
                                        <p:tgtEl>
                                          <p:spTgt spid="16"/>
                                        </p:tgtEl>
                                      </p:cBhvr>
                                    </p:animEffect>
                                    <p:set>
                                      <p:cBhvr>
                                        <p:cTn id="8" dur="1" fill="hold">
                                          <p:stCondLst>
                                            <p:cond delay="499"/>
                                          </p:stCondLst>
                                        </p:cTn>
                                        <p:tgtEl>
                                          <p:spTgt spid="16"/>
                                        </p:tgtEl>
                                        <p:attrNameLst>
                                          <p:attrName>style.visibility</p:attrName>
                                        </p:attrNameLst>
                                      </p:cBhvr>
                                      <p:to>
                                        <p:strVal val="hidden"/>
                                      </p:to>
                                    </p:set>
                                  </p:childTnLst>
                                </p:cTn>
                              </p:par>
                              <p:par>
                                <p:cTn id="9" presetID="45" presetClass="entr" presetSubtype="0" fill="hold" grpId="0" nodeType="with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750"/>
                                        <p:tgtEl>
                                          <p:spTgt spid="2"/>
                                        </p:tgtEl>
                                      </p:cBhvr>
                                    </p:animEffect>
                                    <p:anim calcmode="lin" valueType="num">
                                      <p:cBhvr>
                                        <p:cTn id="12" dur="1750" fill="hold"/>
                                        <p:tgtEl>
                                          <p:spTgt spid="2"/>
                                        </p:tgtEl>
                                        <p:attrNameLst>
                                          <p:attrName>ppt_w</p:attrName>
                                        </p:attrNameLst>
                                      </p:cBhvr>
                                      <p:tavLst>
                                        <p:tav tm="0" fmla="#ppt_w*sin(2.5*pi*$)">
                                          <p:val>
                                            <p:fltVal val="0"/>
                                          </p:val>
                                        </p:tav>
                                        <p:tav tm="100000">
                                          <p:val>
                                            <p:fltVal val="1"/>
                                          </p:val>
                                        </p:tav>
                                      </p:tavLst>
                                    </p:anim>
                                    <p:anim calcmode="lin" valueType="num">
                                      <p:cBhvr>
                                        <p:cTn id="13" dur="1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0" presetClass="entr" presetSubtype="0" fill="hold" grpId="0" nodeType="withEffect">
                                  <p:stCondLst>
                                    <p:cond delay="40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stCondLst>
                                            <p:cond delay="0"/>
                                          </p:stCondLst>
                                        </p:cTn>
                                        <p:tgtEl>
                                          <p:spTgt spid="10"/>
                                        </p:tgtEl>
                                      </p:cBhvr>
                                    </p:animEffect>
                                    <p:anim to="" calcmode="lin" valueType="num">
                                      <p:cBhvr>
                                        <p:cTn id="2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18" presetClass="emph" presetSubtype="0" fill="hold" grpId="1" nodeType="withEffect">
                                  <p:stCondLst>
                                    <p:cond delay="0"/>
                                  </p:stCondLst>
                                  <p:childTnLst>
                                    <p:set>
                                      <p:cBhvr override="childStyle">
                                        <p:cTn id="35" dur="500" fill="hold"/>
                                        <p:tgtEl>
                                          <p:spTgt spid="7"/>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par>
                                <p:cTn id="39" presetID="0" presetClass="entr" presetSubtype="0" fill="hold" grpId="0" nodeType="withEffect">
                                  <p:stCondLst>
                                    <p:cond delay="40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stCondLst>
                                            <p:cond delay="0"/>
                                          </p:stCondLst>
                                        </p:cTn>
                                        <p:tgtEl>
                                          <p:spTgt spid="11"/>
                                        </p:tgtEl>
                                      </p:cBhvr>
                                    </p:animEffect>
                                    <p:anim to="" calcmode="lin" valueType="num">
                                      <p:cBhvr>
                                        <p:cTn id="42"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0" presetClass="entr" presetSubtype="0" fill="hold" grpId="0" nodeType="clickEffect">
                                  <p:stCondLst>
                                    <p:cond delay="250"/>
                                  </p:stCondLst>
                                  <p:childTnLst>
                                    <p:set>
                                      <p:cBhvr>
                                        <p:cTn id="47" dur="1" fill="hold">
                                          <p:stCondLst>
                                            <p:cond delay="0"/>
                                          </p:stCondLst>
                                        </p:cTn>
                                        <p:tgtEl>
                                          <p:spTgt spid="12"/>
                                        </p:tgtEl>
                                        <p:attrNameLst>
                                          <p:attrName>style.visibility</p:attrName>
                                        </p:attrNameLst>
                                      </p:cBhvr>
                                      <p:to>
                                        <p:strVal val="visible"/>
                                      </p:to>
                                    </p:set>
                                    <p:animEffect transition="in" filter="dissolve">
                                      <p:cBhvr>
                                        <p:cTn id="48" dur="500">
                                          <p:stCondLst>
                                            <p:cond delay="0"/>
                                          </p:stCondLst>
                                        </p:cTn>
                                        <p:tgtEl>
                                          <p:spTgt spid="12"/>
                                        </p:tgtEl>
                                      </p:cBhvr>
                                    </p:animEffect>
                                    <p:anim to="" calcmode="lin" valueType="num">
                                      <p:cBhvr>
                                        <p:cTn id="49"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51" presetID="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dissolve">
                                      <p:cBhvr>
                                        <p:cTn id="53" dur="500">
                                          <p:stCondLst>
                                            <p:cond delay="0"/>
                                          </p:stCondLst>
                                        </p:cTn>
                                        <p:tgtEl>
                                          <p:spTgt spid="17"/>
                                        </p:tgtEl>
                                      </p:cBhvr>
                                    </p:animEffect>
                                    <p:anim to="" calcmode="lin" valueType="num">
                                      <p:cBhvr>
                                        <p:cTn id="54"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55"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left)">
                                      <p:cBhvr>
                                        <p:cTn id="60" dur="5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250"/>
                                        <p:tgtEl>
                                          <p:spTgt spid="1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250"/>
                                        <p:tgtEl>
                                          <p:spTgt spid="18"/>
                                        </p:tgtEl>
                                      </p:cBhvr>
                                    </p:animEffect>
                                  </p:childTnLst>
                                </p:cTn>
                              </p:par>
                              <p:par>
                                <p:cTn id="69" presetID="42" presetClass="path" presetSubtype="0" accel="50000" decel="50000" fill="hold" grpId="1" nodeType="withEffect">
                                  <p:stCondLst>
                                    <p:cond delay="0"/>
                                  </p:stCondLst>
                                  <p:childTnLst>
                                    <p:animMotion origin="layout" path="M 3.61111E-6 3.7037E-7 L -0.17605 -0.0537 " pathEditMode="relative" rAng="0" ptsTypes="AA">
                                      <p:cBhvr>
                                        <p:cTn id="70" dur="2000" fill="hold"/>
                                        <p:tgtEl>
                                          <p:spTgt spid="14"/>
                                        </p:tgtEl>
                                        <p:attrNameLst>
                                          <p:attrName>ppt_x</p:attrName>
                                          <p:attrName>ppt_y</p:attrName>
                                        </p:attrNameLst>
                                      </p:cBhvr>
                                      <p:rCtr x="-8802" y="-2685"/>
                                    </p:animMotion>
                                  </p:childTnLst>
                                </p:cTn>
                              </p:par>
                              <p:par>
                                <p:cTn id="71" presetID="42" presetClass="path" presetSubtype="0" accel="50000" decel="50000" fill="hold" grpId="1" nodeType="withEffect">
                                  <p:stCondLst>
                                    <p:cond delay="0"/>
                                  </p:stCondLst>
                                  <p:childTnLst>
                                    <p:animMotion origin="layout" path="M -2.77778E-6 -2.96296E-6 L 0.12361 0.04375 " pathEditMode="relative" rAng="0" ptsTypes="AA">
                                      <p:cBhvr>
                                        <p:cTn id="72" dur="2000" fill="hold"/>
                                        <p:tgtEl>
                                          <p:spTgt spid="18"/>
                                        </p:tgtEl>
                                        <p:attrNameLst>
                                          <p:attrName>ppt_x</p:attrName>
                                          <p:attrName>ppt_y</p:attrName>
                                        </p:attrNameLst>
                                      </p:cBhvr>
                                      <p:rCtr x="6181" y="2176"/>
                                    </p:animMotion>
                                  </p:childTnLst>
                                </p:cTn>
                              </p:par>
                              <p:par>
                                <p:cTn id="73" presetID="10" presetClass="exit" presetSubtype="0" fill="hold" grpId="1" nodeType="withEffect">
                                  <p:stCondLst>
                                    <p:cond delay="0"/>
                                  </p:stCondLst>
                                  <p:childTnLst>
                                    <p:animEffect transition="out" filter="fade">
                                      <p:cBhvr>
                                        <p:cTn id="74" dur="1250"/>
                                        <p:tgtEl>
                                          <p:spTgt spid="2"/>
                                        </p:tgtEl>
                                      </p:cBhvr>
                                    </p:animEffect>
                                    <p:set>
                                      <p:cBhvr>
                                        <p:cTn id="75" dur="1" fill="hold">
                                          <p:stCondLst>
                                            <p:cond delay="1249"/>
                                          </p:stCondLst>
                                        </p:cTn>
                                        <p:tgtEl>
                                          <p:spTgt spid="2"/>
                                        </p:tgtEl>
                                        <p:attrNameLst>
                                          <p:attrName>style.visibility</p:attrName>
                                        </p:attrNameLst>
                                      </p:cBhvr>
                                      <p:to>
                                        <p:strVal val="hidden"/>
                                      </p:to>
                                    </p:set>
                                  </p:childTnLst>
                                </p:cTn>
                              </p:par>
                              <p:par>
                                <p:cTn id="76" presetID="0" presetClass="exit" presetSubtype="0" fill="hold" grpId="1" nodeType="withEffect">
                                  <p:stCondLst>
                                    <p:cond delay="0"/>
                                  </p:stCondLst>
                                  <p:childTnLst>
                                    <p:set>
                                      <p:cBhvr>
                                        <p:cTn id="77" dur="1" fill="hold">
                                          <p:stCondLst>
                                            <p:cond delay="999"/>
                                          </p:stCondLst>
                                        </p:cTn>
                                        <p:tgtEl>
                                          <p:spTgt spid="12"/>
                                        </p:tgtEl>
                                        <p:attrNameLst>
                                          <p:attrName>style.visibility</p:attrName>
                                        </p:attrNameLst>
                                      </p:cBhvr>
                                      <p:to>
                                        <p:strVal val="hidden"/>
                                      </p:to>
                                    </p:set>
                                    <p:animEffect transition="out" filter="dissolve">
                                      <p:cBhvr>
                                        <p:cTn id="78" dur="1000">
                                          <p:stCondLst>
                                            <p:cond delay="0"/>
                                          </p:stCondLst>
                                        </p:cTn>
                                        <p:tgtEl>
                                          <p:spTgt spid="12"/>
                                        </p:tgtEl>
                                      </p:cBhvr>
                                    </p:animEffect>
                                    <p:anim to="" calcmode="lin" valueType="num">
                                      <p:cBhvr>
                                        <p:cTn id="79" dur="100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80" dur="1000" fill="hold">
                                          <p:stCondLst>
                                            <p:cond delay="0"/>
                                          </p:stCondLst>
                                        </p:cTn>
                                        <p:tgtEl>
                                          <p:spTgt spid="12"/>
                                        </p:tgtEl>
                                        <p:attrNameLst>
                                          <p:attrName>ppt_h</p:attrName>
                                        </p:attrNameLst>
                                      </p:cBhvr>
                                      <p:tavLst>
                                        <p:tav tm="0">
                                          <p:val>
                                            <p:strVal val="#ppt_h"/>
                                          </p:val>
                                        </p:tav>
                                        <p:tav tm="100000">
                                          <p:val>
                                            <p:strVal val="#ppt_h*4"/>
                                          </p:val>
                                        </p:tav>
                                      </p:tavLst>
                                    </p:anim>
                                  </p:childTnLst>
                                </p:cTn>
                              </p:par>
                              <p:par>
                                <p:cTn id="81" presetID="8" presetClass="emph" presetSubtype="0" fill="hold" grpId="3" nodeType="withEffect">
                                  <p:stCondLst>
                                    <p:cond delay="0"/>
                                  </p:stCondLst>
                                  <p:childTnLst>
                                    <p:animRot by="10800000">
                                      <p:cBhvr>
                                        <p:cTn id="82" dur="1000" fill="hold"/>
                                        <p:tgtEl>
                                          <p:spTgt spid="12"/>
                                        </p:tgtEl>
                                        <p:attrNameLst>
                                          <p:attrName>r</p:attrName>
                                        </p:attrNameLst>
                                      </p:cBhvr>
                                    </p:animRot>
                                  </p:childTnLst>
                                </p:cTn>
                              </p:par>
                              <p:par>
                                <p:cTn id="83" presetID="42" presetClass="path" presetSubtype="0" accel="50000" decel="50000" fill="hold" grpId="2" nodeType="withEffect">
                                  <p:stCondLst>
                                    <p:cond delay="0"/>
                                  </p:stCondLst>
                                  <p:childTnLst>
                                    <p:animMotion origin="layout" path="M 4.44444E-6 2.22222E-6 L 0.18906 0.15509 " pathEditMode="relative" rAng="0" ptsTypes="AA">
                                      <p:cBhvr>
                                        <p:cTn id="84" dur="1000" fill="hold"/>
                                        <p:tgtEl>
                                          <p:spTgt spid="12"/>
                                        </p:tgtEl>
                                        <p:attrNameLst>
                                          <p:attrName>ppt_x</p:attrName>
                                          <p:attrName>ppt_y</p:attrName>
                                        </p:attrNameLst>
                                      </p:cBhvr>
                                      <p:rCtr x="9444" y="7755"/>
                                    </p:animMotion>
                                  </p:childTnLst>
                                </p:cTn>
                              </p:par>
                              <p:par>
                                <p:cTn id="85" presetID="10" presetClass="exit" presetSubtype="0" fill="hold" grpId="1" nodeType="withEffect">
                                  <p:stCondLst>
                                    <p:cond delay="0"/>
                                  </p:stCondLst>
                                  <p:childTnLst>
                                    <p:animEffect transition="out" filter="fade">
                                      <p:cBhvr>
                                        <p:cTn id="86" dur="500"/>
                                        <p:tgtEl>
                                          <p:spTgt spid="8"/>
                                        </p:tgtEl>
                                      </p:cBhvr>
                                    </p:animEffect>
                                    <p:set>
                                      <p:cBhvr>
                                        <p:cTn id="87" dur="1" fill="hold">
                                          <p:stCondLst>
                                            <p:cond delay="499"/>
                                          </p:stCondLst>
                                        </p:cTn>
                                        <p:tgtEl>
                                          <p:spTgt spid="8"/>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0"/>
                                        </p:tgtEl>
                                      </p:cBhvr>
                                    </p:animEffect>
                                    <p:set>
                                      <p:cBhvr>
                                        <p:cTn id="93" dur="1" fill="hold">
                                          <p:stCondLst>
                                            <p:cond delay="499"/>
                                          </p:stCondLst>
                                        </p:cTn>
                                        <p:tgtEl>
                                          <p:spTgt spid="10"/>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7"/>
                                        </p:tgtEl>
                                      </p:cBhvr>
                                    </p:animEffect>
                                    <p:set>
                                      <p:cBhvr>
                                        <p:cTn id="99" dur="1" fill="hold">
                                          <p:stCondLst>
                                            <p:cond delay="499"/>
                                          </p:stCondLst>
                                        </p:cTn>
                                        <p:tgtEl>
                                          <p:spTgt spid="17"/>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5"/>
                                        </p:tgtEl>
                                      </p:cBhvr>
                                    </p:animEffect>
                                    <p:set>
                                      <p:cBhvr>
                                        <p:cTn id="102" dur="1" fill="hold">
                                          <p:stCondLst>
                                            <p:cond delay="499"/>
                                          </p:stCondLst>
                                        </p:cTn>
                                        <p:tgtEl>
                                          <p:spTgt spid="5"/>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6"/>
                                        </p:tgtEl>
                                      </p:cBhvr>
                                    </p:animEffect>
                                    <p:set>
                                      <p:cBhvr>
                                        <p:cTn id="105" dur="1" fill="hold">
                                          <p:stCondLst>
                                            <p:cond delay="499"/>
                                          </p:stCondLst>
                                        </p:cTn>
                                        <p:tgtEl>
                                          <p:spTgt spid="6"/>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7"/>
                                        </p:tgtEl>
                                      </p:cBhvr>
                                    </p:animEffect>
                                    <p:set>
                                      <p:cBhvr>
                                        <p:cTn id="108" dur="1" fill="hold">
                                          <p:stCondLst>
                                            <p:cond delay="499"/>
                                          </p:stCondLst>
                                        </p:cTn>
                                        <p:tgtEl>
                                          <p:spTgt spid="7"/>
                                        </p:tgtEl>
                                        <p:attrNameLst>
                                          <p:attrName>style.visibility</p:attrName>
                                        </p:attrNameLst>
                                      </p:cBhvr>
                                      <p:to>
                                        <p:strVal val="hidden"/>
                                      </p:to>
                                    </p:set>
                                  </p:childTnLst>
                                </p:cTn>
                              </p:par>
                            </p:childTnLst>
                          </p:cTn>
                        </p:par>
                        <p:par>
                          <p:cTn id="109" fill="hold">
                            <p:stCondLst>
                              <p:cond delay="2000"/>
                            </p:stCondLst>
                            <p:childTnLst>
                              <p:par>
                                <p:cTn id="110" presetID="10" presetClass="exit" presetSubtype="0" fill="hold" grpId="2" nodeType="afterEffect">
                                  <p:stCondLst>
                                    <p:cond delay="0"/>
                                  </p:stCondLst>
                                  <p:childTnLst>
                                    <p:animEffect transition="out" filter="fade">
                                      <p:cBhvr>
                                        <p:cTn id="111" dur="250"/>
                                        <p:tgtEl>
                                          <p:spTgt spid="14"/>
                                        </p:tgtEl>
                                      </p:cBhvr>
                                    </p:animEffect>
                                    <p:set>
                                      <p:cBhvr>
                                        <p:cTn id="112" dur="1" fill="hold">
                                          <p:stCondLst>
                                            <p:cond delay="2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P spid="6" grpId="1"/>
      <p:bldP spid="6" grpId="2"/>
      <p:bldP spid="7" grpId="0"/>
      <p:bldP spid="7" grpId="1"/>
      <p:bldP spid="7" grpId="2"/>
      <p:bldP spid="2" grpId="0"/>
      <p:bldP spid="2" grpId="1"/>
      <p:bldP spid="5" grpId="0"/>
      <p:bldP spid="5" grpId="1"/>
      <p:bldP spid="18" grpId="0"/>
      <p:bldP spid="18" grpId="1"/>
      <p:bldP spid="8" grpId="0"/>
      <p:bldP spid="8" grpId="1"/>
      <p:bldP spid="9" grpId="0"/>
      <p:bldP spid="9" grpId="1"/>
      <p:bldP spid="10" grpId="0"/>
      <p:bldP spid="10" grpId="1"/>
      <p:bldP spid="11" grpId="0"/>
      <p:bldP spid="11" grpId="1"/>
      <p:bldP spid="12" grpId="0"/>
      <p:bldP spid="12" grpId="1"/>
      <p:bldP spid="12" grpId="2"/>
      <p:bldP spid="12" grpId="3"/>
      <p:bldP spid="14" grpId="0"/>
      <p:bldP spid="14" grpId="1"/>
      <p:bldP spid="14" grpId="2"/>
      <p:bldP spid="17" grpId="0" animBg="1"/>
      <p:bldP spid="17"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73433"/>
          </a:xfrm>
          <a:prstGeom prst="rect">
            <a:avLst/>
          </a:prstGeom>
        </p:spPr>
      </p:pic>
      <p:sp>
        <p:nvSpPr>
          <p:cNvPr id="10" name="Title 1">
            <a:extLst>
              <a:ext uri="{FF2B5EF4-FFF2-40B4-BE49-F238E27FC236}">
                <a16:creationId xmlns:a16="http://schemas.microsoft.com/office/drawing/2014/main" id="{B5A3CE50-5480-4E39-9227-D30DEBEFCD3B}"/>
              </a:ext>
            </a:extLst>
          </p:cNvPr>
          <p:cNvSpPr txBox="1">
            <a:spLocks/>
          </p:cNvSpPr>
          <p:nvPr/>
        </p:nvSpPr>
        <p:spPr>
          <a:xfrm>
            <a:off x="520521" y="3642610"/>
            <a:ext cx="4162316" cy="10469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00FF00"/>
                </a:solidFill>
                <a:effectLst>
                  <a:outerShdw blurRad="63500" dir="3600000" algn="tl" rotWithShape="0">
                    <a:srgbClr val="000000">
                      <a:alpha val="70000"/>
                    </a:srgbClr>
                  </a:outerShdw>
                </a:effectLst>
              </a:rPr>
              <a:t>commandment</a:t>
            </a:r>
          </a:p>
        </p:txBody>
      </p:sp>
      <p:sp>
        <p:nvSpPr>
          <p:cNvPr id="5" name="Title 1"/>
          <p:cNvSpPr txBox="1">
            <a:spLocks/>
          </p:cNvSpPr>
          <p:nvPr/>
        </p:nvSpPr>
        <p:spPr>
          <a:xfrm>
            <a:off x="520521" y="2964072"/>
            <a:ext cx="43434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00FF00"/>
                </a:solidFill>
                <a:effectLst>
                  <a:outerShdw blurRad="63500" dir="3600000" algn="tl" rotWithShape="0">
                    <a:srgbClr val="000000">
                      <a:alpha val="70000"/>
                    </a:srgbClr>
                  </a:outerShdw>
                </a:effectLst>
              </a:rPr>
              <a:t>walking in truth</a:t>
            </a:r>
          </a:p>
        </p:txBody>
      </p:sp>
      <p:sp>
        <p:nvSpPr>
          <p:cNvPr id="4" name="Title 1"/>
          <p:cNvSpPr txBox="1">
            <a:spLocks/>
          </p:cNvSpPr>
          <p:nvPr/>
        </p:nvSpPr>
        <p:spPr>
          <a:xfrm>
            <a:off x="5689242" y="2293727"/>
            <a:ext cx="2362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00FF00"/>
                </a:solidFill>
                <a:effectLst>
                  <a:outerShdw blurRad="63500" dir="3600000" algn="tl" rotWithShape="0">
                    <a:srgbClr val="000000">
                      <a:alpha val="70000"/>
                    </a:srgbClr>
                  </a:outerShdw>
                </a:effectLst>
              </a:rPr>
              <a:t>children</a:t>
            </a:r>
          </a:p>
        </p:txBody>
      </p:sp>
      <p:sp>
        <p:nvSpPr>
          <p:cNvPr id="2" name="Title 1"/>
          <p:cNvSpPr>
            <a:spLocks noGrp="1"/>
          </p:cNvSpPr>
          <p:nvPr>
            <p:ph type="title"/>
          </p:nvPr>
        </p:nvSpPr>
        <p:spPr>
          <a:xfrm>
            <a:off x="533400" y="1570038"/>
            <a:ext cx="8001000" cy="37639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I rejoiced greatly that I have found some of your children walking in truth, as we received commandment from the Father. </a:t>
            </a:r>
            <a:r>
              <a:rPr lang="en-US" sz="3200" b="1" i="1" dirty="0">
                <a:ln w="11430"/>
                <a:solidFill>
                  <a:srgbClr val="CC9900"/>
                </a:solidFill>
                <a:effectLst>
                  <a:glow rad="101600">
                    <a:schemeClr val="tx1"/>
                  </a:glow>
                  <a:outerShdw blurRad="80000" dist="40000" dir="5040000" algn="tl">
                    <a:srgbClr val="000000">
                      <a:alpha val="30000"/>
                    </a:srgbClr>
                  </a:outerShdw>
                </a:effectLst>
              </a:rPr>
              <a:t>— 2</a:t>
            </a:r>
            <a:r>
              <a:rPr lang="en-US" sz="3200" b="1" i="1" baseline="30000" dirty="0">
                <a:ln w="11430"/>
                <a:solidFill>
                  <a:srgbClr val="CC9900"/>
                </a:solidFill>
                <a:effectLst>
                  <a:glow rad="101600">
                    <a:schemeClr val="tx1"/>
                  </a:glow>
                  <a:outerShdw blurRad="80000" dist="40000" dir="5040000" algn="tl">
                    <a:srgbClr val="000000">
                      <a:alpha val="30000"/>
                    </a:srgbClr>
                  </a:outerShdw>
                </a:effectLst>
              </a:rPr>
              <a:t>nd</a:t>
            </a:r>
            <a:r>
              <a:rPr lang="en-US" sz="3200" b="1" i="1" dirty="0">
                <a:ln w="11430"/>
                <a:solidFill>
                  <a:srgbClr val="CC9900"/>
                </a:solidFill>
                <a:effectLst>
                  <a:glow rad="101600">
                    <a:schemeClr val="tx1"/>
                  </a:glow>
                  <a:outerShdw blurRad="80000" dist="40000" dir="5040000" algn="tl">
                    <a:srgbClr val="000000">
                      <a:alpha val="30000"/>
                    </a:srgbClr>
                  </a:outerShdw>
                </a:effectLst>
              </a:rPr>
              <a:t> John 1:4</a:t>
            </a:r>
            <a:r>
              <a:rPr lang="en-US" sz="40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6" name="Title 1">
            <a:extLst>
              <a:ext uri="{FF2B5EF4-FFF2-40B4-BE49-F238E27FC236}">
                <a16:creationId xmlns:a16="http://schemas.microsoft.com/office/drawing/2014/main" id="{3231F03E-13AA-4FC8-A9F9-62A964FBCB38}"/>
              </a:ext>
            </a:extLst>
          </p:cNvPr>
          <p:cNvSpPr txBox="1">
            <a:spLocks/>
          </p:cNvSpPr>
          <p:nvPr/>
        </p:nvSpPr>
        <p:spPr>
          <a:xfrm>
            <a:off x="2933699" y="2991987"/>
            <a:ext cx="1764507" cy="965651"/>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80000" dist="40000" dir="5040000" algn="tl">
                    <a:srgbClr val="000000">
                      <a:alpha val="30000"/>
                    </a:srgbClr>
                  </a:outerShdw>
                </a:effectLst>
              </a:rPr>
              <a:t> </a:t>
            </a:r>
            <a:r>
              <a:rPr lang="en-US" sz="46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truth</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7" name="Rectangle 2">
            <a:extLst>
              <a:ext uri="{FF2B5EF4-FFF2-40B4-BE49-F238E27FC236}">
                <a16:creationId xmlns:a16="http://schemas.microsoft.com/office/drawing/2014/main" id="{BBEA8BA3-FA8D-4CB7-9F55-C9DAFF8611A1}"/>
              </a:ext>
            </a:extLst>
          </p:cNvPr>
          <p:cNvSpPr txBox="1">
            <a:spLocks noChangeArrowheads="1"/>
          </p:cNvSpPr>
          <p:nvPr/>
        </p:nvSpPr>
        <p:spPr bwMode="auto">
          <a:xfrm>
            <a:off x="5749636" y="2419351"/>
            <a:ext cx="2237077" cy="7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children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8DFE8654-0894-44C4-811D-FE4AD9FA166E}"/>
              </a:ext>
            </a:extLst>
          </p:cNvPr>
          <p:cNvSpPr txBox="1">
            <a:spLocks noChangeArrowheads="1"/>
          </p:cNvSpPr>
          <p:nvPr/>
        </p:nvSpPr>
        <p:spPr bwMode="auto">
          <a:xfrm>
            <a:off x="471054" y="3109913"/>
            <a:ext cx="4431940" cy="7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walking in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8877629C-8C8B-4046-B991-081627231864}"/>
              </a:ext>
            </a:extLst>
          </p:cNvPr>
          <p:cNvSpPr txBox="1">
            <a:spLocks noChangeArrowheads="1"/>
          </p:cNvSpPr>
          <p:nvPr/>
        </p:nvSpPr>
        <p:spPr bwMode="auto">
          <a:xfrm>
            <a:off x="559632" y="3774233"/>
            <a:ext cx="4090271" cy="75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commandment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6">
            <a:extLst>
              <a:ext uri="{FF2B5EF4-FFF2-40B4-BE49-F238E27FC236}">
                <a16:creationId xmlns:a16="http://schemas.microsoft.com/office/drawing/2014/main" id="{1371AECD-7BEB-4E77-82F1-BB6AAE280C86}"/>
              </a:ext>
            </a:extLst>
          </p:cNvPr>
          <p:cNvSpPr>
            <a:spLocks noChangeArrowheads="1"/>
          </p:cNvSpPr>
          <p:nvPr/>
        </p:nvSpPr>
        <p:spPr bwMode="auto">
          <a:xfrm>
            <a:off x="2591805" y="300509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2" name="Rectangle 2">
            <a:extLst>
              <a:ext uri="{FF2B5EF4-FFF2-40B4-BE49-F238E27FC236}">
                <a16:creationId xmlns:a16="http://schemas.microsoft.com/office/drawing/2014/main" id="{9B412416-22D8-4ECA-987D-610F06A7DDF9}"/>
              </a:ext>
            </a:extLst>
          </p:cNvPr>
          <p:cNvSpPr txBox="1">
            <a:spLocks noChangeArrowheads="1"/>
          </p:cNvSpPr>
          <p:nvPr/>
        </p:nvSpPr>
        <p:spPr bwMode="auto">
          <a:xfrm>
            <a:off x="559632" y="3774233"/>
            <a:ext cx="4090271" cy="75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commandment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Title 1" hidden="1">
            <a:extLst>
              <a:ext uri="{FF2B5EF4-FFF2-40B4-BE49-F238E27FC236}">
                <a16:creationId xmlns:a16="http://schemas.microsoft.com/office/drawing/2014/main" id="{E63FC858-A923-437F-A83B-CA06310F1BA5}"/>
              </a:ext>
            </a:extLst>
          </p:cNvPr>
          <p:cNvSpPr txBox="1">
            <a:spLocks/>
          </p:cNvSpPr>
          <p:nvPr/>
        </p:nvSpPr>
        <p:spPr>
          <a:xfrm>
            <a:off x="3606773" y="2762375"/>
            <a:ext cx="1763826" cy="995091"/>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outerShdw blurRad="80000" dist="40000" dir="5040000" algn="tl">
                    <a:srgbClr val="000000">
                      <a:alpha val="30000"/>
                    </a:srgbClr>
                  </a:outerShdw>
                </a:effectLst>
              </a:rPr>
              <a:t> </a:t>
            </a:r>
            <a:r>
              <a:rPr lang="en-US" sz="4600" b="1" dirty="0">
                <a:ln w="11430"/>
                <a:solidFill>
                  <a:srgbClr val="CC9900"/>
                </a:solidFill>
                <a:effectLst>
                  <a:outerShdw blurRad="80000" dist="40000" dir="5040000" algn="tl">
                    <a:srgbClr val="000000">
                      <a:alpha val="30000"/>
                    </a:srgbClr>
                  </a:outerShdw>
                </a:effectLst>
              </a:rPr>
              <a:t> </a:t>
            </a:r>
            <a:r>
              <a:rPr lang="en-US" b="1" dirty="0">
                <a:ln w="11430">
                  <a:noFill/>
                </a:ln>
                <a:solidFill>
                  <a:srgbClr val="FF0000"/>
                </a:solidFill>
                <a:effectLst>
                  <a:outerShdw blurRad="80000" dist="40000" dir="5040000" algn="tl">
                    <a:srgbClr val="000000">
                      <a:alpha val="30000"/>
                    </a:srgbClr>
                  </a:outerShdw>
                </a:effectLst>
              </a:rPr>
              <a:t>truth</a:t>
            </a:r>
            <a:endParaRPr lang="en-US" sz="3200" b="1" i="1" dirty="0">
              <a:ln w="11430">
                <a:noFill/>
              </a:ln>
              <a:solidFill>
                <a:srgbClr val="FF000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3047495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xit" presetSubtype="0" fill="hold" grpId="2"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400"/>
                                  </p:stCondLst>
                                  <p:childTnLst>
                                    <p:set>
                                      <p:cBhvr override="childStyle">
                                        <p:cTn id="28" dur="500" fill="hold"/>
                                        <p:tgtEl>
                                          <p:spTgt spid="5"/>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0" presetClass="entr" presetSubtype="0" fill="hold" grpId="0" nodeType="withEffect">
                                  <p:stCondLst>
                                    <p:cond delay="80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stCondLst>
                                            <p:cond delay="0"/>
                                          </p:stCondLst>
                                        </p:cTn>
                                        <p:tgtEl>
                                          <p:spTgt spid="11"/>
                                        </p:tgtEl>
                                      </p:cBhvr>
                                    </p:animEffect>
                                    <p:anim to="" calcmode="lin" valueType="num">
                                      <p:cBhvr>
                                        <p:cTn id="35"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25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18" presetClass="emph" presetSubtype="0" fill="hold" grpId="1" nodeType="withEffect">
                                  <p:stCondLst>
                                    <p:cond delay="250"/>
                                  </p:stCondLst>
                                  <p:childTnLst>
                                    <p:set>
                                      <p:cBhvr override="childStyle">
                                        <p:cTn id="43" dur="500" fill="hold"/>
                                        <p:tgtEl>
                                          <p:spTgt spid="10"/>
                                        </p:tgtEl>
                                        <p:attrNameLst>
                                          <p:attrName>style.textDecorationUnderline</p:attrName>
                                        </p:attrNameLst>
                                      </p:cBhvr>
                                      <p:to>
                                        <p:strVal val="true"/>
                                      </p:to>
                                    </p:set>
                                  </p:childTnLst>
                                </p:cTn>
                              </p:par>
                              <p:par>
                                <p:cTn id="44" presetID="22" presetClass="entr" presetSubtype="8" fill="hold" grpId="0" nodeType="withEffect">
                                  <p:stCondLst>
                                    <p:cond delay="25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par>
                                <p:cTn id="50" presetID="16" presetClass="exit" presetSubtype="21" fill="hold" grpId="2" nodeType="withEffect">
                                  <p:stCondLst>
                                    <p:cond delay="0"/>
                                  </p:stCondLst>
                                  <p:childTnLst>
                                    <p:animEffect transition="out" filter="barn(inVertical)">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50" presetClass="exit" presetSubtype="0" accel="100000" fill="hold" grpId="1" nodeType="withEffect">
                                  <p:stCondLst>
                                    <p:cond delay="750"/>
                                  </p:stCondLst>
                                  <p:childTnLst>
                                    <p:anim calcmode="lin" valueType="num">
                                      <p:cBhvr>
                                        <p:cTn id="57" dur="1000"/>
                                        <p:tgtEl>
                                          <p:spTgt spid="9"/>
                                        </p:tgtEl>
                                        <p:attrNameLst>
                                          <p:attrName>ppt_w</p:attrName>
                                        </p:attrNameLst>
                                      </p:cBhvr>
                                      <p:tavLst>
                                        <p:tav tm="0">
                                          <p:val>
                                            <p:strVal val="ppt_w"/>
                                          </p:val>
                                        </p:tav>
                                        <p:tav tm="100000">
                                          <p:val>
                                            <p:strVal val="ppt_w+.3"/>
                                          </p:val>
                                        </p:tav>
                                      </p:tavLst>
                                    </p:anim>
                                    <p:anim calcmode="lin" valueType="num">
                                      <p:cBhvr>
                                        <p:cTn id="58" dur="1000"/>
                                        <p:tgtEl>
                                          <p:spTgt spid="9"/>
                                        </p:tgtEl>
                                        <p:attrNameLst>
                                          <p:attrName>ppt_h</p:attrName>
                                        </p:attrNameLst>
                                      </p:cBhvr>
                                      <p:tavLst>
                                        <p:tav tm="0">
                                          <p:val>
                                            <p:strVal val="ppt_h"/>
                                          </p:val>
                                        </p:tav>
                                        <p:tav tm="100000">
                                          <p:val>
                                            <p:strVal val="ppt_h"/>
                                          </p:val>
                                        </p:tav>
                                      </p:tavLst>
                                    </p:anim>
                                    <p:animEffect transition="out" filter="fade">
                                      <p:cBhvr>
                                        <p:cTn id="59" dur="1000"/>
                                        <p:tgtEl>
                                          <p:spTgt spid="9"/>
                                        </p:tgtEl>
                                      </p:cBhvr>
                                    </p:animEffect>
                                    <p:set>
                                      <p:cBhvr>
                                        <p:cTn id="60" dur="1" fill="hold">
                                          <p:stCondLst>
                                            <p:cond delay="999"/>
                                          </p:stCondLst>
                                        </p:cTn>
                                        <p:tgtEl>
                                          <p:spTgt spid="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250"/>
                                        <p:tgtEl>
                                          <p:spTgt spid="6"/>
                                        </p:tgtEl>
                                      </p:cBhvr>
                                    </p:animEffect>
                                  </p:childTnLst>
                                </p:cTn>
                              </p:par>
                              <p:par>
                                <p:cTn id="66" presetID="42" presetClass="path" presetSubtype="0" accel="50000" decel="50000" fill="hold" grpId="1" nodeType="withEffect">
                                  <p:stCondLst>
                                    <p:cond delay="0"/>
                                  </p:stCondLst>
                                  <p:childTnLst>
                                    <p:animMotion origin="layout" path="M 2.5E-6 -2.96296E-6 L 0.07344 -0.03171 " pathEditMode="relative" rAng="0" ptsTypes="AA">
                                      <p:cBhvr>
                                        <p:cTn id="67" dur="2000" fill="hold"/>
                                        <p:tgtEl>
                                          <p:spTgt spid="6"/>
                                        </p:tgtEl>
                                        <p:attrNameLst>
                                          <p:attrName>ppt_x</p:attrName>
                                          <p:attrName>ppt_y</p:attrName>
                                        </p:attrNameLst>
                                      </p:cBhvr>
                                      <p:rCtr x="3663" y="-1597"/>
                                    </p:animMotion>
                                  </p:childTnLst>
                                </p:cTn>
                              </p:par>
                              <p:par>
                                <p:cTn id="68" presetID="10" presetClass="exit" presetSubtype="0" fill="hold" grpId="1" nodeType="withEffect">
                                  <p:stCondLst>
                                    <p:cond delay="0"/>
                                  </p:stCondLst>
                                  <p:childTnLst>
                                    <p:animEffect transition="out" filter="fade">
                                      <p:cBhvr>
                                        <p:cTn id="69" dur="1250"/>
                                        <p:tgtEl>
                                          <p:spTgt spid="2"/>
                                        </p:tgtEl>
                                      </p:cBhvr>
                                    </p:animEffect>
                                    <p:set>
                                      <p:cBhvr>
                                        <p:cTn id="70" dur="1" fill="hold">
                                          <p:stCondLst>
                                            <p:cond delay="1249"/>
                                          </p:stCondLst>
                                        </p:cTn>
                                        <p:tgtEl>
                                          <p:spTgt spid="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5"/>
                                        </p:tgtEl>
                                      </p:cBhvr>
                                    </p:animEffect>
                                    <p:set>
                                      <p:cBhvr>
                                        <p:cTn id="76" dur="1" fill="hold">
                                          <p:stCondLst>
                                            <p:cond delay="499"/>
                                          </p:stCondLst>
                                        </p:cTn>
                                        <p:tgtEl>
                                          <p:spTgt spid="5"/>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5" grpId="0"/>
      <p:bldP spid="5" grpId="1"/>
      <p:bldP spid="5" grpId="2"/>
      <p:bldP spid="4" grpId="0"/>
      <p:bldP spid="4" grpId="1"/>
      <p:bldP spid="4" grpId="2"/>
      <p:bldP spid="2" grpId="0"/>
      <p:bldP spid="2" grpId="1"/>
      <p:bldP spid="6" grpId="0"/>
      <p:bldP spid="6" grpId="1"/>
      <p:bldP spid="6" grpId="2"/>
      <p:bldP spid="7" grpId="0"/>
      <p:bldP spid="7" grpId="1"/>
      <p:bldP spid="8" grpId="0"/>
      <p:bldP spid="8" grpId="1"/>
      <p:bldP spid="9" grpId="0"/>
      <p:bldP spid="9" grpId="1"/>
      <p:bldP spid="11" grpId="0"/>
      <p:bldP spid="11" grpId="1"/>
      <p:bldP spid="12" grpId="0"/>
      <p:bldP spid="12"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5784" cy="6858000"/>
          </a:xfrm>
          <a:prstGeom prst="rect">
            <a:avLst/>
          </a:prstGeom>
        </p:spPr>
      </p:pic>
      <p:sp>
        <p:nvSpPr>
          <p:cNvPr id="14" name="Rectangle 13">
            <a:extLst>
              <a:ext uri="{FF2B5EF4-FFF2-40B4-BE49-F238E27FC236}">
                <a16:creationId xmlns:a16="http://schemas.microsoft.com/office/drawing/2014/main" id="{34CD5123-5AB2-4227-AA9F-C3E0C707857E}"/>
              </a:ext>
            </a:extLst>
          </p:cNvPr>
          <p:cNvSpPr/>
          <p:nvPr/>
        </p:nvSpPr>
        <p:spPr>
          <a:xfrm>
            <a:off x="4251569" y="5263661"/>
            <a:ext cx="648677" cy="82061"/>
          </a:xfrm>
          <a:prstGeom prst="rect">
            <a:avLst/>
          </a:prstGeom>
          <a:solidFill>
            <a:schemeClr val="bg1"/>
          </a:solid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E42BBC0-20DC-4BF1-AD77-2B326E80B194}"/>
              </a:ext>
            </a:extLst>
          </p:cNvPr>
          <p:cNvSpPr/>
          <p:nvPr/>
        </p:nvSpPr>
        <p:spPr>
          <a:xfrm>
            <a:off x="4532924" y="4884616"/>
            <a:ext cx="89876" cy="1555262"/>
          </a:xfrm>
          <a:prstGeom prst="rect">
            <a:avLst/>
          </a:prstGeom>
          <a:solidFill>
            <a:schemeClr val="bg1"/>
          </a:solid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E361FBD-DA58-4461-931E-1A497A473A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99613" y="6440774"/>
            <a:ext cx="399738" cy="417225"/>
          </a:xfrm>
          <a:prstGeom prst="rect">
            <a:avLst/>
          </a:prstGeom>
        </p:spPr>
      </p:pic>
      <p:sp>
        <p:nvSpPr>
          <p:cNvPr id="4" name="Title 1"/>
          <p:cNvSpPr txBox="1">
            <a:spLocks/>
          </p:cNvSpPr>
          <p:nvPr/>
        </p:nvSpPr>
        <p:spPr>
          <a:xfrm>
            <a:off x="1131094" y="3650456"/>
            <a:ext cx="3733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no greater joy</a:t>
            </a:r>
          </a:p>
        </p:txBody>
      </p:sp>
      <p:sp>
        <p:nvSpPr>
          <p:cNvPr id="5" name="Title 1"/>
          <p:cNvSpPr txBox="1">
            <a:spLocks/>
          </p:cNvSpPr>
          <p:nvPr/>
        </p:nvSpPr>
        <p:spPr>
          <a:xfrm>
            <a:off x="4558227" y="4358149"/>
            <a:ext cx="3651708"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walk in truth</a:t>
            </a:r>
          </a:p>
        </p:txBody>
      </p:sp>
      <p:sp>
        <p:nvSpPr>
          <p:cNvPr id="2" name="Title 1"/>
          <p:cNvSpPr>
            <a:spLocks noGrp="1"/>
          </p:cNvSpPr>
          <p:nvPr>
            <p:ph type="title"/>
          </p:nvPr>
        </p:nvSpPr>
        <p:spPr>
          <a:xfrm>
            <a:off x="762000" y="1066800"/>
            <a:ext cx="7467600" cy="48768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For I rejoiced greatly when brethren came and testified   of the truth that is in you, just as you walk in the truth. I have no greater joy than to hear that my children walk in truth. </a:t>
            </a:r>
            <a:r>
              <a:rPr lang="en-US" sz="3200" b="1" i="1" dirty="0">
                <a:ln w="11430"/>
                <a:solidFill>
                  <a:srgbClr val="CC9900"/>
                </a:solidFill>
                <a:effectLst>
                  <a:glow rad="101600">
                    <a:schemeClr val="tx1"/>
                  </a:glow>
                  <a:outerShdw blurRad="80000" dist="40000" dir="5040000" algn="tl">
                    <a:srgbClr val="000000">
                      <a:alpha val="30000"/>
                    </a:srgbClr>
                  </a:outerShdw>
                </a:effectLst>
              </a:rPr>
              <a:t>— 3</a:t>
            </a:r>
            <a:r>
              <a:rPr lang="en-US" sz="3200" b="1" i="1" baseline="30000" dirty="0">
                <a:ln w="11430"/>
                <a:solidFill>
                  <a:srgbClr val="CC9900"/>
                </a:solidFill>
                <a:effectLst>
                  <a:glow rad="101600">
                    <a:schemeClr val="tx1"/>
                  </a:glow>
                  <a:outerShdw blurRad="80000" dist="40000" dir="5040000" algn="tl">
                    <a:srgbClr val="000000">
                      <a:alpha val="30000"/>
                    </a:srgbClr>
                  </a:outerShdw>
                </a:effectLst>
              </a:rPr>
              <a:t>rd</a:t>
            </a:r>
            <a:r>
              <a:rPr lang="en-US" sz="3200" b="1" i="1" dirty="0">
                <a:ln w="11430"/>
                <a:solidFill>
                  <a:srgbClr val="CC9900"/>
                </a:solidFill>
                <a:effectLst>
                  <a:glow rad="101600">
                    <a:schemeClr val="tx1"/>
                  </a:glow>
                  <a:outerShdw blurRad="80000" dist="40000" dir="5040000" algn="tl">
                    <a:srgbClr val="000000">
                      <a:alpha val="30000"/>
                    </a:srgbClr>
                  </a:outerShdw>
                </a:effectLst>
              </a:rPr>
              <a:t> John 1:3</a:t>
            </a:r>
            <a:r>
              <a:rPr lang="en-US" sz="1100" b="1" i="1" dirty="0">
                <a:ln w="11430"/>
                <a:solidFill>
                  <a:srgbClr val="CC9900"/>
                </a:solidFill>
                <a:effectLst>
                  <a:glow rad="101600">
                    <a:schemeClr val="tx1"/>
                  </a:glow>
                  <a:outerShdw blurRad="80000" dist="40000" dir="5040000" algn="tl">
                    <a:srgbClr val="000000">
                      <a:alpha val="30000"/>
                    </a:srgbClr>
                  </a:outerShdw>
                </a:effectLst>
              </a:rPr>
              <a:t> </a:t>
            </a:r>
            <a:r>
              <a:rPr lang="en-US" sz="3200" b="1" i="1" dirty="0">
                <a:ln w="11430"/>
                <a:solidFill>
                  <a:srgbClr val="CC9900"/>
                </a:solidFill>
                <a:effectLst>
                  <a:glow rad="101600">
                    <a:schemeClr val="tx1"/>
                  </a:glow>
                  <a:outerShdw blurRad="80000" dist="40000" dir="5040000" algn="tl">
                    <a:srgbClr val="000000">
                      <a:alpha val="30000"/>
                    </a:srgbClr>
                  </a:outerShdw>
                </a:effectLst>
              </a:rPr>
              <a:t>-</a:t>
            </a:r>
            <a:r>
              <a:rPr lang="en-US" sz="1400" b="1" i="1" dirty="0">
                <a:ln w="11430"/>
                <a:solidFill>
                  <a:srgbClr val="CC9900"/>
                </a:solidFill>
                <a:effectLst>
                  <a:glow rad="101600">
                    <a:schemeClr val="tx1"/>
                  </a:glow>
                  <a:outerShdw blurRad="80000" dist="40000" dir="5040000" algn="tl">
                    <a:srgbClr val="000000">
                      <a:alpha val="30000"/>
                    </a:srgbClr>
                  </a:outerShdw>
                </a:effectLst>
              </a:rPr>
              <a:t> </a:t>
            </a:r>
            <a:r>
              <a:rPr lang="en-US" sz="3200" b="1" i="1" dirty="0">
                <a:ln w="11430"/>
                <a:solidFill>
                  <a:srgbClr val="CC9900"/>
                </a:solidFill>
                <a:effectLst>
                  <a:glow rad="101600">
                    <a:schemeClr val="tx1"/>
                  </a:glow>
                  <a:outerShdw blurRad="80000" dist="40000" dir="5040000" algn="tl">
                    <a:srgbClr val="000000">
                      <a:alpha val="30000"/>
                    </a:srgbClr>
                  </a:outerShdw>
                </a:effectLst>
              </a:rPr>
              <a:t>4</a:t>
            </a:r>
            <a:r>
              <a:rPr lang="en-US" sz="40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6" name="Title 1">
            <a:extLst>
              <a:ext uri="{FF2B5EF4-FFF2-40B4-BE49-F238E27FC236}">
                <a16:creationId xmlns:a16="http://schemas.microsoft.com/office/drawing/2014/main" id="{9AFE5E64-C1F7-4A17-9A4F-7E24E83F25D9}"/>
              </a:ext>
            </a:extLst>
          </p:cNvPr>
          <p:cNvSpPr txBox="1">
            <a:spLocks/>
          </p:cNvSpPr>
          <p:nvPr/>
        </p:nvSpPr>
        <p:spPr>
          <a:xfrm>
            <a:off x="3606773" y="2762375"/>
            <a:ext cx="1763826" cy="995091"/>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80000" dist="40000" dir="5040000" algn="tl">
                    <a:srgbClr val="000000">
                      <a:alpha val="30000"/>
                    </a:srgbClr>
                  </a:outerShdw>
                </a:effectLst>
              </a:rPr>
              <a:t> </a:t>
            </a:r>
            <a:r>
              <a:rPr lang="en-US" sz="46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76200">
                    <a:schemeClr val="tx1"/>
                  </a:glow>
                  <a:outerShdw blurRad="80000" dist="40000" dir="5040000" algn="tl">
                    <a:srgbClr val="000000">
                      <a:alpha val="30000"/>
                    </a:srgbClr>
                  </a:outerShdw>
                </a:effectLst>
              </a:rPr>
              <a:t>truth</a:t>
            </a:r>
            <a:endParaRPr lang="en-US" sz="3200" b="1" i="1" dirty="0">
              <a:ln w="11430"/>
              <a:solidFill>
                <a:srgbClr val="CC9900"/>
              </a:solidFill>
              <a:effectLst>
                <a:glow rad="76200">
                  <a:schemeClr val="tx1"/>
                </a:glow>
                <a:outerShdw blurRad="80000" dist="40000" dir="5040000" algn="tl">
                  <a:srgbClr val="000000">
                    <a:alpha val="30000"/>
                  </a:srgbClr>
                </a:outerShdw>
              </a:effectLst>
            </a:endParaRPr>
          </a:p>
        </p:txBody>
      </p:sp>
      <p:sp>
        <p:nvSpPr>
          <p:cNvPr id="10" name="Title 1">
            <a:extLst>
              <a:ext uri="{FF2B5EF4-FFF2-40B4-BE49-F238E27FC236}">
                <a16:creationId xmlns:a16="http://schemas.microsoft.com/office/drawing/2014/main" id="{D2FEC0C5-F932-4888-8F62-A7C6E8892432}"/>
              </a:ext>
            </a:extLst>
          </p:cNvPr>
          <p:cNvSpPr txBox="1">
            <a:spLocks/>
          </p:cNvSpPr>
          <p:nvPr/>
        </p:nvSpPr>
        <p:spPr>
          <a:xfrm>
            <a:off x="3606773" y="2762375"/>
            <a:ext cx="1763826" cy="995091"/>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80000" dist="40000" dir="5040000" algn="tl">
                    <a:srgbClr val="000000">
                      <a:alpha val="30000"/>
                    </a:srgbClr>
                  </a:outerShdw>
                </a:effectLst>
              </a:rPr>
              <a:t> </a:t>
            </a:r>
            <a:r>
              <a:rPr lang="en-US" sz="46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76200">
                    <a:schemeClr val="tx1"/>
                  </a:glow>
                  <a:outerShdw blurRad="80000" dist="40000" dir="5040000" algn="tl">
                    <a:srgbClr val="000000">
                      <a:alpha val="30000"/>
                    </a:srgbClr>
                  </a:outerShdw>
                </a:effectLst>
              </a:rPr>
              <a:t>truth</a:t>
            </a:r>
            <a:endParaRPr lang="en-US" sz="3200" b="1" i="1" dirty="0">
              <a:ln w="11430"/>
              <a:solidFill>
                <a:srgbClr val="CC9900"/>
              </a:solidFill>
              <a:effectLst>
                <a:glow rad="76200">
                  <a:schemeClr val="tx1"/>
                </a:glow>
                <a:outerShdw blurRad="80000" dist="40000" dir="5040000" algn="tl">
                  <a:srgbClr val="000000">
                    <a:alpha val="30000"/>
                  </a:srgbClr>
                </a:outerShdw>
              </a:effectLst>
            </a:endParaRPr>
          </a:p>
        </p:txBody>
      </p:sp>
      <p:sp>
        <p:nvSpPr>
          <p:cNvPr id="11" name="Title 1">
            <a:extLst>
              <a:ext uri="{FF2B5EF4-FFF2-40B4-BE49-F238E27FC236}">
                <a16:creationId xmlns:a16="http://schemas.microsoft.com/office/drawing/2014/main" id="{79D8938A-6608-488D-A951-4F666044E8E4}"/>
              </a:ext>
            </a:extLst>
          </p:cNvPr>
          <p:cNvSpPr txBox="1">
            <a:spLocks/>
          </p:cNvSpPr>
          <p:nvPr/>
        </p:nvSpPr>
        <p:spPr>
          <a:xfrm>
            <a:off x="3606773" y="2762375"/>
            <a:ext cx="1763826" cy="995091"/>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80000" dist="40000" dir="5040000" algn="tl">
                    <a:srgbClr val="000000">
                      <a:alpha val="30000"/>
                    </a:srgbClr>
                  </a:outerShdw>
                </a:effectLst>
              </a:rPr>
              <a:t> </a:t>
            </a:r>
            <a:r>
              <a:rPr lang="en-US" sz="46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76200">
                    <a:schemeClr val="tx1"/>
                  </a:glow>
                  <a:outerShdw blurRad="80000" dist="40000" dir="5040000" algn="tl">
                    <a:srgbClr val="000000">
                      <a:alpha val="30000"/>
                    </a:srgbClr>
                  </a:outerShdw>
                </a:effectLst>
              </a:rPr>
              <a:t>truth</a:t>
            </a:r>
            <a:endParaRPr lang="en-US" sz="3200" b="1" i="1" dirty="0">
              <a:ln w="11430"/>
              <a:solidFill>
                <a:srgbClr val="CC9900"/>
              </a:solidFill>
              <a:effectLst>
                <a:glow rad="76200">
                  <a:schemeClr val="tx1"/>
                </a:glow>
                <a:outerShdw blurRad="80000" dist="40000" dir="5040000" algn="tl">
                  <a:srgbClr val="000000">
                    <a:alpha val="30000"/>
                  </a:srgbClr>
                </a:outerShdw>
              </a:effectLst>
            </a:endParaRPr>
          </a:p>
        </p:txBody>
      </p:sp>
      <p:sp>
        <p:nvSpPr>
          <p:cNvPr id="7" name="Rectangle 2">
            <a:extLst>
              <a:ext uri="{FF2B5EF4-FFF2-40B4-BE49-F238E27FC236}">
                <a16:creationId xmlns:a16="http://schemas.microsoft.com/office/drawing/2014/main" id="{B901BD12-BAF7-4DFA-9FC2-5B6EE46A2998}"/>
              </a:ext>
            </a:extLst>
          </p:cNvPr>
          <p:cNvSpPr txBox="1">
            <a:spLocks noChangeArrowheads="1"/>
          </p:cNvSpPr>
          <p:nvPr/>
        </p:nvSpPr>
        <p:spPr bwMode="auto">
          <a:xfrm>
            <a:off x="958466" y="3806432"/>
            <a:ext cx="4076242" cy="80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 greater joy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A8B2E2EF-7200-42C9-9CB4-3EAB36E61E56}"/>
              </a:ext>
            </a:extLst>
          </p:cNvPr>
          <p:cNvSpPr txBox="1">
            <a:spLocks noChangeArrowheads="1"/>
          </p:cNvSpPr>
          <p:nvPr/>
        </p:nvSpPr>
        <p:spPr bwMode="auto">
          <a:xfrm>
            <a:off x="4516913" y="4500497"/>
            <a:ext cx="3731737" cy="75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walk in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6">
            <a:extLst>
              <a:ext uri="{FF2B5EF4-FFF2-40B4-BE49-F238E27FC236}">
                <a16:creationId xmlns:a16="http://schemas.microsoft.com/office/drawing/2014/main" id="{B60D877C-1FE8-48D3-8DF3-554F2A766D2C}"/>
              </a:ext>
            </a:extLst>
          </p:cNvPr>
          <p:cNvSpPr>
            <a:spLocks noChangeArrowheads="1"/>
          </p:cNvSpPr>
          <p:nvPr/>
        </p:nvSpPr>
        <p:spPr bwMode="auto">
          <a:xfrm>
            <a:off x="5941044" y="440691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2" name="Title 1" hidden="1">
            <a:extLst>
              <a:ext uri="{FF2B5EF4-FFF2-40B4-BE49-F238E27FC236}">
                <a16:creationId xmlns:a16="http://schemas.microsoft.com/office/drawing/2014/main" id="{BB2AAE22-3A66-48F2-B536-DF31981F6C28}"/>
              </a:ext>
            </a:extLst>
          </p:cNvPr>
          <p:cNvSpPr txBox="1">
            <a:spLocks/>
          </p:cNvSpPr>
          <p:nvPr/>
        </p:nvSpPr>
        <p:spPr>
          <a:xfrm>
            <a:off x="3717788" y="342469"/>
            <a:ext cx="1763826" cy="995091"/>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80000" dist="40000" dir="5040000" algn="tl">
                    <a:srgbClr val="000000">
                      <a:alpha val="30000"/>
                    </a:srgbClr>
                  </a:outerShdw>
                </a:effectLst>
              </a:rPr>
              <a:t> </a:t>
            </a:r>
            <a:r>
              <a:rPr lang="en-US" sz="46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noFill/>
                </a:ln>
                <a:solidFill>
                  <a:srgbClr val="FF0000"/>
                </a:solidFill>
                <a:effectLst>
                  <a:outerShdw blurRad="80000" dist="40000" dir="5040000" algn="tl">
                    <a:srgbClr val="000000">
                      <a:alpha val="30000"/>
                    </a:srgbClr>
                  </a:outerShdw>
                </a:effectLst>
              </a:rPr>
              <a:t>truth</a:t>
            </a:r>
            <a:endParaRPr lang="en-US" sz="3200" b="1" i="1" dirty="0">
              <a:ln w="11430">
                <a:noFill/>
              </a:ln>
              <a:solidFill>
                <a:srgbClr val="FF000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30474958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1.38889E-6 -1.48148E-6 L -0.16163 -0.05903 " pathEditMode="relative" rAng="0" ptsTypes="AA">
                                      <p:cBhvr>
                                        <p:cTn id="6" dur="2000" fill="hold"/>
                                        <p:tgtEl>
                                          <p:spTgt spid="6"/>
                                        </p:tgtEl>
                                        <p:attrNameLst>
                                          <p:attrName>ppt_x</p:attrName>
                                          <p:attrName>ppt_y</p:attrName>
                                        </p:attrNameLst>
                                      </p:cBhvr>
                                      <p:rCtr x="-8090" y="-2963"/>
                                    </p:animMotion>
                                  </p:childTnLst>
                                </p:cTn>
                              </p:par>
                              <p:par>
                                <p:cTn id="7" presetID="42" presetClass="path" presetSubtype="0" accel="50000" decel="50000" fill="hold" grpId="1" nodeType="withEffect">
                                  <p:stCondLst>
                                    <p:cond delay="0"/>
                                  </p:stCondLst>
                                  <p:childTnLst>
                                    <p:animMotion origin="layout" path="M 1.38889E-6 -1.48148E-6 L 0.29253 0.23542 " pathEditMode="relative" rAng="0" ptsTypes="AA">
                                      <p:cBhvr>
                                        <p:cTn id="8" dur="2000" fill="hold"/>
                                        <p:tgtEl>
                                          <p:spTgt spid="10"/>
                                        </p:tgtEl>
                                        <p:attrNameLst>
                                          <p:attrName>ppt_x</p:attrName>
                                          <p:attrName>ppt_y</p:attrName>
                                        </p:attrNameLst>
                                      </p:cBhvr>
                                      <p:rCtr x="14618" y="11759"/>
                                    </p:animMotion>
                                  </p:childTnLst>
                                </p:cTn>
                              </p:par>
                              <p:par>
                                <p:cTn id="9" presetID="42" presetClass="path" presetSubtype="0" accel="50000" decel="50000" fill="hold" grpId="1" nodeType="withEffect">
                                  <p:stCondLst>
                                    <p:cond delay="0"/>
                                  </p:stCondLst>
                                  <p:childTnLst>
                                    <p:animMotion origin="layout" path="M 1.38889E-6 -1.48148E-6 L 0.13194 0.03889 " pathEditMode="relative" rAng="0" ptsTypes="AA">
                                      <p:cBhvr>
                                        <p:cTn id="10" dur="2000" fill="hold"/>
                                        <p:tgtEl>
                                          <p:spTgt spid="11"/>
                                        </p:tgtEl>
                                        <p:attrNameLst>
                                          <p:attrName>ppt_x</p:attrName>
                                          <p:attrName>ppt_y</p:attrName>
                                        </p:attrNameLst>
                                      </p:cBhvr>
                                      <p:rCtr x="6597" y="1944"/>
                                    </p:animMotion>
                                  </p:childTnLst>
                                </p:cTn>
                              </p:par>
                              <p:par>
                                <p:cTn id="11" presetID="20" presetClass="entr" presetSubtype="0" fill="hold" grpId="0" nodeType="withEffect">
                                  <p:stCondLst>
                                    <p:cond delay="1500"/>
                                  </p:stCondLst>
                                  <p:childTnLst>
                                    <p:set>
                                      <p:cBhvr>
                                        <p:cTn id="12" dur="1" fill="hold">
                                          <p:stCondLst>
                                            <p:cond delay="0"/>
                                          </p:stCondLst>
                                        </p:cTn>
                                        <p:tgtEl>
                                          <p:spTgt spid="2"/>
                                        </p:tgtEl>
                                        <p:attrNameLst>
                                          <p:attrName>style.visibility</p:attrName>
                                        </p:attrNameLst>
                                      </p:cBhvr>
                                      <p:to>
                                        <p:strVal val="visible"/>
                                      </p:to>
                                    </p:set>
                                    <p:animEffect transition="in" filter="wedge">
                                      <p:cBhvr>
                                        <p:cTn id="13" dur="1000"/>
                                        <p:tgtEl>
                                          <p:spTgt spid="2"/>
                                        </p:tgtEl>
                                      </p:cBhvr>
                                    </p:animEffect>
                                  </p:childTnLst>
                                </p:cTn>
                              </p:par>
                            </p:childTnLst>
                          </p:cTn>
                        </p:par>
                        <p:par>
                          <p:cTn id="14" fill="hold">
                            <p:stCondLst>
                              <p:cond delay="2500"/>
                            </p:stCondLst>
                            <p:childTnLst>
                              <p:par>
                                <p:cTn id="15" presetID="10" presetClass="exit" presetSubtype="0" fill="hold" grpId="2" nodeType="afterEffect">
                                  <p:stCondLst>
                                    <p:cond delay="0"/>
                                  </p:stCondLst>
                                  <p:childTnLst>
                                    <p:animEffect transition="out" filter="fade">
                                      <p:cBhvr>
                                        <p:cTn id="16" dur="250"/>
                                        <p:tgtEl>
                                          <p:spTgt spid="6"/>
                                        </p:tgtEl>
                                      </p:cBhvr>
                                    </p:animEffect>
                                    <p:set>
                                      <p:cBhvr>
                                        <p:cTn id="17" dur="1" fill="hold">
                                          <p:stCondLst>
                                            <p:cond delay="249"/>
                                          </p:stCondLst>
                                        </p:cTn>
                                        <p:tgtEl>
                                          <p:spTgt spid="6"/>
                                        </p:tgtEl>
                                        <p:attrNameLst>
                                          <p:attrName>style.visibility</p:attrName>
                                        </p:attrNameLst>
                                      </p:cBhvr>
                                      <p:to>
                                        <p:strVal val="hidden"/>
                                      </p:to>
                                    </p:set>
                                  </p:childTnLst>
                                </p:cTn>
                              </p:par>
                              <p:par>
                                <p:cTn id="18" presetID="10" presetClass="exit" presetSubtype="0" fill="hold" grpId="2" nodeType="withEffect">
                                  <p:stCondLst>
                                    <p:cond delay="0"/>
                                  </p:stCondLst>
                                  <p:childTnLst>
                                    <p:animEffect transition="out" filter="fade">
                                      <p:cBhvr>
                                        <p:cTn id="19" dur="250"/>
                                        <p:tgtEl>
                                          <p:spTgt spid="10"/>
                                        </p:tgtEl>
                                      </p:cBhvr>
                                    </p:animEffect>
                                    <p:set>
                                      <p:cBhvr>
                                        <p:cTn id="20" dur="1" fill="hold">
                                          <p:stCondLst>
                                            <p:cond delay="249"/>
                                          </p:stCondLst>
                                        </p:cTn>
                                        <p:tgtEl>
                                          <p:spTgt spid="10"/>
                                        </p:tgtEl>
                                        <p:attrNameLst>
                                          <p:attrName>style.visibility</p:attrName>
                                        </p:attrNameLst>
                                      </p:cBhvr>
                                      <p:to>
                                        <p:strVal val="hidden"/>
                                      </p:to>
                                    </p:set>
                                  </p:childTnLst>
                                </p:cTn>
                              </p:par>
                              <p:par>
                                <p:cTn id="21" presetID="10" presetClass="exit" presetSubtype="0" fill="hold" grpId="2" nodeType="withEffect">
                                  <p:stCondLst>
                                    <p:cond delay="0"/>
                                  </p:stCondLst>
                                  <p:childTnLst>
                                    <p:animEffect transition="out" filter="fade">
                                      <p:cBhvr>
                                        <p:cTn id="22" dur="250"/>
                                        <p:tgtEl>
                                          <p:spTgt spid="11"/>
                                        </p:tgtEl>
                                      </p:cBhvr>
                                    </p:animEffect>
                                    <p:set>
                                      <p:cBhvr>
                                        <p:cTn id="23" dur="1" fill="hold">
                                          <p:stCondLst>
                                            <p:cond delay="24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par>
                                <p:cTn id="29" presetID="18" presetClass="emph" presetSubtype="0" fill="hold" grpId="1" nodeType="withEffect">
                                  <p:stCondLst>
                                    <p:cond delay="0"/>
                                  </p:stCondLst>
                                  <p:childTnLst>
                                    <p:set>
                                      <p:cBhvr override="childStyle">
                                        <p:cTn id="30" dur="500" fill="hold"/>
                                        <p:tgtEl>
                                          <p:spTgt spid="4"/>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22" presetClass="entr" presetSubtype="8" fill="hold" grpId="0" nodeType="withEffect">
                                  <p:stCondLst>
                                    <p:cond delay="40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par>
                                <p:cTn id="37" presetID="18" presetClass="emph" presetSubtype="0" fill="hold" grpId="1" nodeType="withEffect">
                                  <p:stCondLst>
                                    <p:cond delay="400"/>
                                  </p:stCondLst>
                                  <p:childTnLst>
                                    <p:set>
                                      <p:cBhvr override="childStyle">
                                        <p:cTn id="38" dur="500" fill="hold"/>
                                        <p:tgtEl>
                                          <p:spTgt spid="5"/>
                                        </p:tgtEl>
                                        <p:attrNameLst>
                                          <p:attrName>style.textDecorationUnderline</p:attrName>
                                        </p:attrNameLst>
                                      </p:cBhvr>
                                      <p:to>
                                        <p:strVal val="true"/>
                                      </p:to>
                                    </p:set>
                                  </p:childTnLst>
                                </p:cTn>
                              </p:par>
                              <p:par>
                                <p:cTn id="39" presetID="22" presetClass="entr" presetSubtype="8" fill="hold" grpId="0" nodeType="withEffect">
                                  <p:stCondLst>
                                    <p:cond delay="40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0" presetClass="entr" presetSubtype="0" fill="hold" grpId="0" nodeType="withEffect">
                                  <p:stCondLst>
                                    <p:cond delay="800"/>
                                  </p:stCondLst>
                                  <p:childTnLst>
                                    <p:set>
                                      <p:cBhvr>
                                        <p:cTn id="43" dur="1" fill="hold">
                                          <p:stCondLst>
                                            <p:cond delay="0"/>
                                          </p:stCondLst>
                                        </p:cTn>
                                        <p:tgtEl>
                                          <p:spTgt spid="9"/>
                                        </p:tgtEl>
                                        <p:attrNameLst>
                                          <p:attrName>style.visibility</p:attrName>
                                        </p:attrNameLst>
                                      </p:cBhvr>
                                      <p:to>
                                        <p:strVal val="visible"/>
                                      </p:to>
                                    </p:set>
                                    <p:animEffect transition="in" filter="dissolve">
                                      <p:cBhvr>
                                        <p:cTn id="44" dur="500">
                                          <p:stCondLst>
                                            <p:cond delay="0"/>
                                          </p:stCondLst>
                                        </p:cTn>
                                        <p:tgtEl>
                                          <p:spTgt spid="9"/>
                                        </p:tgtEl>
                                      </p:cBhvr>
                                    </p:animEffect>
                                    <p:anim to="" calcmode="lin" valueType="num">
                                      <p:cBhvr>
                                        <p:cTn id="45"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250"/>
                                        <p:tgtEl>
                                          <p:spTgt spid="6"/>
                                        </p:tgtEl>
                                      </p:cBhvr>
                                    </p:animEffect>
                                  </p:childTnLst>
                                </p:cTn>
                              </p:par>
                              <p:par>
                                <p:cTn id="52" presetID="10" presetClass="entr" presetSubtype="0" fill="hold" grpId="3"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250"/>
                                        <p:tgtEl>
                                          <p:spTgt spid="11"/>
                                        </p:tgtEl>
                                      </p:cBhvr>
                                    </p:animEffect>
                                  </p:childTnLst>
                                </p:cTn>
                              </p:par>
                              <p:par>
                                <p:cTn id="55" presetID="10" presetClass="entr" presetSubtype="0" fill="hold" grpId="3"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250"/>
                                        <p:tgtEl>
                                          <p:spTgt spid="10"/>
                                        </p:tgtEl>
                                      </p:cBhvr>
                                    </p:animEffect>
                                  </p:childTnLst>
                                </p:cTn>
                              </p:par>
                              <p:par>
                                <p:cTn id="58" presetID="42" presetClass="path" presetSubtype="0" accel="50000" decel="50000" fill="hold" grpId="4" nodeType="withEffect">
                                  <p:stCondLst>
                                    <p:cond delay="0"/>
                                  </p:stCondLst>
                                  <p:childTnLst>
                                    <p:animMotion origin="layout" path="M 0.13194 0.03889 L 0.01285 -0.35278 " pathEditMode="relative" rAng="0" ptsTypes="AA">
                                      <p:cBhvr>
                                        <p:cTn id="59" dur="2000" fill="hold"/>
                                        <p:tgtEl>
                                          <p:spTgt spid="11"/>
                                        </p:tgtEl>
                                        <p:attrNameLst>
                                          <p:attrName>ppt_x</p:attrName>
                                          <p:attrName>ppt_y</p:attrName>
                                        </p:attrNameLst>
                                      </p:cBhvr>
                                      <p:rCtr x="-5955" y="-19583"/>
                                    </p:animMotion>
                                  </p:childTnLst>
                                </p:cTn>
                              </p:par>
                              <p:par>
                                <p:cTn id="60" presetID="42" presetClass="path" presetSubtype="0" accel="50000" decel="50000" fill="hold" grpId="4" nodeType="withEffect">
                                  <p:stCondLst>
                                    <p:cond delay="0"/>
                                  </p:stCondLst>
                                  <p:childTnLst>
                                    <p:animMotion origin="layout" path="M 0.29253 0.23542 L 0.01285 -0.35278 " pathEditMode="relative" rAng="0" ptsTypes="AA">
                                      <p:cBhvr>
                                        <p:cTn id="61" dur="2000" fill="hold"/>
                                        <p:tgtEl>
                                          <p:spTgt spid="10"/>
                                        </p:tgtEl>
                                        <p:attrNameLst>
                                          <p:attrName>ppt_x</p:attrName>
                                          <p:attrName>ppt_y</p:attrName>
                                        </p:attrNameLst>
                                      </p:cBhvr>
                                      <p:rCtr x="-13993" y="-29421"/>
                                    </p:animMotion>
                                  </p:childTnLst>
                                </p:cTn>
                              </p:par>
                              <p:par>
                                <p:cTn id="62" presetID="42" presetClass="path" presetSubtype="0" accel="50000" decel="50000" fill="hold" grpId="3" nodeType="withEffect">
                                  <p:stCondLst>
                                    <p:cond delay="0"/>
                                  </p:stCondLst>
                                  <p:childTnLst>
                                    <p:animMotion origin="layout" path="M -0.16163 -0.05903 L 0.0125 -0.35278 " pathEditMode="relative" rAng="0" ptsTypes="AA">
                                      <p:cBhvr>
                                        <p:cTn id="63" dur="2000" fill="hold"/>
                                        <p:tgtEl>
                                          <p:spTgt spid="6"/>
                                        </p:tgtEl>
                                        <p:attrNameLst>
                                          <p:attrName>ppt_x</p:attrName>
                                          <p:attrName>ppt_y</p:attrName>
                                        </p:attrNameLst>
                                      </p:cBhvr>
                                      <p:rCtr x="8698" y="-14699"/>
                                    </p:animMotion>
                                  </p:childTnLst>
                                </p:cTn>
                              </p:par>
                              <p:par>
                                <p:cTn id="64" presetID="10" presetClass="exit" presetSubtype="0" fill="hold" grpId="1" nodeType="withEffect">
                                  <p:stCondLst>
                                    <p:cond delay="0"/>
                                  </p:stCondLst>
                                  <p:childTnLst>
                                    <p:animEffect transition="out" filter="fade">
                                      <p:cBhvr>
                                        <p:cTn id="65" dur="1250"/>
                                        <p:tgtEl>
                                          <p:spTgt spid="2"/>
                                        </p:tgtEl>
                                      </p:cBhvr>
                                    </p:animEffect>
                                    <p:set>
                                      <p:cBhvr>
                                        <p:cTn id="66" dur="1" fill="hold">
                                          <p:stCondLst>
                                            <p:cond delay="1249"/>
                                          </p:stCondLst>
                                        </p:cTn>
                                        <p:tgtEl>
                                          <p:spTgt spid="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4"/>
                                        </p:tgtEl>
                                      </p:cBhvr>
                                    </p:animEffect>
                                    <p:set>
                                      <p:cBhvr>
                                        <p:cTn id="78" dur="1" fill="hold">
                                          <p:stCondLst>
                                            <p:cond delay="499"/>
                                          </p:stCondLst>
                                        </p:cTn>
                                        <p:tgtEl>
                                          <p:spTgt spid="4"/>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5"/>
                                        </p:tgtEl>
                                      </p:cBhvr>
                                    </p:animEffect>
                                    <p:set>
                                      <p:cBhvr>
                                        <p:cTn id="81" dur="1" fill="hold">
                                          <p:stCondLst>
                                            <p:cond delay="499"/>
                                          </p:stCondLst>
                                        </p:cTn>
                                        <p:tgtEl>
                                          <p:spTgt spid="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7" presetClass="entr" presetSubtype="4"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 calcmode="lin" valueType="num">
                                      <p:cBhvr>
                                        <p:cTn id="86" dur="500" fill="hold"/>
                                        <p:tgtEl>
                                          <p:spTgt spid="13"/>
                                        </p:tgtEl>
                                        <p:attrNameLst>
                                          <p:attrName>ppt_x</p:attrName>
                                        </p:attrNameLst>
                                      </p:cBhvr>
                                      <p:tavLst>
                                        <p:tav tm="0">
                                          <p:val>
                                            <p:strVal val="#ppt_x"/>
                                          </p:val>
                                        </p:tav>
                                        <p:tav tm="100000">
                                          <p:val>
                                            <p:strVal val="#ppt_x"/>
                                          </p:val>
                                        </p:tav>
                                      </p:tavLst>
                                    </p:anim>
                                    <p:anim calcmode="lin" valueType="num">
                                      <p:cBhvr>
                                        <p:cTn id="87" dur="500" fill="hold"/>
                                        <p:tgtEl>
                                          <p:spTgt spid="13"/>
                                        </p:tgtEl>
                                        <p:attrNameLst>
                                          <p:attrName>ppt_y</p:attrName>
                                        </p:attrNameLst>
                                      </p:cBhvr>
                                      <p:tavLst>
                                        <p:tav tm="0">
                                          <p:val>
                                            <p:strVal val="#ppt_y+#ppt_h/2"/>
                                          </p:val>
                                        </p:tav>
                                        <p:tav tm="100000">
                                          <p:val>
                                            <p:strVal val="#ppt_y"/>
                                          </p:val>
                                        </p:tav>
                                      </p:tavLst>
                                    </p:anim>
                                    <p:anim calcmode="lin" valueType="num">
                                      <p:cBhvr>
                                        <p:cTn id="88" dur="500" fill="hold"/>
                                        <p:tgtEl>
                                          <p:spTgt spid="13"/>
                                        </p:tgtEl>
                                        <p:attrNameLst>
                                          <p:attrName>ppt_w</p:attrName>
                                        </p:attrNameLst>
                                      </p:cBhvr>
                                      <p:tavLst>
                                        <p:tav tm="0">
                                          <p:val>
                                            <p:strVal val="#ppt_w"/>
                                          </p:val>
                                        </p:tav>
                                        <p:tav tm="100000">
                                          <p:val>
                                            <p:strVal val="#ppt_w"/>
                                          </p:val>
                                        </p:tav>
                                      </p:tavLst>
                                    </p:anim>
                                    <p:anim calcmode="lin" valueType="num">
                                      <p:cBhvr>
                                        <p:cTn id="89" dur="500" fill="hold"/>
                                        <p:tgtEl>
                                          <p:spTgt spid="13"/>
                                        </p:tgtEl>
                                        <p:attrNameLst>
                                          <p:attrName>ppt_h</p:attrName>
                                        </p:attrNameLst>
                                      </p:cBhvr>
                                      <p:tavLst>
                                        <p:tav tm="0">
                                          <p:val>
                                            <p:fltVal val="0"/>
                                          </p:val>
                                        </p:tav>
                                        <p:tav tm="100000">
                                          <p:val>
                                            <p:strVal val="#ppt_h"/>
                                          </p:val>
                                        </p:tav>
                                      </p:tavLst>
                                    </p:anim>
                                  </p:childTnLst>
                                </p:cTn>
                              </p:par>
                              <p:par>
                                <p:cTn id="90" presetID="17" presetClass="entr" presetSubtype="10" fill="hold" grpId="0" nodeType="withEffect">
                                  <p:stCondLst>
                                    <p:cond delay="500"/>
                                  </p:stCondLst>
                                  <p:childTnLst>
                                    <p:set>
                                      <p:cBhvr>
                                        <p:cTn id="91" dur="1" fill="hold">
                                          <p:stCondLst>
                                            <p:cond delay="0"/>
                                          </p:stCondLst>
                                        </p:cTn>
                                        <p:tgtEl>
                                          <p:spTgt spid="14"/>
                                        </p:tgtEl>
                                        <p:attrNameLst>
                                          <p:attrName>style.visibility</p:attrName>
                                        </p:attrNameLst>
                                      </p:cBhvr>
                                      <p:to>
                                        <p:strVal val="visible"/>
                                      </p:to>
                                    </p:set>
                                    <p:anim calcmode="lin" valueType="num">
                                      <p:cBhvr>
                                        <p:cTn id="92" dur="500" fill="hold"/>
                                        <p:tgtEl>
                                          <p:spTgt spid="14"/>
                                        </p:tgtEl>
                                        <p:attrNameLst>
                                          <p:attrName>ppt_w</p:attrName>
                                        </p:attrNameLst>
                                      </p:cBhvr>
                                      <p:tavLst>
                                        <p:tav tm="0">
                                          <p:val>
                                            <p:fltVal val="0"/>
                                          </p:val>
                                        </p:tav>
                                        <p:tav tm="100000">
                                          <p:val>
                                            <p:strVal val="#ppt_w"/>
                                          </p:val>
                                        </p:tav>
                                      </p:tavLst>
                                    </p:anim>
                                    <p:anim calcmode="lin" valueType="num">
                                      <p:cBhvr>
                                        <p:cTn id="93" dur="500" fill="hold"/>
                                        <p:tgtEl>
                                          <p:spTgt spid="14"/>
                                        </p:tgtEl>
                                        <p:attrNameLst>
                                          <p:attrName>ppt_h</p:attrName>
                                        </p:attrNameLst>
                                      </p:cBhvr>
                                      <p:tavLst>
                                        <p:tav tm="0">
                                          <p:val>
                                            <p:strVal val="#ppt_h"/>
                                          </p:val>
                                        </p:tav>
                                        <p:tav tm="100000">
                                          <p:val>
                                            <p:strVal val="#ppt_h"/>
                                          </p:val>
                                        </p:tav>
                                      </p:tavLst>
                                    </p:anim>
                                  </p:childTnLst>
                                </p:cTn>
                              </p:par>
                            </p:childTnLst>
                          </p:cTn>
                        </p:par>
                        <p:par>
                          <p:cTn id="94" fill="hold">
                            <p:stCondLst>
                              <p:cond delay="1000"/>
                            </p:stCondLst>
                            <p:childTnLst>
                              <p:par>
                                <p:cTn id="95" presetID="50" presetClass="exit" presetSubtype="0" accel="100000" fill="hold" grpId="1" nodeType="afterEffect">
                                  <p:stCondLst>
                                    <p:cond delay="250"/>
                                  </p:stCondLst>
                                  <p:childTnLst>
                                    <p:anim calcmode="lin" valueType="num">
                                      <p:cBhvr>
                                        <p:cTn id="96" dur="1000"/>
                                        <p:tgtEl>
                                          <p:spTgt spid="13"/>
                                        </p:tgtEl>
                                        <p:attrNameLst>
                                          <p:attrName>ppt_w</p:attrName>
                                        </p:attrNameLst>
                                      </p:cBhvr>
                                      <p:tavLst>
                                        <p:tav tm="0">
                                          <p:val>
                                            <p:strVal val="ppt_w"/>
                                          </p:val>
                                        </p:tav>
                                        <p:tav tm="100000">
                                          <p:val>
                                            <p:strVal val="ppt_w+.3"/>
                                          </p:val>
                                        </p:tav>
                                      </p:tavLst>
                                    </p:anim>
                                    <p:anim calcmode="lin" valueType="num">
                                      <p:cBhvr>
                                        <p:cTn id="97" dur="1000"/>
                                        <p:tgtEl>
                                          <p:spTgt spid="13"/>
                                        </p:tgtEl>
                                        <p:attrNameLst>
                                          <p:attrName>ppt_h</p:attrName>
                                        </p:attrNameLst>
                                      </p:cBhvr>
                                      <p:tavLst>
                                        <p:tav tm="0">
                                          <p:val>
                                            <p:strVal val="ppt_h"/>
                                          </p:val>
                                        </p:tav>
                                        <p:tav tm="100000">
                                          <p:val>
                                            <p:strVal val="ppt_h"/>
                                          </p:val>
                                        </p:tav>
                                      </p:tavLst>
                                    </p:anim>
                                    <p:animEffect transition="out" filter="fade">
                                      <p:cBhvr>
                                        <p:cTn id="98" dur="1000"/>
                                        <p:tgtEl>
                                          <p:spTgt spid="13"/>
                                        </p:tgtEl>
                                      </p:cBhvr>
                                    </p:animEffect>
                                    <p:set>
                                      <p:cBhvr>
                                        <p:cTn id="99" dur="1" fill="hold">
                                          <p:stCondLst>
                                            <p:cond delay="999"/>
                                          </p:stCondLst>
                                        </p:cTn>
                                        <p:tgtEl>
                                          <p:spTgt spid="13"/>
                                        </p:tgtEl>
                                        <p:attrNameLst>
                                          <p:attrName>style.visibility</p:attrName>
                                        </p:attrNameLst>
                                      </p:cBhvr>
                                      <p:to>
                                        <p:strVal val="hidden"/>
                                      </p:to>
                                    </p:set>
                                  </p:childTnLst>
                                </p:cTn>
                              </p:par>
                              <p:par>
                                <p:cTn id="100" presetID="50" presetClass="exit" presetSubtype="0" accel="100000" fill="hold" grpId="1" nodeType="withEffect">
                                  <p:stCondLst>
                                    <p:cond delay="250"/>
                                  </p:stCondLst>
                                  <p:childTnLst>
                                    <p:anim calcmode="lin" valueType="num">
                                      <p:cBhvr>
                                        <p:cTn id="101" dur="1000"/>
                                        <p:tgtEl>
                                          <p:spTgt spid="14"/>
                                        </p:tgtEl>
                                        <p:attrNameLst>
                                          <p:attrName>ppt_w</p:attrName>
                                        </p:attrNameLst>
                                      </p:cBhvr>
                                      <p:tavLst>
                                        <p:tav tm="0">
                                          <p:val>
                                            <p:strVal val="ppt_w"/>
                                          </p:val>
                                        </p:tav>
                                        <p:tav tm="100000">
                                          <p:val>
                                            <p:strVal val="ppt_w+.3"/>
                                          </p:val>
                                        </p:tav>
                                      </p:tavLst>
                                    </p:anim>
                                    <p:anim calcmode="lin" valueType="num">
                                      <p:cBhvr>
                                        <p:cTn id="102" dur="1000"/>
                                        <p:tgtEl>
                                          <p:spTgt spid="14"/>
                                        </p:tgtEl>
                                        <p:attrNameLst>
                                          <p:attrName>ppt_h</p:attrName>
                                        </p:attrNameLst>
                                      </p:cBhvr>
                                      <p:tavLst>
                                        <p:tav tm="0">
                                          <p:val>
                                            <p:strVal val="ppt_h"/>
                                          </p:val>
                                        </p:tav>
                                        <p:tav tm="100000">
                                          <p:val>
                                            <p:strVal val="ppt_h"/>
                                          </p:val>
                                        </p:tav>
                                      </p:tavLst>
                                    </p:anim>
                                    <p:animEffect transition="out" filter="fade">
                                      <p:cBhvr>
                                        <p:cTn id="103" dur="1000"/>
                                        <p:tgtEl>
                                          <p:spTgt spid="14"/>
                                        </p:tgtEl>
                                      </p:cBhvr>
                                    </p:animEffect>
                                    <p:set>
                                      <p:cBhvr>
                                        <p:cTn id="104"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3" grpId="0" animBg="1"/>
      <p:bldP spid="13" grpId="1" animBg="1"/>
      <p:bldP spid="4" grpId="0"/>
      <p:bldP spid="4" grpId="1"/>
      <p:bldP spid="4" grpId="2"/>
      <p:bldP spid="5" grpId="0"/>
      <p:bldP spid="5" grpId="1"/>
      <p:bldP spid="5" grpId="2"/>
      <p:bldP spid="2" grpId="0"/>
      <p:bldP spid="2" grpId="1"/>
      <p:bldP spid="6" grpId="0"/>
      <p:bldP spid="6" grpId="1"/>
      <p:bldP spid="6" grpId="2"/>
      <p:bldP spid="6" grpId="3"/>
      <p:bldP spid="10" grpId="1"/>
      <p:bldP spid="10" grpId="2"/>
      <p:bldP spid="10" grpId="3"/>
      <p:bldP spid="10" grpId="4"/>
      <p:bldP spid="11" grpId="1"/>
      <p:bldP spid="11" grpId="2"/>
      <p:bldP spid="11" grpId="3"/>
      <p:bldP spid="11" grpId="4"/>
      <p:bldP spid="7" grpId="0"/>
      <p:bldP spid="7" grpId="1"/>
      <p:bldP spid="8" grpId="0"/>
      <p:bldP spid="8" grpId="1"/>
      <p:bldP spid="9" grpId="0"/>
      <p:bldP spid="9"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8161"/>
          <a:stretch/>
        </p:blipFill>
        <p:spPr>
          <a:xfrm>
            <a:off x="0" y="374974"/>
            <a:ext cx="9123880" cy="6330626"/>
          </a:xfrm>
          <a:prstGeom prst="rect">
            <a:avLst/>
          </a:prstGeom>
        </p:spPr>
      </p:pic>
      <p:sp>
        <p:nvSpPr>
          <p:cNvPr id="2" name="Title 1"/>
          <p:cNvSpPr>
            <a:spLocks noGrp="1"/>
          </p:cNvSpPr>
          <p:nvPr>
            <p:ph type="title"/>
          </p:nvPr>
        </p:nvSpPr>
        <p:spPr>
          <a:xfrm>
            <a:off x="457200" y="1570038"/>
            <a:ext cx="8229600" cy="3382962"/>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a:ln/>
                <a:solidFill>
                  <a:schemeClr val="accent3"/>
                </a:solidFill>
                <a:effectLst>
                  <a:glow rad="228600">
                    <a:schemeClr val="accent4">
                      <a:satMod val="175000"/>
                      <a:alpha val="65000"/>
                    </a:schemeClr>
                  </a:glow>
                </a:effectLst>
              </a:rPr>
              <a:t>For if we sin willfully after we have received the knowledge of the truth, there no longer remains a sacrifice for sins, … </a:t>
            </a:r>
            <a:r>
              <a:rPr lang="en-US" sz="3200" b="1" i="1" dirty="0">
                <a:ln/>
                <a:solidFill>
                  <a:schemeClr val="accent3"/>
                </a:solidFill>
                <a:effectLst>
                  <a:glow rad="228600">
                    <a:schemeClr val="accent4">
                      <a:satMod val="175000"/>
                      <a:alpha val="65000"/>
                    </a:schemeClr>
                  </a:glow>
                </a:effectLst>
              </a:rPr>
              <a:t>— Hebrews 10:26 </a:t>
            </a:r>
          </a:p>
        </p:txBody>
      </p:sp>
      <p:sp>
        <p:nvSpPr>
          <p:cNvPr id="5" name="Title 1"/>
          <p:cNvSpPr txBox="1">
            <a:spLocks/>
          </p:cNvSpPr>
          <p:nvPr/>
        </p:nvSpPr>
        <p:spPr>
          <a:xfrm>
            <a:off x="3959902" y="3043004"/>
            <a:ext cx="1371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4CE822"/>
                </a:solidFill>
                <a:effectLst>
                  <a:outerShdw blurRad="63500" dir="3600000" algn="tl" rotWithShape="0">
                    <a:srgbClr val="000000">
                      <a:alpha val="70000"/>
                    </a:srgbClr>
                  </a:outerShdw>
                </a:effectLst>
              </a:rPr>
              <a:t>no</a:t>
            </a:r>
          </a:p>
        </p:txBody>
      </p:sp>
      <p:sp>
        <p:nvSpPr>
          <p:cNvPr id="6" name="Title 1"/>
          <p:cNvSpPr txBox="1">
            <a:spLocks/>
          </p:cNvSpPr>
          <p:nvPr/>
        </p:nvSpPr>
        <p:spPr>
          <a:xfrm>
            <a:off x="835701" y="3715811"/>
            <a:ext cx="4114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4CE822"/>
                </a:solidFill>
                <a:effectLst>
                  <a:outerShdw blurRad="63500" dir="3600000" algn="tl" rotWithShape="0">
                    <a:srgbClr val="000000">
                      <a:alpha val="70000"/>
                    </a:srgbClr>
                  </a:outerShdw>
                </a:effectLst>
              </a:rPr>
              <a:t>sacrifice for sins</a:t>
            </a:r>
          </a:p>
        </p:txBody>
      </p:sp>
      <p:sp>
        <p:nvSpPr>
          <p:cNvPr id="4" name="Title 1"/>
          <p:cNvSpPr txBox="1">
            <a:spLocks/>
          </p:cNvSpPr>
          <p:nvPr/>
        </p:nvSpPr>
        <p:spPr>
          <a:xfrm>
            <a:off x="457200" y="1570038"/>
            <a:ext cx="8229600" cy="3382962"/>
          </a:xfrm>
          <a:prstGeom prst="rect">
            <a:avLst/>
          </a:prstGeom>
        </p:spPr>
        <p:txBody>
          <a:bodyPr vert="horz" lIns="91440" tIns="45720" rIns="91440" bIns="45720" rtlCol="0" anchor="ct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chemeClr val="accent3"/>
                </a:solidFill>
                <a:effectLst>
                  <a:glow rad="101600">
                    <a:schemeClr val="tx1"/>
                  </a:glow>
                </a:effectLst>
              </a:rPr>
              <a:t>For if we sin willfully after we have received the knowledge of the truth, there no longer remains a sacrifice for sins, … </a:t>
            </a:r>
            <a:r>
              <a:rPr lang="en-US" sz="3200" b="1" i="1" dirty="0">
                <a:ln/>
                <a:solidFill>
                  <a:schemeClr val="accent3"/>
                </a:solidFill>
                <a:effectLst>
                  <a:glow rad="101600">
                    <a:schemeClr val="tx1"/>
                  </a:glow>
                </a:effectLst>
              </a:rPr>
              <a:t>— Hebrews 10:26 </a:t>
            </a:r>
          </a:p>
        </p:txBody>
      </p:sp>
      <p:sp>
        <p:nvSpPr>
          <p:cNvPr id="7" name="Title 1">
            <a:extLst>
              <a:ext uri="{FF2B5EF4-FFF2-40B4-BE49-F238E27FC236}">
                <a16:creationId xmlns:a16="http://schemas.microsoft.com/office/drawing/2014/main" id="{C135C835-F96F-489E-B728-449B340B9AFE}"/>
              </a:ext>
            </a:extLst>
          </p:cNvPr>
          <p:cNvSpPr txBox="1">
            <a:spLocks/>
          </p:cNvSpPr>
          <p:nvPr/>
        </p:nvSpPr>
        <p:spPr>
          <a:xfrm>
            <a:off x="3717788" y="342469"/>
            <a:ext cx="1763826" cy="995091"/>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80000" dist="40000" dir="5040000" algn="tl">
                    <a:srgbClr val="000000">
                      <a:alpha val="30000"/>
                    </a:srgbClr>
                  </a:outerShdw>
                </a:effectLst>
              </a:rPr>
              <a:t> </a:t>
            </a:r>
            <a:r>
              <a:rPr lang="en-US" sz="4600" b="1" dirty="0">
                <a:ln w="11430"/>
                <a:solidFill>
                  <a:srgbClr val="CC9900"/>
                </a:solidFill>
                <a:effectLst>
                  <a:glow rad="63500">
                    <a:schemeClr val="tx1"/>
                  </a:glow>
                  <a:outerShdw blurRad="80000" dist="40000" dir="5040000" algn="tl">
                    <a:srgbClr val="000000">
                      <a:alpha val="30000"/>
                    </a:srgbClr>
                  </a:outerShdw>
                </a:effectLst>
              </a:rPr>
              <a:t> </a:t>
            </a:r>
            <a:r>
              <a:rPr lang="en-US" b="1" dirty="0">
                <a:ln w="11430"/>
                <a:solidFill>
                  <a:srgbClr val="CC9900"/>
                </a:solidFill>
                <a:effectLst>
                  <a:glow rad="88900">
                    <a:schemeClr val="tx1"/>
                  </a:glow>
                  <a:outerShdw blurRad="80000" dist="40000" dir="5040000" algn="tl">
                    <a:srgbClr val="000000">
                      <a:alpha val="30000"/>
                    </a:srgbClr>
                  </a:outerShdw>
                </a:effectLst>
              </a:rPr>
              <a:t>truth</a:t>
            </a:r>
            <a:endParaRPr lang="en-US" sz="3200" b="1" i="1" dirty="0">
              <a:ln w="11430"/>
              <a:solidFill>
                <a:srgbClr val="CC9900"/>
              </a:solidFill>
              <a:effectLst>
                <a:glow rad="88900">
                  <a:schemeClr val="tx1"/>
                </a:glow>
                <a:outerShdw blurRad="80000" dist="40000" dir="5040000" algn="tl">
                  <a:srgbClr val="000000">
                    <a:alpha val="30000"/>
                  </a:srgbClr>
                </a:outerShdw>
              </a:effectLst>
            </a:endParaRPr>
          </a:p>
        </p:txBody>
      </p:sp>
      <p:sp>
        <p:nvSpPr>
          <p:cNvPr id="9" name="Rectangle 2">
            <a:extLst>
              <a:ext uri="{FF2B5EF4-FFF2-40B4-BE49-F238E27FC236}">
                <a16:creationId xmlns:a16="http://schemas.microsoft.com/office/drawing/2014/main" id="{EA2B4C7F-F905-432E-B4EC-4022814CAD7C}"/>
              </a:ext>
            </a:extLst>
          </p:cNvPr>
          <p:cNvSpPr txBox="1">
            <a:spLocks noChangeArrowheads="1"/>
          </p:cNvSpPr>
          <p:nvPr/>
        </p:nvSpPr>
        <p:spPr bwMode="auto">
          <a:xfrm>
            <a:off x="4102444" y="3202898"/>
            <a:ext cx="1081654" cy="7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08C215AA-A683-4372-81BE-313D89F857E6}"/>
              </a:ext>
            </a:extLst>
          </p:cNvPr>
          <p:cNvSpPr txBox="1">
            <a:spLocks noChangeArrowheads="1"/>
          </p:cNvSpPr>
          <p:nvPr/>
        </p:nvSpPr>
        <p:spPr bwMode="auto">
          <a:xfrm>
            <a:off x="741407" y="3868007"/>
            <a:ext cx="4295288" cy="80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sacrifice for sins</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047495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1" nodeType="withEffect">
                                  <p:stCondLst>
                                    <p:cond delay="0"/>
                                  </p:stCondLst>
                                  <p:childTnLst>
                                    <p:animMotion origin="layout" path="M -0.00017 -3.7037E-6 C -0.00139 0.04167 -0.00399 0.10533 -0.01111 0.15463 C -0.01857 0.20371 -0.0309 0.25695 -0.04496 0.29491 C -0.06059 0.325 -0.0684 0.35 -0.10677 0.36968 C -0.14896 0.4051 -0.23524 0.40024 -0.28542 0.40047 " pathEditMode="relative" rAng="0" ptsTypes="AAAAA">
                                      <p:cBhvr>
                                        <p:cTn id="6" dur="2000" fill="hold"/>
                                        <p:tgtEl>
                                          <p:spTgt spid="7"/>
                                        </p:tgtEl>
                                        <p:attrNameLst>
                                          <p:attrName>ppt_x</p:attrName>
                                          <p:attrName>ppt_y</p:attrName>
                                        </p:attrNameLst>
                                      </p:cBhvr>
                                      <p:rCtr x="-14271" y="20023"/>
                                    </p:animMotion>
                                  </p:childTnLst>
                                </p:cTn>
                              </p:par>
                              <p:par>
                                <p:cTn id="7" presetID="2" presetClass="entr" presetSubtype="2" fill="hold" grpId="0" nodeType="withEffect">
                                  <p:stCondLst>
                                    <p:cond delay="13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1+#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13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10" presetClass="exit" presetSubtype="0" fill="hold" grpId="0" nodeType="after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0"/>
                                  </p:stCondLst>
                                  <p:childTnLst>
                                    <p:set>
                                      <p:cBhvr override="childStyle">
                                        <p:cTn id="25" dur="500" fill="hold"/>
                                        <p:tgtEl>
                                          <p:spTgt spid="5"/>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18" presetClass="emph" presetSubtype="0" fill="hold" grpId="1" nodeType="withEffect">
                                  <p:stCondLst>
                                    <p:cond delay="0"/>
                                  </p:stCondLst>
                                  <p:childTnLst>
                                    <p:set>
                                      <p:cBhvr override="childStyle">
                                        <p:cTn id="35" dur="500" fill="hold"/>
                                        <p:tgtEl>
                                          <p:spTgt spid="6"/>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6" grpId="0"/>
      <p:bldP spid="6" grpId="1"/>
      <p:bldP spid="4" grpId="0"/>
      <p:bldP spid="7" grpId="0"/>
      <p:bldP spid="7" grpId="1"/>
      <p:bldP spid="9"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800705" y="2971800"/>
            <a:ext cx="220980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all liars</a:t>
            </a:r>
          </a:p>
        </p:txBody>
      </p:sp>
      <p:sp>
        <p:nvSpPr>
          <p:cNvPr id="2" name="Title 1"/>
          <p:cNvSpPr>
            <a:spLocks noGrp="1"/>
          </p:cNvSpPr>
          <p:nvPr>
            <p:ph type="title"/>
          </p:nvPr>
        </p:nvSpPr>
        <p:spPr>
          <a:xfrm>
            <a:off x="457200" y="884238"/>
            <a:ext cx="8229600" cy="51355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"But the cowardly, unbelieving, abominable, murderers, sexually immoral, sorcerers, idolaters, and all liars shall have their part in   the lake which burns with fire   and brimstone, which is the second death." </a:t>
            </a:r>
            <a:r>
              <a:rPr lang="en-US" sz="3200" b="1" i="1" dirty="0">
                <a:ln w="11430"/>
                <a:solidFill>
                  <a:srgbClr val="CC9900"/>
                </a:solidFill>
                <a:effectLst>
                  <a:glow rad="101600">
                    <a:schemeClr val="tx1"/>
                  </a:glow>
                  <a:outerShdw blurRad="80000" dist="40000" dir="5040000" algn="tl">
                    <a:srgbClr val="000000">
                      <a:alpha val="30000"/>
                    </a:srgbClr>
                  </a:outerShdw>
                </a:effectLst>
              </a:rPr>
              <a:t>— Revelation 21:8 </a:t>
            </a:r>
          </a:p>
        </p:txBody>
      </p:sp>
      <p:sp>
        <p:nvSpPr>
          <p:cNvPr id="4" name="Title 1"/>
          <p:cNvSpPr txBox="1">
            <a:spLocks/>
          </p:cNvSpPr>
          <p:nvPr/>
        </p:nvSpPr>
        <p:spPr>
          <a:xfrm>
            <a:off x="838200" y="4876800"/>
            <a:ext cx="3657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ln w="6350" cmpd="sng">
                  <a:noFill/>
                  <a:prstDash val="solid"/>
                </a:ln>
                <a:gradFill>
                  <a:gsLst>
                    <a:gs pos="0">
                      <a:srgbClr val="FFF200"/>
                    </a:gs>
                    <a:gs pos="45000">
                      <a:srgbClr val="FF7A00"/>
                    </a:gs>
                    <a:gs pos="70000">
                      <a:srgbClr val="FF0300"/>
                    </a:gs>
                    <a:gs pos="100000">
                      <a:srgbClr val="4D0808"/>
                    </a:gs>
                  </a:gsLst>
                  <a:lin ang="5400000" scaled="0"/>
                </a:gradFill>
                <a:effectLst>
                  <a:outerShdw blurRad="63500" dir="3600000" algn="tl" rotWithShape="0">
                    <a:srgbClr val="000000">
                      <a:alpha val="70000"/>
                    </a:srgbClr>
                  </a:outerShdw>
                </a:effectLst>
              </a:rPr>
              <a:t> </a:t>
            </a:r>
            <a:r>
              <a:rPr lang="en-US" sz="4800" b="1" dirty="0">
                <a:ln w="6350" cmpd="sng">
                  <a:noFill/>
                  <a:prstDash val="solid"/>
                </a:ln>
                <a:gradFill>
                  <a:gsLst>
                    <a:gs pos="0">
                      <a:srgbClr val="FFF200"/>
                    </a:gs>
                    <a:gs pos="45000">
                      <a:srgbClr val="FF7A00"/>
                    </a:gs>
                    <a:gs pos="70000">
                      <a:srgbClr val="FF0300"/>
                    </a:gs>
                    <a:gs pos="100000">
                      <a:srgbClr val="4D0808"/>
                    </a:gs>
                  </a:gsLst>
                  <a:lin ang="5400000" scaled="0"/>
                </a:gradFill>
                <a:effectLst>
                  <a:outerShdw blurRad="63500" dir="3600000" algn="tl" rotWithShape="0">
                    <a:srgbClr val="000000">
                      <a:alpha val="70000"/>
                    </a:srgbClr>
                  </a:outerShdw>
                </a:effectLst>
              </a:rPr>
              <a:t> </a:t>
            </a:r>
            <a:r>
              <a:rPr lang="en-US" b="1" dirty="0">
                <a:ln w="6350" cmpd="sng">
                  <a:noFill/>
                  <a:prstDash val="solid"/>
                </a:ln>
                <a:gradFill>
                  <a:gsLst>
                    <a:gs pos="0">
                      <a:srgbClr val="FFF200"/>
                    </a:gs>
                    <a:gs pos="45000">
                      <a:srgbClr val="FF7A00"/>
                    </a:gs>
                    <a:gs pos="70000">
                      <a:srgbClr val="FF0300"/>
                    </a:gs>
                    <a:gs pos="100000">
                      <a:srgbClr val="4D0808"/>
                    </a:gs>
                  </a:gsLst>
                  <a:lin ang="5400000" scaled="0"/>
                </a:gradFill>
                <a:effectLst>
                  <a:outerShdw blurRad="63500" dir="3600000" algn="tl" rotWithShape="0">
                    <a:srgbClr val="000000">
                      <a:alpha val="70000"/>
                    </a:srgbClr>
                  </a:outerShdw>
                </a:effectLst>
              </a:rPr>
              <a:t>second death</a:t>
            </a:r>
          </a:p>
        </p:txBody>
      </p:sp>
      <p:sp>
        <p:nvSpPr>
          <p:cNvPr id="6" name="Rectangle 2">
            <a:extLst>
              <a:ext uri="{FF2B5EF4-FFF2-40B4-BE49-F238E27FC236}">
                <a16:creationId xmlns:a16="http://schemas.microsoft.com/office/drawing/2014/main" id="{CE493FF1-F8BF-42E4-B800-70F1B0FE4F02}"/>
              </a:ext>
            </a:extLst>
          </p:cNvPr>
          <p:cNvSpPr txBox="1">
            <a:spLocks noChangeArrowheads="1"/>
          </p:cNvSpPr>
          <p:nvPr/>
        </p:nvSpPr>
        <p:spPr bwMode="auto">
          <a:xfrm>
            <a:off x="835191" y="3035668"/>
            <a:ext cx="2147556" cy="833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 liars</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Multiply 2">
            <a:extLst>
              <a:ext uri="{FF2B5EF4-FFF2-40B4-BE49-F238E27FC236}">
                <a16:creationId xmlns:a16="http://schemas.microsoft.com/office/drawing/2014/main" id="{76738C9F-917B-4D3C-BEDD-B198E4A70EDA}"/>
              </a:ext>
            </a:extLst>
          </p:cNvPr>
          <p:cNvSpPr/>
          <p:nvPr/>
        </p:nvSpPr>
        <p:spPr>
          <a:xfrm>
            <a:off x="3443853" y="1066801"/>
            <a:ext cx="1165725" cy="812264"/>
          </a:xfrm>
          <a:prstGeom prst="mathMultiply">
            <a:avLst>
              <a:gd name="adj1" fmla="val 12537"/>
            </a:avLst>
          </a:prstGeom>
          <a:solidFill>
            <a:schemeClr val="tx1"/>
          </a:solidFill>
          <a:ln>
            <a:solidFill>
              <a:srgbClr val="FF0000"/>
            </a:solidFill>
          </a:ln>
          <a:effectLst>
            <a:glow rad="508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Multiply 2">
            <a:extLst>
              <a:ext uri="{FF2B5EF4-FFF2-40B4-BE49-F238E27FC236}">
                <a16:creationId xmlns:a16="http://schemas.microsoft.com/office/drawing/2014/main" id="{9F72A414-1934-4B5B-8746-DC3FA94DFC3A}"/>
              </a:ext>
            </a:extLst>
          </p:cNvPr>
          <p:cNvSpPr/>
          <p:nvPr/>
        </p:nvSpPr>
        <p:spPr>
          <a:xfrm>
            <a:off x="6113985" y="1066801"/>
            <a:ext cx="1165725" cy="812264"/>
          </a:xfrm>
          <a:prstGeom prst="mathMultiply">
            <a:avLst>
              <a:gd name="adj1" fmla="val 12537"/>
            </a:avLst>
          </a:prstGeom>
          <a:solidFill>
            <a:schemeClr val="tx1"/>
          </a:solidFill>
          <a:ln>
            <a:solidFill>
              <a:srgbClr val="FF0000"/>
            </a:solidFill>
          </a:ln>
          <a:effectLst>
            <a:glow rad="508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Multiply 2">
            <a:extLst>
              <a:ext uri="{FF2B5EF4-FFF2-40B4-BE49-F238E27FC236}">
                <a16:creationId xmlns:a16="http://schemas.microsoft.com/office/drawing/2014/main" id="{BC8BE649-DBE0-4CD2-A62F-ADC61E1A27FA}"/>
              </a:ext>
            </a:extLst>
          </p:cNvPr>
          <p:cNvSpPr/>
          <p:nvPr/>
        </p:nvSpPr>
        <p:spPr>
          <a:xfrm>
            <a:off x="1729875" y="1755732"/>
            <a:ext cx="1165725" cy="812264"/>
          </a:xfrm>
          <a:prstGeom prst="mathMultiply">
            <a:avLst>
              <a:gd name="adj1" fmla="val 12537"/>
            </a:avLst>
          </a:prstGeom>
          <a:solidFill>
            <a:schemeClr val="tx1"/>
          </a:solidFill>
          <a:ln>
            <a:solidFill>
              <a:srgbClr val="FF0000"/>
            </a:solidFill>
          </a:ln>
          <a:effectLst>
            <a:glow rad="508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Multiply 2">
            <a:extLst>
              <a:ext uri="{FF2B5EF4-FFF2-40B4-BE49-F238E27FC236}">
                <a16:creationId xmlns:a16="http://schemas.microsoft.com/office/drawing/2014/main" id="{B9D0E311-095B-4B9C-9AE8-DD513FAEA08F}"/>
              </a:ext>
            </a:extLst>
          </p:cNvPr>
          <p:cNvSpPr/>
          <p:nvPr/>
        </p:nvSpPr>
        <p:spPr>
          <a:xfrm>
            <a:off x="4410445" y="1755732"/>
            <a:ext cx="1165725" cy="812264"/>
          </a:xfrm>
          <a:prstGeom prst="mathMultiply">
            <a:avLst>
              <a:gd name="adj1" fmla="val 12537"/>
            </a:avLst>
          </a:prstGeom>
          <a:solidFill>
            <a:schemeClr val="tx1"/>
          </a:solidFill>
          <a:ln>
            <a:solidFill>
              <a:srgbClr val="FF0000"/>
            </a:solidFill>
          </a:ln>
          <a:effectLst>
            <a:glow rad="508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Multiply 2">
            <a:extLst>
              <a:ext uri="{FF2B5EF4-FFF2-40B4-BE49-F238E27FC236}">
                <a16:creationId xmlns:a16="http://schemas.microsoft.com/office/drawing/2014/main" id="{78C3432F-999C-4ED7-BDD2-8438564BD0BF}"/>
              </a:ext>
            </a:extLst>
          </p:cNvPr>
          <p:cNvSpPr/>
          <p:nvPr/>
        </p:nvSpPr>
        <p:spPr>
          <a:xfrm>
            <a:off x="3445941" y="2432138"/>
            <a:ext cx="1165725" cy="812264"/>
          </a:xfrm>
          <a:prstGeom prst="mathMultiply">
            <a:avLst>
              <a:gd name="adj1" fmla="val 12537"/>
            </a:avLst>
          </a:prstGeom>
          <a:solidFill>
            <a:schemeClr val="tx1"/>
          </a:solidFill>
          <a:ln>
            <a:solidFill>
              <a:srgbClr val="FF0000"/>
            </a:solidFill>
          </a:ln>
          <a:effectLst>
            <a:glow rad="508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Multiply 2">
            <a:extLst>
              <a:ext uri="{FF2B5EF4-FFF2-40B4-BE49-F238E27FC236}">
                <a16:creationId xmlns:a16="http://schemas.microsoft.com/office/drawing/2014/main" id="{488EF022-CD32-4932-B872-9D2EDDACFC38}"/>
              </a:ext>
            </a:extLst>
          </p:cNvPr>
          <p:cNvSpPr/>
          <p:nvPr/>
        </p:nvSpPr>
        <p:spPr>
          <a:xfrm>
            <a:off x="5675574" y="2432138"/>
            <a:ext cx="1165725" cy="812264"/>
          </a:xfrm>
          <a:prstGeom prst="mathMultiply">
            <a:avLst>
              <a:gd name="adj1" fmla="val 12537"/>
            </a:avLst>
          </a:prstGeom>
          <a:solidFill>
            <a:schemeClr val="tx1"/>
          </a:solidFill>
          <a:ln>
            <a:solidFill>
              <a:srgbClr val="FF0000"/>
            </a:solidFill>
          </a:ln>
          <a:effectLst>
            <a:glow rad="508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Multiply 2">
            <a:extLst>
              <a:ext uri="{FF2B5EF4-FFF2-40B4-BE49-F238E27FC236}">
                <a16:creationId xmlns:a16="http://schemas.microsoft.com/office/drawing/2014/main" id="{CAFAB2B4-864F-42C2-B4AA-19B462EA6908}"/>
              </a:ext>
            </a:extLst>
          </p:cNvPr>
          <p:cNvSpPr/>
          <p:nvPr/>
        </p:nvSpPr>
        <p:spPr>
          <a:xfrm>
            <a:off x="6915651" y="1755732"/>
            <a:ext cx="1165725" cy="812264"/>
          </a:xfrm>
          <a:prstGeom prst="mathMultiply">
            <a:avLst>
              <a:gd name="adj1" fmla="val 12537"/>
            </a:avLst>
          </a:prstGeom>
          <a:solidFill>
            <a:schemeClr val="tx1"/>
          </a:solidFill>
          <a:ln>
            <a:solidFill>
              <a:srgbClr val="FF0000"/>
            </a:solidFill>
          </a:ln>
          <a:effectLst>
            <a:glow rad="508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Multiply 2">
            <a:extLst>
              <a:ext uri="{FF2B5EF4-FFF2-40B4-BE49-F238E27FC236}">
                <a16:creationId xmlns:a16="http://schemas.microsoft.com/office/drawing/2014/main" id="{FDA9ADE6-EFAD-446A-A193-70EA78E41B28}"/>
              </a:ext>
            </a:extLst>
          </p:cNvPr>
          <p:cNvSpPr/>
          <p:nvPr/>
        </p:nvSpPr>
        <p:spPr>
          <a:xfrm>
            <a:off x="640111" y="2432138"/>
            <a:ext cx="1165725" cy="812264"/>
          </a:xfrm>
          <a:prstGeom prst="mathMultiply">
            <a:avLst>
              <a:gd name="adj1" fmla="val 12537"/>
            </a:avLst>
          </a:prstGeom>
          <a:solidFill>
            <a:schemeClr val="tx1"/>
          </a:solidFill>
          <a:ln>
            <a:solidFill>
              <a:srgbClr val="FF0000"/>
            </a:solidFill>
          </a:ln>
          <a:effectLst>
            <a:glow rad="508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Multiply 2">
            <a:extLst>
              <a:ext uri="{FF2B5EF4-FFF2-40B4-BE49-F238E27FC236}">
                <a16:creationId xmlns:a16="http://schemas.microsoft.com/office/drawing/2014/main" id="{F7E606C3-0598-4972-B301-FB402C1B7746}"/>
              </a:ext>
            </a:extLst>
          </p:cNvPr>
          <p:cNvSpPr/>
          <p:nvPr/>
        </p:nvSpPr>
        <p:spPr>
          <a:xfrm>
            <a:off x="1656807" y="3110631"/>
            <a:ext cx="1165725" cy="812264"/>
          </a:xfrm>
          <a:prstGeom prst="mathMultiply">
            <a:avLst>
              <a:gd name="adj1" fmla="val 12537"/>
            </a:avLst>
          </a:prstGeom>
          <a:solidFill>
            <a:schemeClr val="tx1"/>
          </a:solidFill>
          <a:ln>
            <a:solidFill>
              <a:srgbClr val="FF0000"/>
            </a:solidFill>
          </a:ln>
          <a:effectLst>
            <a:glow rad="508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7949947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18" presetClass="emph" presetSubtype="0" fill="hold" grpId="1" nodeType="withEffect">
                                  <p:stCondLst>
                                    <p:cond delay="0"/>
                                  </p:stCondLst>
                                  <p:childTnLst>
                                    <p:set>
                                      <p:cBhvr override="childStyle">
                                        <p:cTn id="16" dur="500" fill="hold"/>
                                        <p:tgtEl>
                                          <p:spTgt spid="5"/>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stCondLst>
                                            <p:cond delay="0"/>
                                          </p:stCondLst>
                                        </p:cTn>
                                        <p:tgtEl>
                                          <p:spTgt spid="7"/>
                                        </p:tgtEl>
                                      </p:cBhvr>
                                    </p:animEffect>
                                    <p:anim to="" calcmode="lin" valueType="num">
                                      <p:cBhvr>
                                        <p:cTn id="25"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27" presetID="0" presetClass="entr" presetSubtype="0" fill="hold" grpId="0" nodeType="withEffect">
                                  <p:stCondLst>
                                    <p:cond delay="10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stCondLst>
                                            <p:cond delay="0"/>
                                          </p:stCondLst>
                                        </p:cTn>
                                        <p:tgtEl>
                                          <p:spTgt spid="8"/>
                                        </p:tgtEl>
                                      </p:cBhvr>
                                    </p:animEffect>
                                    <p:anim to="" calcmode="lin" valueType="num">
                                      <p:cBhvr>
                                        <p:cTn id="3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32" presetID="0" presetClass="entr" presetSubtype="0" fill="hold" grpId="0" nodeType="withEffect">
                                  <p:stCondLst>
                                    <p:cond delay="20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stCondLst>
                                            <p:cond delay="0"/>
                                          </p:stCondLst>
                                        </p:cTn>
                                        <p:tgtEl>
                                          <p:spTgt spid="9"/>
                                        </p:tgtEl>
                                      </p:cBhvr>
                                    </p:animEffect>
                                    <p:anim to="" calcmode="lin" valueType="num">
                                      <p:cBhvr>
                                        <p:cTn id="35"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37" presetID="0" presetClass="entr" presetSubtype="0" fill="hold" grpId="0" nodeType="withEffect">
                                  <p:stCondLst>
                                    <p:cond delay="30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stCondLst>
                                            <p:cond delay="0"/>
                                          </p:stCondLst>
                                        </p:cTn>
                                        <p:tgtEl>
                                          <p:spTgt spid="10"/>
                                        </p:tgtEl>
                                      </p:cBhvr>
                                    </p:animEffect>
                                    <p:anim to="" calcmode="lin" valueType="num">
                                      <p:cBhvr>
                                        <p:cTn id="40"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42" presetID="0" presetClass="entr" presetSubtype="0" fill="hold" grpId="0" nodeType="withEffect">
                                  <p:stCondLst>
                                    <p:cond delay="400"/>
                                  </p:stCondLst>
                                  <p:childTnLst>
                                    <p:set>
                                      <p:cBhvr>
                                        <p:cTn id="43" dur="1" fill="hold">
                                          <p:stCondLst>
                                            <p:cond delay="0"/>
                                          </p:stCondLst>
                                        </p:cTn>
                                        <p:tgtEl>
                                          <p:spTgt spid="13"/>
                                        </p:tgtEl>
                                        <p:attrNameLst>
                                          <p:attrName>style.visibility</p:attrName>
                                        </p:attrNameLst>
                                      </p:cBhvr>
                                      <p:to>
                                        <p:strVal val="visible"/>
                                      </p:to>
                                    </p:set>
                                    <p:animEffect transition="in" filter="dissolve">
                                      <p:cBhvr>
                                        <p:cTn id="44" dur="500">
                                          <p:stCondLst>
                                            <p:cond delay="0"/>
                                          </p:stCondLst>
                                        </p:cTn>
                                        <p:tgtEl>
                                          <p:spTgt spid="13"/>
                                        </p:tgtEl>
                                      </p:cBhvr>
                                    </p:animEffect>
                                    <p:anim to="" calcmode="lin" valueType="num">
                                      <p:cBhvr>
                                        <p:cTn id="45"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47" presetID="0" presetClass="entr" presetSubtype="0" fill="hold" grpId="0" nodeType="withEffect">
                                  <p:stCondLst>
                                    <p:cond delay="500"/>
                                  </p:stCondLst>
                                  <p:childTnLst>
                                    <p:set>
                                      <p:cBhvr>
                                        <p:cTn id="48" dur="1" fill="hold">
                                          <p:stCondLst>
                                            <p:cond delay="0"/>
                                          </p:stCondLst>
                                        </p:cTn>
                                        <p:tgtEl>
                                          <p:spTgt spid="14"/>
                                        </p:tgtEl>
                                        <p:attrNameLst>
                                          <p:attrName>style.visibility</p:attrName>
                                        </p:attrNameLst>
                                      </p:cBhvr>
                                      <p:to>
                                        <p:strVal val="visible"/>
                                      </p:to>
                                    </p:set>
                                    <p:animEffect transition="in" filter="dissolve">
                                      <p:cBhvr>
                                        <p:cTn id="49" dur="500">
                                          <p:stCondLst>
                                            <p:cond delay="0"/>
                                          </p:stCondLst>
                                        </p:cTn>
                                        <p:tgtEl>
                                          <p:spTgt spid="14"/>
                                        </p:tgtEl>
                                      </p:cBhvr>
                                    </p:animEffect>
                                    <p:anim to="" calcmode="lin" valueType="num">
                                      <p:cBhvr>
                                        <p:cTn id="50"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51"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52" presetID="0" presetClass="entr" presetSubtype="0" fill="hold" grpId="0" nodeType="withEffect">
                                  <p:stCondLst>
                                    <p:cond delay="600"/>
                                  </p:stCondLst>
                                  <p:childTnLst>
                                    <p:set>
                                      <p:cBhvr>
                                        <p:cTn id="53" dur="1" fill="hold">
                                          <p:stCondLst>
                                            <p:cond delay="0"/>
                                          </p:stCondLst>
                                        </p:cTn>
                                        <p:tgtEl>
                                          <p:spTgt spid="11"/>
                                        </p:tgtEl>
                                        <p:attrNameLst>
                                          <p:attrName>style.visibility</p:attrName>
                                        </p:attrNameLst>
                                      </p:cBhvr>
                                      <p:to>
                                        <p:strVal val="visible"/>
                                      </p:to>
                                    </p:set>
                                    <p:animEffect transition="in" filter="dissolve">
                                      <p:cBhvr>
                                        <p:cTn id="54" dur="500">
                                          <p:stCondLst>
                                            <p:cond delay="0"/>
                                          </p:stCondLst>
                                        </p:cTn>
                                        <p:tgtEl>
                                          <p:spTgt spid="11"/>
                                        </p:tgtEl>
                                      </p:cBhvr>
                                    </p:animEffect>
                                    <p:anim to="" calcmode="lin" valueType="num">
                                      <p:cBhvr>
                                        <p:cTn id="55"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56"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57" presetID="0" presetClass="entr" presetSubtype="0" fill="hold" grpId="0" nodeType="withEffect">
                                  <p:stCondLst>
                                    <p:cond delay="700"/>
                                  </p:stCondLst>
                                  <p:childTnLst>
                                    <p:set>
                                      <p:cBhvr>
                                        <p:cTn id="58" dur="1" fill="hold">
                                          <p:stCondLst>
                                            <p:cond delay="0"/>
                                          </p:stCondLst>
                                        </p:cTn>
                                        <p:tgtEl>
                                          <p:spTgt spid="12"/>
                                        </p:tgtEl>
                                        <p:attrNameLst>
                                          <p:attrName>style.visibility</p:attrName>
                                        </p:attrNameLst>
                                      </p:cBhvr>
                                      <p:to>
                                        <p:strVal val="visible"/>
                                      </p:to>
                                    </p:set>
                                    <p:animEffect transition="in" filter="dissolve">
                                      <p:cBhvr>
                                        <p:cTn id="59" dur="500">
                                          <p:stCondLst>
                                            <p:cond delay="0"/>
                                          </p:stCondLst>
                                        </p:cTn>
                                        <p:tgtEl>
                                          <p:spTgt spid="12"/>
                                        </p:tgtEl>
                                      </p:cBhvr>
                                    </p:animEffect>
                                    <p:anim to="" calcmode="lin" valueType="num">
                                      <p:cBhvr>
                                        <p:cTn id="60"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61"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62" presetID="0" presetClass="entr" presetSubtype="0" fill="hold" grpId="0" nodeType="withEffect">
                                  <p:stCondLst>
                                    <p:cond delay="800"/>
                                  </p:stCondLst>
                                  <p:childTnLst>
                                    <p:set>
                                      <p:cBhvr>
                                        <p:cTn id="63" dur="1" fill="hold">
                                          <p:stCondLst>
                                            <p:cond delay="0"/>
                                          </p:stCondLst>
                                        </p:cTn>
                                        <p:tgtEl>
                                          <p:spTgt spid="15"/>
                                        </p:tgtEl>
                                        <p:attrNameLst>
                                          <p:attrName>style.visibility</p:attrName>
                                        </p:attrNameLst>
                                      </p:cBhvr>
                                      <p:to>
                                        <p:strVal val="visible"/>
                                      </p:to>
                                    </p:set>
                                    <p:animEffect transition="in" filter="dissolve">
                                      <p:cBhvr>
                                        <p:cTn id="64" dur="500">
                                          <p:stCondLst>
                                            <p:cond delay="0"/>
                                          </p:stCondLst>
                                        </p:cTn>
                                        <p:tgtEl>
                                          <p:spTgt spid="15"/>
                                        </p:tgtEl>
                                      </p:cBhvr>
                                    </p:animEffect>
                                    <p:anim to="" calcmode="lin" valueType="num">
                                      <p:cBhvr>
                                        <p:cTn id="65"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66"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wipe(down)">
                                      <p:cBhvr>
                                        <p:cTn id="7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4" grpId="0"/>
      <p:bldP spid="6" grpId="0"/>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4C98D63-8587-4BA9-80A1-9CF239E8181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58" b="97450" l="9947" r="89987">
                        <a14:foregroundMark x1="53249" y1="5099" x2="53249" y2="5099"/>
                        <a14:foregroundMark x1="53647" y1="12323" x2="53647" y2="12323"/>
                        <a14:foregroundMark x1="53780" y1="14589" x2="53780" y2="14589"/>
                        <a14:foregroundMark x1="51724" y1="85977" x2="51724" y2="85977"/>
                        <a14:foregroundMark x1="47679" y1="78612" x2="47679" y2="78612"/>
                        <a14:foregroundMark x1="52321" y1="97450" x2="52321" y2="97450"/>
                        <a14:foregroundMark x1="47745" y1="77337" x2="47745" y2="77337"/>
                        <a14:foregroundMark x1="47281" y1="75212" x2="47281" y2="75212"/>
                        <a14:foregroundMark x1="50597" y1="74646" x2="50597" y2="74646"/>
                        <a14:foregroundMark x1="48210" y1="81303" x2="48210" y2="81303"/>
                        <a14:foregroundMark x1="53382" y1="72805" x2="53382" y2="72805"/>
                        <a14:foregroundMark x1="53316" y1="78895" x2="53316" y2="78895"/>
                        <a14:foregroundMark x1="53382" y1="78612" x2="53382" y2="78612"/>
                        <a14:foregroundMark x1="53382" y1="78754" x2="53382" y2="78754"/>
                        <a14:foregroundMark x1="53382" y1="78612" x2="53382" y2="78754"/>
                        <a14:foregroundMark x1="47679" y1="75637" x2="47679" y2="75637"/>
                        <a14:backgroundMark x1="35676" y1="31303" x2="35676" y2="31303"/>
                        <a14:backgroundMark x1="47944" y1="41218" x2="47944" y2="41218"/>
                        <a14:backgroundMark x1="67440" y1="47167" x2="67440" y2="47167"/>
                        <a14:backgroundMark x1="69894" y1="32011" x2="69894" y2="32011"/>
                        <a14:backgroundMark x1="58488" y1="26912" x2="58488" y2="26912"/>
                        <a14:backgroundMark x1="51923" y1="35977" x2="51923" y2="35977"/>
                        <a14:backgroundMark x1="50000" y1="42635" x2="50000" y2="42635"/>
                        <a14:backgroundMark x1="45292" y1="52550" x2="45292" y2="52550"/>
                        <a14:backgroundMark x1="46353" y1="65439" x2="46353" y2="65439"/>
                        <a14:backgroundMark x1="69761" y1="78329" x2="69761" y2="78329"/>
                        <a14:backgroundMark x1="68501" y1="82295" x2="68899" y2="82153"/>
                        <a14:backgroundMark x1="24337" y1="75921" x2="24337" y2="75921"/>
                        <a14:backgroundMark x1="37268" y1="73371" x2="37268" y2="73371"/>
                        <a14:backgroundMark x1="34615" y1="84703" x2="34615" y2="84703"/>
                        <a14:backgroundMark x1="31631" y1="91643" x2="31631" y2="91643"/>
                        <a14:backgroundMark x1="19297" y1="83286" x2="19297" y2="83286"/>
                        <a14:backgroundMark x1="75928" y1="92210" x2="75928" y2="92210"/>
                        <a14:backgroundMark x1="75531" y1="67139" x2="75531" y2="67139"/>
                        <a14:backgroundMark x1="75663" y1="53399" x2="75663" y2="53399"/>
                        <a14:backgroundMark x1="74602" y1="60198" x2="74602" y2="60198"/>
                        <a14:backgroundMark x1="71353" y1="70680" x2="70955" y2="70680"/>
                        <a14:backgroundMark x1="63793" y1="95184" x2="63793" y2="95184"/>
                        <a14:backgroundMark x1="61737" y1="90085" x2="61737" y2="90085"/>
                        <a14:backgroundMark x1="57692" y1="96742" x2="57692" y2="96742"/>
                        <a14:backgroundMark x1="39854" y1="88102" x2="39854" y2="88102"/>
                        <a14:backgroundMark x1="44164" y1="78329" x2="44164" y2="78329"/>
                        <a14:backgroundMark x1="43899" y1="78329" x2="43899" y2="78329"/>
                        <a14:backgroundMark x1="40119" y1="87960" x2="40119" y2="87960"/>
                        <a14:backgroundMark x1="35809" y1="95184" x2="35809" y2="95184"/>
                        <a14:backgroundMark x1="39324" y1="93201" x2="39456" y2="93201"/>
                        <a14:backgroundMark x1="58223" y1="79887" x2="58223" y2="79887"/>
                        <a14:backgroundMark x1="57825" y1="80312" x2="57825" y2="80312"/>
                        <a14:backgroundMark x1="61737" y1="88952" x2="61737" y2="88952"/>
                        <a14:backgroundMark x1="61141" y1="86969" x2="61141" y2="86969"/>
                        <a14:backgroundMark x1="45292" y1="92351" x2="45292" y2="92351"/>
                        <a14:backgroundMark x1="42308" y1="77195" x2="42308" y2="77195"/>
                        <a14:backgroundMark x1="57626" y1="99008" x2="57626" y2="99008"/>
                        <a14:backgroundMark x1="56565" y1="97025" x2="56565" y2="97025"/>
                        <a14:backgroundMark x1="46751" y1="85552" x2="46751" y2="85552"/>
                        <a14:backgroundMark x1="66578" y1="75071" x2="66578" y2="75071"/>
                        <a14:backgroundMark x1="55637" y1="85836" x2="55637" y2="85836"/>
                        <a14:backgroundMark x1="55703" y1="85836" x2="55703" y2="85836"/>
                        <a14:backgroundMark x1="55637" y1="86261" x2="55637" y2="86261"/>
                        <a14:backgroundMark x1="55637" y1="86544" x2="55637" y2="86544"/>
                        <a14:backgroundMark x1="53846" y1="73088" x2="53846" y2="73088"/>
                        <a14:backgroundMark x1="53647" y1="78187" x2="53647" y2="78187"/>
                        <a14:backgroundMark x1="51459" y1="73088" x2="51459" y2="73088"/>
                        <a14:backgroundMark x1="51459" y1="73938" x2="51459" y2="73938"/>
                        <a14:backgroundMark x1="51459" y1="75496" x2="51459" y2="75496"/>
                        <a14:backgroundMark x1="49403" y1="18130" x2="49403" y2="18130"/>
                        <a14:backgroundMark x1="49403" y1="18980" x2="49403" y2="18980"/>
                        <a14:backgroundMark x1="50398" y1="12890" x2="50398" y2="12890"/>
                        <a14:backgroundMark x1="46950" y1="12606" x2="46950" y2="12606"/>
                        <a14:backgroundMark x1="46950" y1="13314" x2="46950" y2="13314"/>
                        <a14:backgroundMark x1="47215" y1="11473" x2="47215" y2="11473"/>
                        <a14:backgroundMark x1="47016" y1="11898" x2="47016" y2="11898"/>
                        <a14:backgroundMark x1="47546" y1="9915" x2="47546" y2="9915"/>
                        <a14:backgroundMark x1="47347" y1="10482" x2="47347" y2="10482"/>
                        <a14:backgroundMark x1="50332" y1="12323" x2="50332" y2="12323"/>
                        <a14:backgroundMark x1="58488" y1="84136" x2="58488" y2="84136"/>
                        <a14:backgroundMark x1="58422" y1="84136" x2="58422" y2="84136"/>
                        <a14:backgroundMark x1="58422" y1="84703" x2="58422" y2="84703"/>
                        <a14:backgroundMark x1="51592" y1="76346" x2="51592" y2="76346"/>
                        <a14:backgroundMark x1="51658" y1="77904" x2="51658" y2="77904"/>
                        <a14:backgroundMark x1="51658" y1="79037" x2="51658" y2="79037"/>
                        <a14:backgroundMark x1="51592" y1="79887" x2="51592" y2="79887"/>
                        <a14:backgroundMark x1="51592" y1="79745" x2="51592" y2="79745"/>
                        <a14:backgroundMark x1="51724" y1="79462" x2="51724" y2="79462"/>
                        <a14:backgroundMark x1="53647" y1="77337" x2="53647" y2="77337"/>
                        <a14:backgroundMark x1="55902" y1="76204" x2="55902" y2="76204"/>
                        <a14:backgroundMark x1="55902" y1="76912" x2="55902" y2="76912"/>
                        <a14:backgroundMark x1="53448" y1="71105" x2="53448" y2="71105"/>
                        <a14:backgroundMark x1="53448" y1="72805" x2="53448" y2="72805"/>
                        <a14:backgroundMark x1="53647" y1="74221" x2="53780" y2="73938"/>
                        <a14:backgroundMark x1="53647" y1="74929" x2="53647" y2="75212"/>
                        <a14:backgroundMark x1="53515" y1="77620" x2="53515" y2="77904"/>
                        <a14:backgroundMark x1="53647" y1="76487" x2="53647" y2="76771"/>
                        <a14:backgroundMark x1="53647" y1="75921" x2="53647" y2="77337"/>
                        <a14:backgroundMark x1="53581" y1="75354" x2="53581" y2="75637"/>
                        <a14:backgroundMark x1="53581" y1="73229" x2="53581" y2="78612"/>
                        <a14:backgroundMark x1="53581" y1="73088" x2="53581" y2="76771"/>
                        <a14:backgroundMark x1="53581" y1="74788" x2="53647" y2="77054"/>
                        <a14:backgroundMark x1="53515" y1="75637" x2="53515" y2="75921"/>
                        <a14:backgroundMark x1="51592" y1="76912" x2="51592" y2="76912"/>
                        <a14:backgroundMark x1="53581" y1="79320" x2="53581" y2="79320"/>
                        <a14:backgroundMark x1="53581" y1="79745" x2="53581" y2="79745"/>
                        <a14:backgroundMark x1="53581" y1="79887" x2="53581" y2="79887"/>
                      </a14:backgroundRemoval>
                    </a14:imgEffect>
                  </a14:imgLayer>
                </a14:imgProps>
              </a:ext>
              <a:ext uri="{28A0092B-C50C-407E-A947-70E740481C1C}">
                <a14:useLocalDpi xmlns:a14="http://schemas.microsoft.com/office/drawing/2010/main" val="0"/>
              </a:ext>
            </a:extLst>
          </a:blip>
          <a:srcRect l="42885" t="65921" r="38653"/>
          <a:stretch/>
        </p:blipFill>
        <p:spPr>
          <a:xfrm>
            <a:off x="3921369" y="4520820"/>
            <a:ext cx="1688124" cy="2337179"/>
          </a:xfrm>
          <a:prstGeom prst="rect">
            <a:avLst/>
          </a:prstGeom>
        </p:spPr>
      </p:pic>
      <p:pic>
        <p:nvPicPr>
          <p:cNvPr id="31" name="Picture 2">
            <a:extLst>
              <a:ext uri="{FF2B5EF4-FFF2-40B4-BE49-F238E27FC236}">
                <a16:creationId xmlns:a16="http://schemas.microsoft.com/office/drawing/2014/main" id="{FC866E86-D169-403D-A09C-3CE16B6B28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58" b="97450" l="9947" r="89987">
                        <a14:foregroundMark x1="53249" y1="5099" x2="53249" y2="5099"/>
                        <a14:foregroundMark x1="53647" y1="12323" x2="53647" y2="12323"/>
                        <a14:foregroundMark x1="53780" y1="14589" x2="53780" y2="14589"/>
                        <a14:foregroundMark x1="51724" y1="85977" x2="51724" y2="85977"/>
                        <a14:foregroundMark x1="47679" y1="78612" x2="47679" y2="78612"/>
                        <a14:foregroundMark x1="52321" y1="97450" x2="52321" y2="97450"/>
                        <a14:foregroundMark x1="47745" y1="77337" x2="47745" y2="77337"/>
                        <a14:foregroundMark x1="47281" y1="75212" x2="47281" y2="75212"/>
                        <a14:foregroundMark x1="50597" y1="74646" x2="50597" y2="74646"/>
                        <a14:foregroundMark x1="48210" y1="81303" x2="48210" y2="81303"/>
                        <a14:foregroundMark x1="53382" y1="72805" x2="53382" y2="72805"/>
                        <a14:foregroundMark x1="53316" y1="78895" x2="53316" y2="78895"/>
                        <a14:foregroundMark x1="53382" y1="78612" x2="53382" y2="78612"/>
                        <a14:foregroundMark x1="53382" y1="78754" x2="53382" y2="78754"/>
                        <a14:foregroundMark x1="53382" y1="78612" x2="53382" y2="78754"/>
                        <a14:foregroundMark x1="47679" y1="75637" x2="47679" y2="75637"/>
                        <a14:backgroundMark x1="35676" y1="31303" x2="35676" y2="31303"/>
                        <a14:backgroundMark x1="47944" y1="41218" x2="47944" y2="41218"/>
                        <a14:backgroundMark x1="67440" y1="47167" x2="67440" y2="47167"/>
                        <a14:backgroundMark x1="69894" y1="32011" x2="69894" y2="32011"/>
                        <a14:backgroundMark x1="58488" y1="26912" x2="58488" y2="26912"/>
                        <a14:backgroundMark x1="51923" y1="35977" x2="51923" y2="35977"/>
                        <a14:backgroundMark x1="50000" y1="42635" x2="50000" y2="42635"/>
                        <a14:backgroundMark x1="45292" y1="52550" x2="45292" y2="52550"/>
                        <a14:backgroundMark x1="46353" y1="65439" x2="46353" y2="65439"/>
                        <a14:backgroundMark x1="69761" y1="78329" x2="69761" y2="78329"/>
                        <a14:backgroundMark x1="68501" y1="82295" x2="68899" y2="82153"/>
                        <a14:backgroundMark x1="24337" y1="75921" x2="24337" y2="75921"/>
                        <a14:backgroundMark x1="37268" y1="73371" x2="37268" y2="73371"/>
                        <a14:backgroundMark x1="34615" y1="84703" x2="34615" y2="84703"/>
                        <a14:backgroundMark x1="31631" y1="91643" x2="31631" y2="91643"/>
                        <a14:backgroundMark x1="19297" y1="83286" x2="19297" y2="83286"/>
                        <a14:backgroundMark x1="75928" y1="92210" x2="75928" y2="92210"/>
                        <a14:backgroundMark x1="75531" y1="67139" x2="75531" y2="67139"/>
                        <a14:backgroundMark x1="75663" y1="53399" x2="75663" y2="53399"/>
                        <a14:backgroundMark x1="74602" y1="60198" x2="74602" y2="60198"/>
                        <a14:backgroundMark x1="71353" y1="70680" x2="70955" y2="70680"/>
                        <a14:backgroundMark x1="63793" y1="95184" x2="63793" y2="95184"/>
                        <a14:backgroundMark x1="61737" y1="90085" x2="61737" y2="90085"/>
                        <a14:backgroundMark x1="57692" y1="96742" x2="57692" y2="96742"/>
                        <a14:backgroundMark x1="39854" y1="88102" x2="39854" y2="88102"/>
                        <a14:backgroundMark x1="44164" y1="78329" x2="44164" y2="78329"/>
                        <a14:backgroundMark x1="43899" y1="78329" x2="43899" y2="78329"/>
                        <a14:backgroundMark x1="40119" y1="87960" x2="40119" y2="87960"/>
                        <a14:backgroundMark x1="35809" y1="95184" x2="35809" y2="95184"/>
                        <a14:backgroundMark x1="39324" y1="93201" x2="39456" y2="93201"/>
                        <a14:backgroundMark x1="58223" y1="79887" x2="58223" y2="79887"/>
                        <a14:backgroundMark x1="57825" y1="80312" x2="57825" y2="80312"/>
                        <a14:backgroundMark x1="61737" y1="88952" x2="61737" y2="88952"/>
                        <a14:backgroundMark x1="61141" y1="86969" x2="61141" y2="86969"/>
                        <a14:backgroundMark x1="45292" y1="92351" x2="45292" y2="92351"/>
                        <a14:backgroundMark x1="42308" y1="77195" x2="42308" y2="77195"/>
                        <a14:backgroundMark x1="57626" y1="99008" x2="57626" y2="99008"/>
                        <a14:backgroundMark x1="56565" y1="97025" x2="56565" y2="97025"/>
                        <a14:backgroundMark x1="46751" y1="85552" x2="46751" y2="85552"/>
                        <a14:backgroundMark x1="66578" y1="75071" x2="66578" y2="75071"/>
                        <a14:backgroundMark x1="55637" y1="85836" x2="55637" y2="85836"/>
                        <a14:backgroundMark x1="55703" y1="85836" x2="55703" y2="85836"/>
                        <a14:backgroundMark x1="55637" y1="86261" x2="55637" y2="86261"/>
                        <a14:backgroundMark x1="55637" y1="86544" x2="55637" y2="86544"/>
                        <a14:backgroundMark x1="53846" y1="73088" x2="53846" y2="73088"/>
                        <a14:backgroundMark x1="53647" y1="78187" x2="53647" y2="78187"/>
                        <a14:backgroundMark x1="51459" y1="73088" x2="51459" y2="73088"/>
                        <a14:backgroundMark x1="51459" y1="73938" x2="51459" y2="73938"/>
                        <a14:backgroundMark x1="51459" y1="75496" x2="51459" y2="75496"/>
                        <a14:backgroundMark x1="49403" y1="18130" x2="49403" y2="18130"/>
                        <a14:backgroundMark x1="49403" y1="18980" x2="49403" y2="18980"/>
                        <a14:backgroundMark x1="50398" y1="12890" x2="50398" y2="12890"/>
                        <a14:backgroundMark x1="46950" y1="12606" x2="46950" y2="12606"/>
                        <a14:backgroundMark x1="46950" y1="13314" x2="46950" y2="13314"/>
                        <a14:backgroundMark x1="47215" y1="11473" x2="47215" y2="11473"/>
                        <a14:backgroundMark x1="47016" y1="11898" x2="47016" y2="11898"/>
                        <a14:backgroundMark x1="47546" y1="9915" x2="47546" y2="9915"/>
                        <a14:backgroundMark x1="47347" y1="10482" x2="47347" y2="10482"/>
                        <a14:backgroundMark x1="50332" y1="12323" x2="50332" y2="12323"/>
                        <a14:backgroundMark x1="58488" y1="84136" x2="58488" y2="84136"/>
                        <a14:backgroundMark x1="58422" y1="84136" x2="58422" y2="84136"/>
                        <a14:backgroundMark x1="58422" y1="84703" x2="58422" y2="84703"/>
                        <a14:backgroundMark x1="51592" y1="76346" x2="51592" y2="76346"/>
                        <a14:backgroundMark x1="51658" y1="77904" x2="51658" y2="77904"/>
                        <a14:backgroundMark x1="51658" y1="79037" x2="51658" y2="79037"/>
                        <a14:backgroundMark x1="51592" y1="79887" x2="51592" y2="79887"/>
                        <a14:backgroundMark x1="51592" y1="79745" x2="51592" y2="79745"/>
                        <a14:backgroundMark x1="51724" y1="79462" x2="51724" y2="79462"/>
                        <a14:backgroundMark x1="53647" y1="77337" x2="53647" y2="77337"/>
                        <a14:backgroundMark x1="55902" y1="76204" x2="55902" y2="76204"/>
                        <a14:backgroundMark x1="55902" y1="76912" x2="55902" y2="76912"/>
                        <a14:backgroundMark x1="53448" y1="71105" x2="53448" y2="71105"/>
                        <a14:backgroundMark x1="53448" y1="72805" x2="53448" y2="72805"/>
                        <a14:backgroundMark x1="53647" y1="74221" x2="53780" y2="73938"/>
                        <a14:backgroundMark x1="53647" y1="74929" x2="53647" y2="75212"/>
                        <a14:backgroundMark x1="53515" y1="77620" x2="53515" y2="77904"/>
                        <a14:backgroundMark x1="53647" y1="76487" x2="53647" y2="76771"/>
                        <a14:backgroundMark x1="53647" y1="75921" x2="53647" y2="77337"/>
                        <a14:backgroundMark x1="53581" y1="75354" x2="53581" y2="75637"/>
                        <a14:backgroundMark x1="53581" y1="73229" x2="53581" y2="78612"/>
                        <a14:backgroundMark x1="53581" y1="73088" x2="53581" y2="76771"/>
                        <a14:backgroundMark x1="53581" y1="74788" x2="53647" y2="77054"/>
                        <a14:backgroundMark x1="53515" y1="75637" x2="53515" y2="75921"/>
                        <a14:backgroundMark x1="51592" y1="76912" x2="51592" y2="76912"/>
                        <a14:backgroundMark x1="53581" y1="79320" x2="53581" y2="79320"/>
                        <a14:backgroundMark x1="53581" y1="79745" x2="53581" y2="79745"/>
                        <a14:backgroundMark x1="53581" y1="79887" x2="53581" y2="79887"/>
                      </a14:backgroundRemoval>
                    </a14:imgEffect>
                  </a14:imgLayer>
                </a14:imgProps>
              </a:ext>
              <a:ext uri="{28A0092B-C50C-407E-A947-70E740481C1C}">
                <a14:useLocalDpi xmlns:a14="http://schemas.microsoft.com/office/drawing/2010/main" val="0"/>
              </a:ext>
            </a:extLst>
          </a:blip>
          <a:srcRect l="44127" r="43809" b="75661"/>
          <a:stretch/>
        </p:blipFill>
        <p:spPr>
          <a:xfrm>
            <a:off x="4034970" y="0"/>
            <a:ext cx="1103087" cy="1669143"/>
          </a:xfrm>
          <a:prstGeom prst="rect">
            <a:avLst/>
          </a:prstGeom>
        </p:spPr>
      </p:pic>
      <p:pic>
        <p:nvPicPr>
          <p:cNvPr id="32" name="Picture 29" descr="PowerPoint Slide Show - [TheRock]">
            <a:extLst>
              <a:ext uri="{FF2B5EF4-FFF2-40B4-BE49-F238E27FC236}">
                <a16:creationId xmlns:a16="http://schemas.microsoft.com/office/drawing/2014/main" id="{B1683AA9-3AE4-46F8-BDBC-CF38D57E28C7}"/>
              </a:ext>
            </a:extLst>
          </p:cNvPr>
          <p:cNvPicPr>
            <a:picLocks noChangeAspect="1"/>
          </p:cNvPicPr>
          <p:nvPr/>
        </p:nvPicPr>
        <p:blipFill rotWithShape="1">
          <a:blip r:embed="rId5">
            <a:extLst>
              <a:ext uri="{28A0092B-C50C-407E-A947-70E740481C1C}">
                <a14:useLocalDpi xmlns:a14="http://schemas.microsoft.com/office/drawing/2010/main" val="0"/>
              </a:ext>
            </a:extLst>
          </a:blip>
          <a:srcRect l="23164" t="8987" r="19242" b="9100"/>
          <a:stretch/>
        </p:blipFill>
        <p:spPr>
          <a:xfrm>
            <a:off x="1155192" y="621793"/>
            <a:ext cx="7010400" cy="5608321"/>
          </a:xfrm>
          <a:prstGeom prst="rect">
            <a:avLst/>
          </a:prstGeom>
          <a:solidFill>
            <a:schemeClr val="tx1">
              <a:alpha val="0"/>
            </a:schemeClr>
          </a:solidFill>
        </p:spPr>
      </p:pic>
      <p:sp>
        <p:nvSpPr>
          <p:cNvPr id="33" name="Title 1">
            <a:extLst>
              <a:ext uri="{FF2B5EF4-FFF2-40B4-BE49-F238E27FC236}">
                <a16:creationId xmlns:a16="http://schemas.microsoft.com/office/drawing/2014/main" id="{92F4BFEA-E8C9-41A0-BA6E-CCDB8F0A3C81}"/>
              </a:ext>
            </a:extLst>
          </p:cNvPr>
          <p:cNvSpPr txBox="1">
            <a:spLocks/>
          </p:cNvSpPr>
          <p:nvPr/>
        </p:nvSpPr>
        <p:spPr>
          <a:xfrm>
            <a:off x="1981200" y="2743200"/>
            <a:ext cx="2209800"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a:solidFill>
                  <a:srgbClr val="FF0000"/>
                </a:solidFill>
                <a:latin typeface="Aharoni" panose="02010803020104030203" pitchFamily="2" charset="-79"/>
                <a:cs typeface="Aharoni" panose="02010803020104030203" pitchFamily="2" charset="-79"/>
              </a:rPr>
              <a:t>  </a:t>
            </a:r>
            <a:r>
              <a:rPr lang="en-US" sz="9600" b="1" dirty="0">
                <a:solidFill>
                  <a:schemeClr val="bg1"/>
                </a:solidFill>
                <a:latin typeface="Aharoni" panose="02010803020104030203" pitchFamily="2" charset="-79"/>
                <a:cs typeface="Aharoni" panose="02010803020104030203" pitchFamily="2" charset="-79"/>
              </a:rPr>
              <a:t>W</a:t>
            </a:r>
            <a:endParaRPr lang="en-US" sz="9600" dirty="0">
              <a:solidFill>
                <a:schemeClr val="bg1"/>
              </a:solidFill>
              <a:latin typeface="Aharoni" panose="02010803020104030203" pitchFamily="2" charset="-79"/>
              <a:cs typeface="Aharoni" panose="02010803020104030203" pitchFamily="2" charset="-79"/>
            </a:endParaRPr>
          </a:p>
        </p:txBody>
      </p:sp>
      <p:sp>
        <p:nvSpPr>
          <p:cNvPr id="34" name="Title 1">
            <a:extLst>
              <a:ext uri="{FF2B5EF4-FFF2-40B4-BE49-F238E27FC236}">
                <a16:creationId xmlns:a16="http://schemas.microsoft.com/office/drawing/2014/main" id="{028A9177-F326-492A-91DC-74F5D080AAD1}"/>
              </a:ext>
            </a:extLst>
          </p:cNvPr>
          <p:cNvSpPr txBox="1">
            <a:spLocks/>
          </p:cNvSpPr>
          <p:nvPr/>
        </p:nvSpPr>
        <p:spPr>
          <a:xfrm>
            <a:off x="3276600" y="2743200"/>
            <a:ext cx="1676400"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500" b="1" dirty="0">
                <a:solidFill>
                  <a:srgbClr val="FF0000"/>
                </a:solidFill>
                <a:latin typeface="Aharoni" panose="02010803020104030203" pitchFamily="2" charset="-79"/>
                <a:cs typeface="Aharoni" panose="02010803020104030203" pitchFamily="2" charset="-79"/>
              </a:rPr>
              <a:t> </a:t>
            </a:r>
            <a:r>
              <a:rPr lang="en-US" sz="9850" b="1" dirty="0">
                <a:solidFill>
                  <a:schemeClr val="bg1"/>
                </a:solidFill>
                <a:latin typeface="Aharoni" panose="02010803020104030203" pitchFamily="2" charset="-79"/>
                <a:cs typeface="Aharoni" panose="02010803020104030203" pitchFamily="2" charset="-79"/>
              </a:rPr>
              <a:t> </a:t>
            </a:r>
            <a:r>
              <a:rPr lang="en-US" sz="9600" b="1" dirty="0">
                <a:solidFill>
                  <a:schemeClr val="bg1"/>
                </a:solidFill>
                <a:latin typeface="Aharoni" panose="02010803020104030203" pitchFamily="2" charset="-79"/>
                <a:cs typeface="Aharoni" panose="02010803020104030203" pitchFamily="2" charset="-79"/>
              </a:rPr>
              <a:t>o</a:t>
            </a:r>
            <a:endParaRPr lang="en-US" sz="9600" dirty="0">
              <a:solidFill>
                <a:schemeClr val="bg1"/>
              </a:solidFill>
              <a:latin typeface="Aharoni" panose="02010803020104030203" pitchFamily="2" charset="-79"/>
              <a:cs typeface="Aharoni" panose="02010803020104030203" pitchFamily="2" charset="-79"/>
            </a:endParaRPr>
          </a:p>
        </p:txBody>
      </p:sp>
      <p:sp>
        <p:nvSpPr>
          <p:cNvPr id="35" name="Title 1">
            <a:extLst>
              <a:ext uri="{FF2B5EF4-FFF2-40B4-BE49-F238E27FC236}">
                <a16:creationId xmlns:a16="http://schemas.microsoft.com/office/drawing/2014/main" id="{7734A1A8-0A68-40FF-A6EB-59BE668307A2}"/>
              </a:ext>
            </a:extLst>
          </p:cNvPr>
          <p:cNvSpPr txBox="1">
            <a:spLocks/>
          </p:cNvSpPr>
          <p:nvPr/>
        </p:nvSpPr>
        <p:spPr>
          <a:xfrm>
            <a:off x="3962400" y="2743200"/>
            <a:ext cx="1524000"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dirty="0">
                <a:solidFill>
                  <a:srgbClr val="FF0000"/>
                </a:solidFill>
                <a:latin typeface="Aharoni" panose="02010803020104030203" pitchFamily="2" charset="-79"/>
                <a:cs typeface="Aharoni" panose="02010803020104030203" pitchFamily="2" charset="-79"/>
              </a:rPr>
              <a:t> </a:t>
            </a:r>
            <a:r>
              <a:rPr lang="en-US" sz="9800" b="1" dirty="0">
                <a:solidFill>
                  <a:schemeClr val="bg1"/>
                </a:solidFill>
                <a:latin typeface="Aharoni" panose="02010803020104030203" pitchFamily="2" charset="-79"/>
                <a:cs typeface="Aharoni" panose="02010803020104030203" pitchFamily="2" charset="-79"/>
              </a:rPr>
              <a:t> </a:t>
            </a:r>
            <a:r>
              <a:rPr lang="en-US" sz="9600" b="1" dirty="0">
                <a:solidFill>
                  <a:schemeClr val="bg1"/>
                </a:solidFill>
                <a:latin typeface="Aharoni" panose="02010803020104030203" pitchFamily="2" charset="-79"/>
                <a:cs typeface="Aharoni" panose="02010803020104030203" pitchFamily="2" charset="-79"/>
              </a:rPr>
              <a:t>r</a:t>
            </a:r>
            <a:endParaRPr lang="en-US" sz="9600" dirty="0">
              <a:solidFill>
                <a:schemeClr val="bg1"/>
              </a:solidFill>
              <a:latin typeface="Aharoni" panose="02010803020104030203" pitchFamily="2" charset="-79"/>
              <a:cs typeface="Aharoni" panose="02010803020104030203" pitchFamily="2" charset="-79"/>
            </a:endParaRPr>
          </a:p>
        </p:txBody>
      </p:sp>
      <p:sp>
        <p:nvSpPr>
          <p:cNvPr id="36" name="Title 1">
            <a:extLst>
              <a:ext uri="{FF2B5EF4-FFF2-40B4-BE49-F238E27FC236}">
                <a16:creationId xmlns:a16="http://schemas.microsoft.com/office/drawing/2014/main" id="{24479DED-5698-4627-AF07-D326872DF9E3}"/>
              </a:ext>
            </a:extLst>
          </p:cNvPr>
          <p:cNvSpPr txBox="1">
            <a:spLocks/>
          </p:cNvSpPr>
          <p:nvPr/>
        </p:nvSpPr>
        <p:spPr>
          <a:xfrm>
            <a:off x="4495800" y="2743200"/>
            <a:ext cx="1676400"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000" b="1" dirty="0">
                <a:solidFill>
                  <a:srgbClr val="FF0000"/>
                </a:solidFill>
                <a:latin typeface="Aharoni" panose="02010803020104030203" pitchFamily="2" charset="-79"/>
                <a:cs typeface="Aharoni" panose="02010803020104030203" pitchFamily="2" charset="-79"/>
              </a:rPr>
              <a:t> </a:t>
            </a:r>
            <a:r>
              <a:rPr lang="en-US" sz="9800" b="1" dirty="0">
                <a:solidFill>
                  <a:srgbClr val="FF0000"/>
                </a:solidFill>
                <a:latin typeface="Aharoni" panose="02010803020104030203" pitchFamily="2" charset="-79"/>
                <a:cs typeface="Aharoni" panose="02010803020104030203" pitchFamily="2" charset="-79"/>
              </a:rPr>
              <a:t> </a:t>
            </a:r>
            <a:r>
              <a:rPr lang="en-US" sz="9600" b="1" dirty="0">
                <a:solidFill>
                  <a:schemeClr val="bg1"/>
                </a:solidFill>
                <a:latin typeface="Aharoni" panose="02010803020104030203" pitchFamily="2" charset="-79"/>
                <a:cs typeface="Aharoni" panose="02010803020104030203" pitchFamily="2" charset="-79"/>
              </a:rPr>
              <a:t>d</a:t>
            </a:r>
            <a:endParaRPr lang="en-US" sz="9600" dirty="0">
              <a:solidFill>
                <a:schemeClr val="bg1"/>
              </a:solidFill>
              <a:latin typeface="Aharoni" panose="02010803020104030203" pitchFamily="2" charset="-79"/>
              <a:cs typeface="Aharoni" panose="02010803020104030203" pitchFamily="2" charset="-79"/>
            </a:endParaRPr>
          </a:p>
        </p:txBody>
      </p:sp>
      <p:sp>
        <p:nvSpPr>
          <p:cNvPr id="37" name="Title 1">
            <a:extLst>
              <a:ext uri="{FF2B5EF4-FFF2-40B4-BE49-F238E27FC236}">
                <a16:creationId xmlns:a16="http://schemas.microsoft.com/office/drawing/2014/main" id="{9B9096D9-DFE8-4346-AF8D-4EE5374C9EBD}"/>
              </a:ext>
            </a:extLst>
          </p:cNvPr>
          <p:cNvSpPr>
            <a:spLocks noGrp="1"/>
          </p:cNvSpPr>
          <p:nvPr>
            <p:ph type="title"/>
          </p:nvPr>
        </p:nvSpPr>
        <p:spPr>
          <a:xfrm>
            <a:off x="2362200" y="2743200"/>
            <a:ext cx="4114800" cy="1706562"/>
          </a:xfrm>
        </p:spPr>
        <p:txBody>
          <a:bodyPr>
            <a:noAutofit/>
          </a:bodyPr>
          <a:lstStyle/>
          <a:p>
            <a:r>
              <a:rPr lang="en-US" sz="9600" b="1" dirty="0">
                <a:solidFill>
                  <a:schemeClr val="bg1"/>
                </a:solidFill>
                <a:latin typeface="Aharoni" panose="02010803020104030203" pitchFamily="2" charset="-79"/>
                <a:cs typeface="Aharoni" panose="02010803020104030203" pitchFamily="2" charset="-79"/>
              </a:rPr>
              <a:t>Word</a:t>
            </a:r>
            <a:endParaRPr lang="en-US" sz="9600" dirty="0">
              <a:solidFill>
                <a:schemeClr val="bg1"/>
              </a:solidFill>
              <a:latin typeface="Aharoni" panose="02010803020104030203" pitchFamily="2" charset="-79"/>
              <a:cs typeface="Aharoni" panose="02010803020104030203" pitchFamily="2" charset="-79"/>
            </a:endParaRPr>
          </a:p>
        </p:txBody>
      </p:sp>
      <p:sp>
        <p:nvSpPr>
          <p:cNvPr id="38" name="Title 1">
            <a:extLst>
              <a:ext uri="{FF2B5EF4-FFF2-40B4-BE49-F238E27FC236}">
                <a16:creationId xmlns:a16="http://schemas.microsoft.com/office/drawing/2014/main" id="{B1465DD3-5991-4ECB-92E7-C447A7F668CC}"/>
              </a:ext>
            </a:extLst>
          </p:cNvPr>
          <p:cNvSpPr txBox="1">
            <a:spLocks/>
          </p:cNvSpPr>
          <p:nvPr/>
        </p:nvSpPr>
        <p:spPr>
          <a:xfrm>
            <a:off x="2514600" y="2743200"/>
            <a:ext cx="3810000"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a:solidFill>
                  <a:srgbClr val="0070C0"/>
                </a:solidFill>
                <a:latin typeface="Aharoni" panose="02010803020104030203" pitchFamily="2" charset="-79"/>
                <a:cs typeface="Aharoni" panose="02010803020104030203" pitchFamily="2" charset="-79"/>
              </a:rPr>
              <a:t>Truth</a:t>
            </a:r>
            <a:endParaRPr lang="en-US" sz="9600" dirty="0">
              <a:solidFill>
                <a:srgbClr val="0070C0"/>
              </a:solidFill>
              <a:latin typeface="Aharoni" panose="02010803020104030203" pitchFamily="2" charset="-79"/>
              <a:cs typeface="Aharoni" panose="02010803020104030203" pitchFamily="2" charset="-79"/>
            </a:endParaRPr>
          </a:p>
        </p:txBody>
      </p:sp>
      <p:sp>
        <p:nvSpPr>
          <p:cNvPr id="39" name="Title 1">
            <a:extLst>
              <a:ext uri="{FF2B5EF4-FFF2-40B4-BE49-F238E27FC236}">
                <a16:creationId xmlns:a16="http://schemas.microsoft.com/office/drawing/2014/main" id="{78C61B59-F8E6-460A-9E31-41563766AEEB}"/>
              </a:ext>
            </a:extLst>
          </p:cNvPr>
          <p:cNvSpPr txBox="1">
            <a:spLocks/>
          </p:cNvSpPr>
          <p:nvPr/>
        </p:nvSpPr>
        <p:spPr>
          <a:xfrm>
            <a:off x="3810000" y="2286000"/>
            <a:ext cx="12192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a:solidFill>
                  <a:srgbClr val="33CC33"/>
                </a:solidFill>
                <a:latin typeface="Aharoni" panose="02010803020104030203" pitchFamily="2" charset="-79"/>
                <a:cs typeface="Aharoni" panose="02010803020104030203" pitchFamily="2" charset="-79"/>
              </a:rPr>
              <a:t>B</a:t>
            </a:r>
            <a:endParaRPr lang="en-US" sz="9600" dirty="0">
              <a:solidFill>
                <a:srgbClr val="33CC33"/>
              </a:solidFill>
              <a:latin typeface="Aharoni" panose="02010803020104030203" pitchFamily="2" charset="-79"/>
              <a:cs typeface="Aharoni" panose="02010803020104030203" pitchFamily="2" charset="-79"/>
            </a:endParaRPr>
          </a:p>
        </p:txBody>
      </p:sp>
      <p:sp>
        <p:nvSpPr>
          <p:cNvPr id="40" name="Title 1">
            <a:extLst>
              <a:ext uri="{FF2B5EF4-FFF2-40B4-BE49-F238E27FC236}">
                <a16:creationId xmlns:a16="http://schemas.microsoft.com/office/drawing/2014/main" id="{80F1252D-520B-4C3A-9086-CAAE04AE6D6D}"/>
              </a:ext>
            </a:extLst>
          </p:cNvPr>
          <p:cNvSpPr txBox="1">
            <a:spLocks/>
          </p:cNvSpPr>
          <p:nvPr/>
        </p:nvSpPr>
        <p:spPr>
          <a:xfrm>
            <a:off x="3505200" y="3581400"/>
            <a:ext cx="1524000" cy="144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800" b="1" dirty="0">
                <a:solidFill>
                  <a:srgbClr val="FF0000"/>
                </a:solidFill>
                <a:latin typeface="Aharoni" panose="02010803020104030203" pitchFamily="2" charset="-79"/>
                <a:cs typeface="Aharoni" panose="02010803020104030203" pitchFamily="2" charset="-79"/>
              </a:rPr>
              <a:t> </a:t>
            </a:r>
            <a:r>
              <a:rPr lang="en-US" sz="9600" b="1" dirty="0">
                <a:solidFill>
                  <a:srgbClr val="33CC33"/>
                </a:solidFill>
                <a:latin typeface="Aharoni" panose="02010803020104030203" pitchFamily="2" charset="-79"/>
                <a:cs typeface="Aharoni" panose="02010803020104030203" pitchFamily="2" charset="-79"/>
              </a:rPr>
              <a:t>y</a:t>
            </a:r>
            <a:endParaRPr lang="en-US" sz="9600" dirty="0">
              <a:solidFill>
                <a:srgbClr val="33CC33"/>
              </a:solidFill>
              <a:latin typeface="Aharoni" panose="02010803020104030203" pitchFamily="2" charset="-79"/>
              <a:cs typeface="Aharoni" panose="02010803020104030203" pitchFamily="2" charset="-79"/>
            </a:endParaRPr>
          </a:p>
        </p:txBody>
      </p:sp>
      <p:sp>
        <p:nvSpPr>
          <p:cNvPr id="41" name="Title 1">
            <a:extLst>
              <a:ext uri="{FF2B5EF4-FFF2-40B4-BE49-F238E27FC236}">
                <a16:creationId xmlns:a16="http://schemas.microsoft.com/office/drawing/2014/main" id="{207164C9-4054-4EC5-BB1C-030C42C8210F}"/>
              </a:ext>
            </a:extLst>
          </p:cNvPr>
          <p:cNvSpPr txBox="1">
            <a:spLocks/>
          </p:cNvSpPr>
          <p:nvPr/>
        </p:nvSpPr>
        <p:spPr>
          <a:xfrm>
            <a:off x="3162301" y="2037434"/>
            <a:ext cx="1866900" cy="3687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5600"/>
              </a:lnSpc>
            </a:pPr>
            <a:r>
              <a:rPr lang="en-US" sz="9000" b="1" dirty="0">
                <a:latin typeface="Aharoni" panose="02010803020104030203" pitchFamily="2" charset="-79"/>
                <a:cs typeface="Aharoni" panose="02010803020104030203" pitchFamily="2" charset="-79"/>
              </a:rPr>
              <a:t> </a:t>
            </a:r>
            <a:r>
              <a:rPr lang="en-US" sz="9600" b="1" dirty="0">
                <a:latin typeface="Aharoni" panose="02010803020104030203" pitchFamily="2" charset="-79"/>
                <a:cs typeface="Aharoni" panose="02010803020104030203" pitchFamily="2" charset="-79"/>
              </a:rPr>
              <a:t> </a:t>
            </a:r>
            <a:r>
              <a:rPr lang="en-US" sz="9600" b="1" dirty="0">
                <a:solidFill>
                  <a:srgbClr val="33CC33"/>
                </a:solidFill>
                <a:latin typeface="Aharoni" panose="02010803020104030203" pitchFamily="2" charset="-79"/>
                <a:cs typeface="Aharoni" panose="02010803020104030203" pitchFamily="2" charset="-79"/>
              </a:rPr>
              <a:t>B</a:t>
            </a:r>
          </a:p>
          <a:p>
            <a:pPr>
              <a:lnSpc>
                <a:spcPts val="5600"/>
              </a:lnSpc>
            </a:pPr>
            <a:r>
              <a:rPr lang="en-US" sz="8000" b="1" dirty="0">
                <a:solidFill>
                  <a:srgbClr val="33CC33"/>
                </a:solidFill>
                <a:latin typeface="Aharoni" panose="02010803020104030203" pitchFamily="2" charset="-79"/>
                <a:cs typeface="Aharoni" panose="02010803020104030203" pitchFamily="2" charset="-79"/>
              </a:rPr>
              <a:t> </a:t>
            </a:r>
            <a:r>
              <a:rPr lang="en-US" sz="9600" b="1" dirty="0">
                <a:solidFill>
                  <a:srgbClr val="33CC33"/>
                </a:solidFill>
                <a:latin typeface="Aharoni" panose="02010803020104030203" pitchFamily="2" charset="-79"/>
                <a:cs typeface="Aharoni" panose="02010803020104030203" pitchFamily="2" charset="-79"/>
              </a:rPr>
              <a:t> u</a:t>
            </a:r>
          </a:p>
          <a:p>
            <a:pPr>
              <a:lnSpc>
                <a:spcPts val="5600"/>
              </a:lnSpc>
            </a:pPr>
            <a:r>
              <a:rPr lang="en-US" sz="6500" b="1" dirty="0">
                <a:solidFill>
                  <a:srgbClr val="33CC33"/>
                </a:solidFill>
                <a:latin typeface="Aharoni" panose="02010803020104030203" pitchFamily="2" charset="-79"/>
                <a:cs typeface="Aharoni" panose="02010803020104030203" pitchFamily="2" charset="-79"/>
              </a:rPr>
              <a:t>   </a:t>
            </a:r>
            <a:r>
              <a:rPr lang="en-US" sz="9600" b="1" dirty="0">
                <a:solidFill>
                  <a:srgbClr val="33CC33"/>
                </a:solidFill>
                <a:latin typeface="Aharoni" panose="02010803020104030203" pitchFamily="2" charset="-79"/>
                <a:cs typeface="Aharoni" panose="02010803020104030203" pitchFamily="2" charset="-79"/>
              </a:rPr>
              <a:t>y</a:t>
            </a:r>
            <a:endParaRPr lang="en-US" sz="9600" dirty="0">
              <a:solidFill>
                <a:srgbClr val="33CC33"/>
              </a:solidFill>
              <a:latin typeface="Aharoni" panose="02010803020104030203" pitchFamily="2" charset="-79"/>
              <a:cs typeface="Aharoni" panose="02010803020104030203" pitchFamily="2" charset="-79"/>
            </a:endParaRPr>
          </a:p>
        </p:txBody>
      </p:sp>
      <p:sp>
        <p:nvSpPr>
          <p:cNvPr id="42" name="Title 1">
            <a:extLst>
              <a:ext uri="{FF2B5EF4-FFF2-40B4-BE49-F238E27FC236}">
                <a16:creationId xmlns:a16="http://schemas.microsoft.com/office/drawing/2014/main" id="{E0C3D3D9-3453-48A5-8F2B-978B284028AE}"/>
              </a:ext>
            </a:extLst>
          </p:cNvPr>
          <p:cNvSpPr txBox="1">
            <a:spLocks/>
          </p:cNvSpPr>
          <p:nvPr/>
        </p:nvSpPr>
        <p:spPr>
          <a:xfrm>
            <a:off x="4686301" y="1135531"/>
            <a:ext cx="1638300" cy="58062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7500"/>
              </a:lnSpc>
            </a:pPr>
            <a:r>
              <a:rPr lang="en-US" sz="9600" b="1" dirty="0">
                <a:solidFill>
                  <a:srgbClr val="FF0000"/>
                </a:solidFill>
                <a:latin typeface="Aharoni" panose="02010803020104030203" pitchFamily="2" charset="-79"/>
                <a:cs typeface="Aharoni" panose="02010803020104030203" pitchFamily="2" charset="-79"/>
              </a:rPr>
              <a:t>h</a:t>
            </a:r>
          </a:p>
          <a:p>
            <a:pPr>
              <a:lnSpc>
                <a:spcPts val="7500"/>
              </a:lnSpc>
            </a:pPr>
            <a:r>
              <a:rPr lang="en-US" sz="9600" b="1" dirty="0">
                <a:solidFill>
                  <a:srgbClr val="FF0000"/>
                </a:solidFill>
                <a:latin typeface="Aharoni" panose="02010803020104030203" pitchFamily="2" charset="-79"/>
                <a:cs typeface="Aharoni" panose="02010803020104030203" pitchFamily="2" charset="-79"/>
              </a:rPr>
              <a:t>e</a:t>
            </a:r>
          </a:p>
          <a:p>
            <a:pPr>
              <a:lnSpc>
                <a:spcPts val="7500"/>
              </a:lnSpc>
            </a:pPr>
            <a:r>
              <a:rPr lang="en-US" sz="9600" b="1" dirty="0">
                <a:solidFill>
                  <a:srgbClr val="FF0000"/>
                </a:solidFill>
                <a:latin typeface="Aharoni" panose="02010803020104030203" pitchFamily="2" charset="-79"/>
                <a:cs typeface="Aharoni" panose="02010803020104030203" pitchFamily="2" charset="-79"/>
              </a:rPr>
              <a:t>a</a:t>
            </a:r>
          </a:p>
          <a:p>
            <a:pPr>
              <a:lnSpc>
                <a:spcPts val="7500"/>
              </a:lnSpc>
            </a:pPr>
            <a:r>
              <a:rPr lang="en-US" sz="9600" b="1" dirty="0">
                <a:solidFill>
                  <a:srgbClr val="FF0000"/>
                </a:solidFill>
                <a:latin typeface="Aharoni" panose="02010803020104030203" pitchFamily="2" charset="-79"/>
                <a:cs typeface="Aharoni" panose="02010803020104030203" pitchFamily="2" charset="-79"/>
              </a:rPr>
              <a:t>r</a:t>
            </a:r>
          </a:p>
          <a:p>
            <a:pPr>
              <a:lnSpc>
                <a:spcPts val="7500"/>
              </a:lnSpc>
            </a:pPr>
            <a:r>
              <a:rPr lang="en-US" sz="9600" b="1" dirty="0">
                <a:solidFill>
                  <a:srgbClr val="FF0000"/>
                </a:solidFill>
                <a:latin typeface="Aharoni" panose="02010803020104030203" pitchFamily="2" charset="-79"/>
                <a:cs typeface="Aharoni" panose="02010803020104030203" pitchFamily="2" charset="-79"/>
              </a:rPr>
              <a:t>t</a:t>
            </a:r>
          </a:p>
        </p:txBody>
      </p:sp>
      <p:sp>
        <p:nvSpPr>
          <p:cNvPr id="43" name="Title 1">
            <a:extLst>
              <a:ext uri="{FF2B5EF4-FFF2-40B4-BE49-F238E27FC236}">
                <a16:creationId xmlns:a16="http://schemas.microsoft.com/office/drawing/2014/main" id="{9D5C6E95-EC8A-4645-A9BF-A31F7D753010}"/>
              </a:ext>
            </a:extLst>
          </p:cNvPr>
          <p:cNvSpPr txBox="1">
            <a:spLocks/>
          </p:cNvSpPr>
          <p:nvPr/>
        </p:nvSpPr>
        <p:spPr>
          <a:xfrm>
            <a:off x="304800" y="1752600"/>
            <a:ext cx="4724400" cy="1676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a:solidFill>
                  <a:srgbClr val="66FF66"/>
                </a:solidFill>
                <a:latin typeface="Aharoni" panose="02010803020104030203" pitchFamily="2" charset="-79"/>
                <a:cs typeface="Aharoni" panose="02010803020104030203" pitchFamily="2" charset="-79"/>
              </a:rPr>
              <a:t> </a:t>
            </a:r>
            <a:r>
              <a:rPr lang="en-US" sz="10500" b="1" dirty="0">
                <a:solidFill>
                  <a:srgbClr val="66FF66"/>
                </a:solidFill>
                <a:latin typeface="Aharoni" panose="02010803020104030203" pitchFamily="2" charset="-79"/>
                <a:cs typeface="Aharoni" panose="02010803020104030203" pitchFamily="2" charset="-79"/>
              </a:rPr>
              <a:t> </a:t>
            </a:r>
            <a:r>
              <a:rPr lang="en-US" sz="9600" b="1" dirty="0">
                <a:solidFill>
                  <a:srgbClr val="9900CC"/>
                </a:solidFill>
                <a:latin typeface="Aharoni" panose="02010803020104030203" pitchFamily="2" charset="-79"/>
                <a:cs typeface="Aharoni" panose="02010803020104030203" pitchFamily="2" charset="-79"/>
              </a:rPr>
              <a:t>Mercy</a:t>
            </a:r>
            <a:endParaRPr lang="en-US" sz="9600" dirty="0">
              <a:solidFill>
                <a:srgbClr val="9900CC"/>
              </a:solidFill>
              <a:latin typeface="Aharoni" panose="02010803020104030203" pitchFamily="2" charset="-79"/>
              <a:cs typeface="Aharoni" panose="02010803020104030203" pitchFamily="2" charset="-79"/>
            </a:endParaRPr>
          </a:p>
        </p:txBody>
      </p:sp>
      <p:sp>
        <p:nvSpPr>
          <p:cNvPr id="44" name="Title 1">
            <a:extLst>
              <a:ext uri="{FF2B5EF4-FFF2-40B4-BE49-F238E27FC236}">
                <a16:creationId xmlns:a16="http://schemas.microsoft.com/office/drawing/2014/main" id="{6B0846C3-ED89-4D08-A854-408179B0F086}"/>
              </a:ext>
            </a:extLst>
          </p:cNvPr>
          <p:cNvSpPr txBox="1">
            <a:spLocks/>
          </p:cNvSpPr>
          <p:nvPr/>
        </p:nvSpPr>
        <p:spPr>
          <a:xfrm>
            <a:off x="2437340" y="3973282"/>
            <a:ext cx="5970608" cy="1600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400" b="1" dirty="0">
                <a:solidFill>
                  <a:srgbClr val="66FF66"/>
                </a:solidFill>
                <a:latin typeface="Aharoni" panose="02010803020104030203" pitchFamily="2" charset="-79"/>
                <a:cs typeface="Aharoni" panose="02010803020104030203" pitchFamily="2" charset="-79"/>
              </a:rPr>
              <a:t> </a:t>
            </a:r>
            <a:r>
              <a:rPr lang="en-US" sz="9900" b="1" dirty="0">
                <a:solidFill>
                  <a:srgbClr val="66FF66"/>
                </a:solidFill>
                <a:latin typeface="Aharoni" panose="02010803020104030203" pitchFamily="2" charset="-79"/>
                <a:cs typeface="Aharoni" panose="02010803020104030203" pitchFamily="2" charset="-79"/>
              </a:rPr>
              <a:t> </a:t>
            </a:r>
            <a:r>
              <a:rPr lang="en-US" sz="9600" b="1" dirty="0">
                <a:solidFill>
                  <a:srgbClr val="FF6600"/>
                </a:solidFill>
                <a:latin typeface="Aharoni" panose="02010803020104030203" pitchFamily="2" charset="-79"/>
                <a:cs typeface="Aharoni" panose="02010803020104030203" pitchFamily="2" charset="-79"/>
              </a:rPr>
              <a:t>worship</a:t>
            </a:r>
            <a:endParaRPr lang="en-US" sz="9600" dirty="0">
              <a:solidFill>
                <a:srgbClr val="FF6600"/>
              </a:solidFill>
              <a:latin typeface="Aharoni" panose="02010803020104030203" pitchFamily="2" charset="-79"/>
              <a:cs typeface="Aharoni" panose="02010803020104030203" pitchFamily="2" charset="-79"/>
            </a:endParaRPr>
          </a:p>
        </p:txBody>
      </p:sp>
      <p:sp>
        <p:nvSpPr>
          <p:cNvPr id="45" name="Title 1">
            <a:extLst>
              <a:ext uri="{FF2B5EF4-FFF2-40B4-BE49-F238E27FC236}">
                <a16:creationId xmlns:a16="http://schemas.microsoft.com/office/drawing/2014/main" id="{F663E62F-2BD0-4DA0-B18F-B06B1CD57BD7}"/>
              </a:ext>
            </a:extLst>
          </p:cNvPr>
          <p:cNvSpPr txBox="1">
            <a:spLocks/>
          </p:cNvSpPr>
          <p:nvPr/>
        </p:nvSpPr>
        <p:spPr>
          <a:xfrm>
            <a:off x="3505200" y="2743200"/>
            <a:ext cx="1524000"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600" b="1" dirty="0">
                <a:solidFill>
                  <a:srgbClr val="00B0F0"/>
                </a:solidFill>
                <a:latin typeface="Aharoni" panose="02010803020104030203" pitchFamily="2" charset="-79"/>
                <a:cs typeface="Aharoni" panose="02010803020104030203" pitchFamily="2" charset="-79"/>
              </a:rPr>
              <a:t> </a:t>
            </a:r>
            <a:r>
              <a:rPr lang="en-US" sz="9600" b="1" dirty="0">
                <a:solidFill>
                  <a:srgbClr val="33CC33"/>
                </a:solidFill>
                <a:latin typeface="Aharoni" panose="02010803020104030203" pitchFamily="2" charset="-79"/>
                <a:cs typeface="Aharoni" panose="02010803020104030203" pitchFamily="2" charset="-79"/>
              </a:rPr>
              <a:t>u</a:t>
            </a:r>
            <a:endParaRPr lang="en-US" sz="9600" dirty="0">
              <a:solidFill>
                <a:srgbClr val="33CC33"/>
              </a:solidFill>
              <a:latin typeface="Aharoni" panose="02010803020104030203" pitchFamily="2" charset="-79"/>
              <a:cs typeface="Aharoni" panose="02010803020104030203" pitchFamily="2" charset="-79"/>
            </a:endParaRPr>
          </a:p>
        </p:txBody>
      </p:sp>
      <p:sp>
        <p:nvSpPr>
          <p:cNvPr id="46" name="Title 1">
            <a:extLst>
              <a:ext uri="{FF2B5EF4-FFF2-40B4-BE49-F238E27FC236}">
                <a16:creationId xmlns:a16="http://schemas.microsoft.com/office/drawing/2014/main" id="{9D3C0EDA-D0D0-4679-9587-2DB9B16344D4}"/>
              </a:ext>
            </a:extLst>
          </p:cNvPr>
          <p:cNvSpPr txBox="1">
            <a:spLocks/>
          </p:cNvSpPr>
          <p:nvPr/>
        </p:nvSpPr>
        <p:spPr>
          <a:xfrm>
            <a:off x="1828800" y="914400"/>
            <a:ext cx="1676400" cy="17907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a:solidFill>
                  <a:srgbClr val="FFFF00"/>
                </a:solidFill>
                <a:latin typeface="Aharoni" panose="02010803020104030203" pitchFamily="2" charset="-79"/>
                <a:cs typeface="Aharoni" panose="02010803020104030203" pitchFamily="2" charset="-79"/>
              </a:rPr>
              <a:t>d</a:t>
            </a:r>
          </a:p>
        </p:txBody>
      </p:sp>
      <p:sp>
        <p:nvSpPr>
          <p:cNvPr id="47" name="Title 1">
            <a:extLst>
              <a:ext uri="{FF2B5EF4-FFF2-40B4-BE49-F238E27FC236}">
                <a16:creationId xmlns:a16="http://schemas.microsoft.com/office/drawing/2014/main" id="{9D31D0F2-DD51-44C3-B0EF-047E66D1080C}"/>
              </a:ext>
            </a:extLst>
          </p:cNvPr>
          <p:cNvSpPr txBox="1">
            <a:spLocks/>
          </p:cNvSpPr>
          <p:nvPr/>
        </p:nvSpPr>
        <p:spPr>
          <a:xfrm>
            <a:off x="1600200" y="1752600"/>
            <a:ext cx="1600200" cy="1733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200" b="1" dirty="0">
                <a:solidFill>
                  <a:srgbClr val="FFFF00"/>
                </a:solidFill>
                <a:latin typeface="Aharoni" panose="02010803020104030203" pitchFamily="2" charset="-79"/>
                <a:cs typeface="Aharoni" panose="02010803020104030203" pitchFamily="2" charset="-79"/>
              </a:rPr>
              <a:t> </a:t>
            </a:r>
            <a:r>
              <a:rPr lang="en-US" sz="9800" b="1" dirty="0">
                <a:solidFill>
                  <a:srgbClr val="FFFF00"/>
                </a:solidFill>
                <a:latin typeface="Aharoni" panose="02010803020104030203" pitchFamily="2" charset="-79"/>
                <a:cs typeface="Aharoni" panose="02010803020104030203" pitchFamily="2" charset="-79"/>
              </a:rPr>
              <a:t> </a:t>
            </a:r>
            <a:r>
              <a:rPr lang="en-US" sz="9600" b="1" dirty="0">
                <a:solidFill>
                  <a:srgbClr val="FFFF00"/>
                </a:solidFill>
                <a:latin typeface="Aharoni" panose="02010803020104030203" pitchFamily="2" charset="-79"/>
                <a:cs typeface="Aharoni" panose="02010803020104030203" pitchFamily="2" charset="-79"/>
              </a:rPr>
              <a:t>e</a:t>
            </a:r>
          </a:p>
        </p:txBody>
      </p:sp>
      <p:sp>
        <p:nvSpPr>
          <p:cNvPr id="48" name="Title 1">
            <a:extLst>
              <a:ext uri="{FF2B5EF4-FFF2-40B4-BE49-F238E27FC236}">
                <a16:creationId xmlns:a16="http://schemas.microsoft.com/office/drawing/2014/main" id="{2E907762-2F56-45AD-B0A7-F31658A1F24B}"/>
              </a:ext>
            </a:extLst>
          </p:cNvPr>
          <p:cNvSpPr txBox="1">
            <a:spLocks/>
          </p:cNvSpPr>
          <p:nvPr/>
        </p:nvSpPr>
        <p:spPr>
          <a:xfrm>
            <a:off x="1828800" y="2552700"/>
            <a:ext cx="1676400" cy="17907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a:solidFill>
                  <a:srgbClr val="FFFF00"/>
                </a:solidFill>
                <a:latin typeface="Aharoni" panose="02010803020104030203" pitchFamily="2" charset="-79"/>
                <a:cs typeface="Aharoni" panose="02010803020104030203" pitchFamily="2" charset="-79"/>
              </a:rPr>
              <a:t>e</a:t>
            </a:r>
          </a:p>
        </p:txBody>
      </p:sp>
      <p:sp>
        <p:nvSpPr>
          <p:cNvPr id="49" name="Title 1">
            <a:extLst>
              <a:ext uri="{FF2B5EF4-FFF2-40B4-BE49-F238E27FC236}">
                <a16:creationId xmlns:a16="http://schemas.microsoft.com/office/drawing/2014/main" id="{69FF2BBF-6BE6-4B2B-81E3-070D9CEB0FD5}"/>
              </a:ext>
            </a:extLst>
          </p:cNvPr>
          <p:cNvSpPr txBox="1">
            <a:spLocks/>
          </p:cNvSpPr>
          <p:nvPr/>
        </p:nvSpPr>
        <p:spPr>
          <a:xfrm>
            <a:off x="1828800" y="3695700"/>
            <a:ext cx="1676400" cy="17907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a:solidFill>
                  <a:srgbClr val="FFFF00"/>
                </a:solidFill>
                <a:latin typeface="Aharoni" panose="02010803020104030203" pitchFamily="2" charset="-79"/>
                <a:cs typeface="Aharoni" panose="02010803020104030203" pitchFamily="2" charset="-79"/>
              </a:rPr>
              <a:t>d</a:t>
            </a:r>
          </a:p>
        </p:txBody>
      </p:sp>
      <p:sp>
        <p:nvSpPr>
          <p:cNvPr id="50" name="Title 1">
            <a:extLst>
              <a:ext uri="{FF2B5EF4-FFF2-40B4-BE49-F238E27FC236}">
                <a16:creationId xmlns:a16="http://schemas.microsoft.com/office/drawing/2014/main" id="{CAF9808B-A47F-4AC2-AC38-19FA9EE2F2A1}"/>
              </a:ext>
            </a:extLst>
          </p:cNvPr>
          <p:cNvSpPr txBox="1">
            <a:spLocks/>
          </p:cNvSpPr>
          <p:nvPr/>
        </p:nvSpPr>
        <p:spPr>
          <a:xfrm>
            <a:off x="1828800" y="4572000"/>
            <a:ext cx="1676400" cy="17907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a:solidFill>
                  <a:srgbClr val="FFFF00"/>
                </a:solidFill>
                <a:latin typeface="Aharoni" panose="02010803020104030203" pitchFamily="2" charset="-79"/>
                <a:cs typeface="Aharoni" panose="02010803020104030203" pitchFamily="2" charset="-79"/>
              </a:rPr>
              <a:t>s</a:t>
            </a:r>
          </a:p>
        </p:txBody>
      </p:sp>
      <p:pic>
        <p:nvPicPr>
          <p:cNvPr id="51" name="Picture 30" descr="PowerPoint Slide Show - [TheRock]">
            <a:extLst>
              <a:ext uri="{FF2B5EF4-FFF2-40B4-BE49-F238E27FC236}">
                <a16:creationId xmlns:a16="http://schemas.microsoft.com/office/drawing/2014/main" id="{FC2EBBE9-7AE4-46B6-BE88-3214259B683C}"/>
              </a:ext>
            </a:extLst>
          </p:cNvPr>
          <p:cNvPicPr>
            <a:picLocks noChangeAspect="1"/>
          </p:cNvPicPr>
          <p:nvPr/>
        </p:nvPicPr>
        <p:blipFill rotWithShape="1">
          <a:blip r:embed="rId6">
            <a:extLst>
              <a:ext uri="{28A0092B-C50C-407E-A947-70E740481C1C}">
                <a14:useLocalDpi xmlns:a14="http://schemas.microsoft.com/office/drawing/2010/main" val="0"/>
              </a:ext>
            </a:extLst>
          </a:blip>
          <a:srcRect l="22786" t="8537" r="19999" b="8519"/>
          <a:stretch/>
        </p:blipFill>
        <p:spPr>
          <a:xfrm>
            <a:off x="1143000" y="593908"/>
            <a:ext cx="6934200" cy="5654492"/>
          </a:xfrm>
          <a:prstGeom prst="rect">
            <a:avLst/>
          </a:prstGeom>
        </p:spPr>
      </p:pic>
      <p:sp>
        <p:nvSpPr>
          <p:cNvPr id="52" name="Title 1">
            <a:extLst>
              <a:ext uri="{FF2B5EF4-FFF2-40B4-BE49-F238E27FC236}">
                <a16:creationId xmlns:a16="http://schemas.microsoft.com/office/drawing/2014/main" id="{43EE1A52-E3A5-4C9C-B60C-C77750D3048B}"/>
              </a:ext>
            </a:extLst>
          </p:cNvPr>
          <p:cNvSpPr txBox="1">
            <a:spLocks/>
          </p:cNvSpPr>
          <p:nvPr/>
        </p:nvSpPr>
        <p:spPr>
          <a:xfrm>
            <a:off x="6553200" y="3886200"/>
            <a:ext cx="1752600" cy="1752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66FF66"/>
                </a:solidFill>
                <a:latin typeface="Aharoni" panose="02010803020104030203" pitchFamily="2" charset="-79"/>
                <a:cs typeface="Aharoni" panose="02010803020104030203" pitchFamily="2" charset="-79"/>
              </a:rPr>
              <a:t> </a:t>
            </a:r>
            <a:r>
              <a:rPr lang="en-US" sz="10300" b="1" dirty="0">
                <a:solidFill>
                  <a:srgbClr val="66FF66"/>
                </a:solidFill>
                <a:latin typeface="Aharoni" panose="02010803020104030203" pitchFamily="2" charset="-79"/>
                <a:cs typeface="Aharoni" panose="02010803020104030203" pitchFamily="2" charset="-79"/>
              </a:rPr>
              <a:t> </a:t>
            </a:r>
            <a:r>
              <a:rPr lang="en-US" sz="9600" b="1" dirty="0">
                <a:solidFill>
                  <a:srgbClr val="FF6600"/>
                </a:solidFill>
                <a:latin typeface="Aharoni" panose="02010803020104030203" pitchFamily="2" charset="-79"/>
                <a:cs typeface="Aharoni" panose="02010803020104030203" pitchFamily="2" charset="-79"/>
              </a:rPr>
              <a:t>p</a:t>
            </a:r>
            <a:endParaRPr lang="en-US" sz="9600" dirty="0">
              <a:solidFill>
                <a:srgbClr val="FF6600"/>
              </a:solidFill>
              <a:latin typeface="Aharoni" panose="02010803020104030203" pitchFamily="2" charset="-79"/>
              <a:cs typeface="Aharoni" panose="02010803020104030203" pitchFamily="2" charset="-79"/>
            </a:endParaRPr>
          </a:p>
        </p:txBody>
      </p:sp>
      <p:sp>
        <p:nvSpPr>
          <p:cNvPr id="53" name="Heart 1">
            <a:extLst>
              <a:ext uri="{FF2B5EF4-FFF2-40B4-BE49-F238E27FC236}">
                <a16:creationId xmlns:a16="http://schemas.microsoft.com/office/drawing/2014/main" id="{3580AC13-A35F-4C45-B886-AF7DF1D0A8A3}"/>
              </a:ext>
            </a:extLst>
          </p:cNvPr>
          <p:cNvSpPr/>
          <p:nvPr/>
        </p:nvSpPr>
        <p:spPr>
          <a:xfrm>
            <a:off x="2819400" y="3943350"/>
            <a:ext cx="152400" cy="171450"/>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itle 1">
            <a:extLst>
              <a:ext uri="{FF2B5EF4-FFF2-40B4-BE49-F238E27FC236}">
                <a16:creationId xmlns:a16="http://schemas.microsoft.com/office/drawing/2014/main" id="{A3A3C4FE-DC17-490B-A38A-5C3C443E7E14}"/>
              </a:ext>
            </a:extLst>
          </p:cNvPr>
          <p:cNvSpPr txBox="1">
            <a:spLocks/>
          </p:cNvSpPr>
          <p:nvPr/>
        </p:nvSpPr>
        <p:spPr>
          <a:xfrm>
            <a:off x="2209800" y="4876800"/>
            <a:ext cx="3581400" cy="1600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800" b="1" dirty="0">
                <a:solidFill>
                  <a:srgbClr val="66FF66"/>
                </a:solidFill>
                <a:latin typeface="Aharoni" panose="02010803020104030203" pitchFamily="2" charset="-79"/>
                <a:cs typeface="Aharoni" panose="02010803020104030203" pitchFamily="2" charset="-79"/>
              </a:rPr>
              <a:t> </a:t>
            </a:r>
            <a:r>
              <a:rPr lang="en-US" sz="8500" b="1" dirty="0">
                <a:solidFill>
                  <a:srgbClr val="66FF66"/>
                </a:solidFill>
                <a:latin typeface="Aharoni" panose="02010803020104030203" pitchFamily="2" charset="-79"/>
                <a:cs typeface="Aharoni" panose="02010803020104030203" pitchFamily="2" charset="-79"/>
              </a:rPr>
              <a:t> </a:t>
            </a:r>
            <a:r>
              <a:rPr lang="en-US" sz="7800" b="1" dirty="0">
                <a:solidFill>
                  <a:schemeClr val="bg1"/>
                </a:solidFill>
                <a:latin typeface="Aharoni" panose="02010803020104030203" pitchFamily="2" charset="-79"/>
                <a:cs typeface="Aharoni" panose="02010803020104030203" pitchFamily="2" charset="-79"/>
              </a:rPr>
              <a:t>pure</a:t>
            </a:r>
            <a:endParaRPr lang="en-US" sz="7800" dirty="0">
              <a:solidFill>
                <a:schemeClr val="bg1"/>
              </a:solidFill>
              <a:latin typeface="Aharoni" panose="02010803020104030203" pitchFamily="2" charset="-79"/>
              <a:cs typeface="Aharoni" panose="02010803020104030203" pitchFamily="2" charset="-79"/>
            </a:endParaRPr>
          </a:p>
        </p:txBody>
      </p:sp>
      <p:sp>
        <p:nvSpPr>
          <p:cNvPr id="55" name="Title 1">
            <a:extLst>
              <a:ext uri="{FF2B5EF4-FFF2-40B4-BE49-F238E27FC236}">
                <a16:creationId xmlns:a16="http://schemas.microsoft.com/office/drawing/2014/main" id="{B96CB004-7D56-4D11-8007-060095D09000}"/>
              </a:ext>
            </a:extLst>
          </p:cNvPr>
          <p:cNvSpPr txBox="1">
            <a:spLocks/>
          </p:cNvSpPr>
          <p:nvPr/>
        </p:nvSpPr>
        <p:spPr>
          <a:xfrm>
            <a:off x="2838450" y="3962401"/>
            <a:ext cx="1504951" cy="17430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400" b="1" dirty="0">
                <a:solidFill>
                  <a:srgbClr val="66FF66"/>
                </a:solidFill>
                <a:latin typeface="Aharoni" panose="02010803020104030203" pitchFamily="2" charset="-79"/>
                <a:cs typeface="Aharoni" panose="02010803020104030203" pitchFamily="2" charset="-79"/>
              </a:rPr>
              <a:t> </a:t>
            </a:r>
            <a:r>
              <a:rPr lang="en-US" sz="7900" b="1" dirty="0">
                <a:solidFill>
                  <a:srgbClr val="66FF66"/>
                </a:solidFill>
                <a:latin typeface="Aharoni" panose="02010803020104030203" pitchFamily="2" charset="-79"/>
                <a:cs typeface="Aharoni" panose="02010803020104030203" pitchFamily="2" charset="-79"/>
              </a:rPr>
              <a:t> </a:t>
            </a:r>
            <a:r>
              <a:rPr lang="en-US" sz="15900" b="1" dirty="0">
                <a:latin typeface="Aharoni" panose="02010803020104030203" pitchFamily="2" charset="-79"/>
                <a:cs typeface="Aharoni" panose="02010803020104030203" pitchFamily="2" charset="-79"/>
              </a:rPr>
              <a:t>.</a:t>
            </a:r>
            <a:endParaRPr lang="en-US" sz="15900" dirty="0">
              <a:latin typeface="Aharoni" panose="02010803020104030203" pitchFamily="2" charset="-79"/>
              <a:cs typeface="Aharoni" panose="02010803020104030203" pitchFamily="2" charset="-79"/>
            </a:endParaRPr>
          </a:p>
        </p:txBody>
      </p:sp>
      <p:sp>
        <p:nvSpPr>
          <p:cNvPr id="56" name="Title 1">
            <a:extLst>
              <a:ext uri="{FF2B5EF4-FFF2-40B4-BE49-F238E27FC236}">
                <a16:creationId xmlns:a16="http://schemas.microsoft.com/office/drawing/2014/main" id="{ECEF9D96-4052-4554-8043-694F6FE810E4}"/>
              </a:ext>
            </a:extLst>
          </p:cNvPr>
          <p:cNvSpPr txBox="1">
            <a:spLocks/>
          </p:cNvSpPr>
          <p:nvPr/>
        </p:nvSpPr>
        <p:spPr>
          <a:xfrm>
            <a:off x="2438400" y="4953000"/>
            <a:ext cx="34290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800" b="1" dirty="0">
                <a:solidFill>
                  <a:srgbClr val="66FF66"/>
                </a:solidFill>
                <a:latin typeface="Aharoni" panose="02010803020104030203" pitchFamily="2" charset="-79"/>
                <a:cs typeface="Aharoni" panose="02010803020104030203" pitchFamily="2" charset="-79"/>
              </a:rPr>
              <a:t>  </a:t>
            </a:r>
            <a:r>
              <a:rPr lang="en-US" sz="7800" b="1" dirty="0">
                <a:solidFill>
                  <a:schemeClr val="bg1">
                    <a:lumMod val="50000"/>
                  </a:schemeClr>
                </a:solidFill>
                <a:latin typeface="Aharoni" panose="02010803020104030203" pitchFamily="2" charset="-79"/>
                <a:cs typeface="Aharoni" panose="02010803020104030203" pitchFamily="2" charset="-79"/>
              </a:rPr>
              <a:t>pillar</a:t>
            </a:r>
            <a:endParaRPr lang="en-US" sz="7800" dirty="0">
              <a:solidFill>
                <a:schemeClr val="bg1">
                  <a:lumMod val="50000"/>
                </a:schemeClr>
              </a:solidFill>
              <a:latin typeface="Aharoni" panose="02010803020104030203" pitchFamily="2" charset="-79"/>
              <a:cs typeface="Aharoni" panose="02010803020104030203" pitchFamily="2" charset="-79"/>
            </a:endParaRPr>
          </a:p>
        </p:txBody>
      </p:sp>
      <p:pic>
        <p:nvPicPr>
          <p:cNvPr id="57" name="Content Placeholder 3" descr="PowerPoint Slide Show - [TheRock]">
            <a:extLst>
              <a:ext uri="{FF2B5EF4-FFF2-40B4-BE49-F238E27FC236}">
                <a16:creationId xmlns:a16="http://schemas.microsoft.com/office/drawing/2014/main" id="{6D146625-6428-4614-BF84-E9D2B939AA81}"/>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26263" t="7097" r="21805" b="6975"/>
          <a:stretch/>
        </p:blipFill>
        <p:spPr>
          <a:xfrm>
            <a:off x="1530097" y="508916"/>
            <a:ext cx="6330271" cy="5891885"/>
          </a:xfrm>
        </p:spPr>
      </p:pic>
      <p:sp>
        <p:nvSpPr>
          <p:cNvPr id="58" name="Rectangle 4">
            <a:extLst>
              <a:ext uri="{FF2B5EF4-FFF2-40B4-BE49-F238E27FC236}">
                <a16:creationId xmlns:a16="http://schemas.microsoft.com/office/drawing/2014/main" id="{3FDAB70D-62A2-440B-BE69-8A36C19A6C88}"/>
              </a:ext>
            </a:extLst>
          </p:cNvPr>
          <p:cNvSpPr>
            <a:spLocks noChangeArrowheads="1"/>
          </p:cNvSpPr>
          <p:nvPr/>
        </p:nvSpPr>
        <p:spPr bwMode="auto">
          <a:xfrm>
            <a:off x="2514600" y="2438400"/>
            <a:ext cx="4435157"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r>
              <a:rPr lang="en-US" sz="12000" b="1" dirty="0">
                <a:solidFill>
                  <a:prstClr val="white"/>
                </a:solidFill>
                <a:latin typeface="Aharoni" panose="02010803020104030203" pitchFamily="2" charset="-79"/>
                <a:cs typeface="Aharoni" panose="02010803020104030203" pitchFamily="2" charset="-79"/>
              </a:rPr>
              <a:t>Word</a:t>
            </a:r>
            <a:endParaRPr lang="en-US" sz="12000" dirty="0">
              <a:solidFill>
                <a:prstClr val="white"/>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44106958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0"/>
                                      </p:iterate>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ppt_w</p:attrName>
                                            </p:attrNameLst>
                                          </p:cBhvr>
                                          <p:tavLst>
                                            <p:tav tm="0" fmla="#ppt_w*sin(2.5*pi*$)">
                                              <p:val>
                                                <p:fltVal val="0"/>
                                              </p:val>
                                            </p:tav>
                                            <p:tav tm="100000">
                                              <p:val>
                                                <p:fltVal val="1"/>
                                              </p:val>
                                            </p:tav>
                                          </p:tavLst>
                                        </p:anim>
                                        <p:anim calcmode="lin" valueType="num">
                                          <p:cBhvr>
                                            <p:cTn id="9" dur="2000" fill="hold"/>
                                            <p:tgtEl>
                                              <p:spTgt spid="36"/>
                                            </p:tgtEl>
                                            <p:attrNameLst>
                                              <p:attrName>ppt_h</p:attrName>
                                            </p:attrNameLst>
                                          </p:cBhvr>
                                          <p:tavLst>
                                            <p:tav tm="0">
                                              <p:val>
                                                <p:strVal val="#ppt_h"/>
                                              </p:val>
                                            </p:tav>
                                            <p:tav tm="100000">
                                              <p:val>
                                                <p:strVal val="#ppt_h"/>
                                              </p:val>
                                            </p:tav>
                                          </p:tavLst>
                                        </p:anim>
                                      </p:childTnLst>
                                    </p:cTn>
                                  </p:par>
                                  <p:par>
                                    <p:cTn id="10" presetID="0" presetClass="path" presetSubtype="0" accel="50000" decel="50000" fill="hold" grpId="1" nodeType="withEffect">
                                      <p:stCondLst>
                                        <p:cond delay="0"/>
                                      </p:stCondLst>
                                      <p:iterate type="lt">
                                        <p:tmPct val="0"/>
                                      </p:iterate>
                                      <p:childTnLst>
                                        <p:animMotion origin="layout" path="M 0 -0.00208 L -0.7375 -0.00208 " pathEditMode="relative" rAng="0" ptsTypes="AA">
                                          <p:cBhvr>
                                            <p:cTn id="11" dur="2000" spd="-100000" fill="hold"/>
                                            <p:tgtEl>
                                              <p:spTgt spid="36"/>
                                            </p:tgtEl>
                                            <p:attrNameLst>
                                              <p:attrName>ppt_x</p:attrName>
                                              <p:attrName>ppt_y</p:attrName>
                                            </p:attrNameLst>
                                          </p:cBhvr>
                                          <p:rCtr x="-36875" y="0"/>
                                        </p:animMotion>
                                      </p:childTnLst>
                                    </p:cTn>
                                  </p:par>
                                  <p:par>
                                    <p:cTn id="12" presetID="1" presetClass="entr" presetSubtype="0" fill="hold" grpId="0" nodeType="withEffect">
                                      <p:stCondLst>
                                        <p:cond delay="250"/>
                                      </p:stCondLst>
                                      <p:childTnLst>
                                        <p:set>
                                          <p:cBhvr>
                                            <p:cTn id="13" dur="1" fill="hold">
                                              <p:stCondLst>
                                                <p:cond delay="0"/>
                                              </p:stCondLst>
                                            </p:cTn>
                                            <p:tgtEl>
                                              <p:spTgt spid="35"/>
                                            </p:tgtEl>
                                            <p:attrNameLst>
                                              <p:attrName>style.visibility</p:attrName>
                                            </p:attrNameLst>
                                          </p:cBhvr>
                                          <p:to>
                                            <p:strVal val="visible"/>
                                          </p:to>
                                        </p:set>
                                      </p:childTnLst>
                                    </p:cTn>
                                  </p:par>
                                  <p:par>
                                    <p:cTn id="14" presetID="8" presetClass="emph" presetSubtype="0" fill="hold" grpId="2" nodeType="withEffect" p14:presetBounceEnd="11000">
                                      <p:stCondLst>
                                        <p:cond delay="250"/>
                                      </p:stCondLst>
                                      <p:childTnLst>
                                        <p:animRot by="64800000" p14:bounceEnd="11000">
                                          <p:cBhvr>
                                            <p:cTn id="15" dur="2000" fill="hold"/>
                                            <p:tgtEl>
                                              <p:spTgt spid="35"/>
                                            </p:tgtEl>
                                            <p:attrNameLst>
                                              <p:attrName>r</p:attrName>
                                            </p:attrNameLst>
                                          </p:cBhvr>
                                        </p:animRot>
                                      </p:childTnLst>
                                    </p:cTn>
                                  </p:par>
                                  <p:par>
                                    <p:cTn id="16" presetID="0" presetClass="path" presetSubtype="0" accel="50000" decel="50000" fill="hold" grpId="1" nodeType="withEffect">
                                      <p:stCondLst>
                                        <p:cond delay="250"/>
                                      </p:stCondLst>
                                      <p:childTnLst>
                                        <p:animMotion origin="layout" path="M 3.33333E-6 -0.00208 L -0.66667 -0.00208 " pathEditMode="relative" rAng="0" ptsTypes="AA">
                                          <p:cBhvr>
                                            <p:cTn id="17" dur="2000" spd="-100000" fill="hold"/>
                                            <p:tgtEl>
                                              <p:spTgt spid="35"/>
                                            </p:tgtEl>
                                            <p:attrNameLst>
                                              <p:attrName>ppt_x</p:attrName>
                                              <p:attrName>ppt_y</p:attrName>
                                            </p:attrNameLst>
                                          </p:cBhvr>
                                          <p:rCtr x="-33333" y="0"/>
                                        </p:animMotion>
                                      </p:childTnLst>
                                    </p:cTn>
                                  </p:par>
                                  <p:par>
                                    <p:cTn id="18" presetID="26" presetClass="entr" presetSubtype="0" fill="hold" grpId="0" nodeType="withEffect">
                                      <p:stCondLst>
                                        <p:cond delay="50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80">
                                              <p:stCondLst>
                                                <p:cond delay="0"/>
                                              </p:stCondLst>
                                            </p:cTn>
                                            <p:tgtEl>
                                              <p:spTgt spid="34"/>
                                            </p:tgtEl>
                                          </p:cBhvr>
                                        </p:animEffect>
                                        <p:anim calcmode="lin" valueType="num">
                                          <p:cBhvr>
                                            <p:cTn id="21"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6" dur="26">
                                              <p:stCondLst>
                                                <p:cond delay="650"/>
                                              </p:stCondLst>
                                            </p:cTn>
                                            <p:tgtEl>
                                              <p:spTgt spid="34"/>
                                            </p:tgtEl>
                                          </p:cBhvr>
                                          <p:to x="100000" y="60000"/>
                                        </p:animScale>
                                        <p:animScale>
                                          <p:cBhvr>
                                            <p:cTn id="27" dur="166" decel="50000">
                                              <p:stCondLst>
                                                <p:cond delay="676"/>
                                              </p:stCondLst>
                                            </p:cTn>
                                            <p:tgtEl>
                                              <p:spTgt spid="34"/>
                                            </p:tgtEl>
                                          </p:cBhvr>
                                          <p:to x="100000" y="100000"/>
                                        </p:animScale>
                                        <p:animScale>
                                          <p:cBhvr>
                                            <p:cTn id="28" dur="26">
                                              <p:stCondLst>
                                                <p:cond delay="1312"/>
                                              </p:stCondLst>
                                            </p:cTn>
                                            <p:tgtEl>
                                              <p:spTgt spid="34"/>
                                            </p:tgtEl>
                                          </p:cBhvr>
                                          <p:to x="100000" y="80000"/>
                                        </p:animScale>
                                        <p:animScale>
                                          <p:cBhvr>
                                            <p:cTn id="29" dur="166" decel="50000">
                                              <p:stCondLst>
                                                <p:cond delay="1338"/>
                                              </p:stCondLst>
                                            </p:cTn>
                                            <p:tgtEl>
                                              <p:spTgt spid="34"/>
                                            </p:tgtEl>
                                          </p:cBhvr>
                                          <p:to x="100000" y="100000"/>
                                        </p:animScale>
                                        <p:animScale>
                                          <p:cBhvr>
                                            <p:cTn id="30" dur="26">
                                              <p:stCondLst>
                                                <p:cond delay="1642"/>
                                              </p:stCondLst>
                                            </p:cTn>
                                            <p:tgtEl>
                                              <p:spTgt spid="34"/>
                                            </p:tgtEl>
                                          </p:cBhvr>
                                          <p:to x="100000" y="90000"/>
                                        </p:animScale>
                                        <p:animScale>
                                          <p:cBhvr>
                                            <p:cTn id="31" dur="166" decel="50000">
                                              <p:stCondLst>
                                                <p:cond delay="1668"/>
                                              </p:stCondLst>
                                            </p:cTn>
                                            <p:tgtEl>
                                              <p:spTgt spid="34"/>
                                            </p:tgtEl>
                                          </p:cBhvr>
                                          <p:to x="100000" y="100000"/>
                                        </p:animScale>
                                        <p:animScale>
                                          <p:cBhvr>
                                            <p:cTn id="32" dur="26">
                                              <p:stCondLst>
                                                <p:cond delay="1808"/>
                                              </p:stCondLst>
                                            </p:cTn>
                                            <p:tgtEl>
                                              <p:spTgt spid="34"/>
                                            </p:tgtEl>
                                          </p:cBhvr>
                                          <p:to x="100000" y="95000"/>
                                        </p:animScale>
                                        <p:animScale>
                                          <p:cBhvr>
                                            <p:cTn id="33" dur="166" decel="50000">
                                              <p:stCondLst>
                                                <p:cond delay="1834"/>
                                              </p:stCondLst>
                                            </p:cTn>
                                            <p:tgtEl>
                                              <p:spTgt spid="34"/>
                                            </p:tgtEl>
                                          </p:cBhvr>
                                          <p:to x="100000" y="100000"/>
                                        </p:animScale>
                                      </p:childTnLst>
                                    </p:cTn>
                                  </p:par>
                                  <p:par>
                                    <p:cTn id="34" presetID="0" presetClass="path" presetSubtype="0" accel="50000" decel="50000" fill="hold" grpId="1" nodeType="withEffect">
                                      <p:stCondLst>
                                        <p:cond delay="500"/>
                                      </p:stCondLst>
                                      <p:childTnLst>
                                        <p:animMotion origin="layout" path="M 0 -0.00208 L -0.6 -0.00208 " pathEditMode="relative" rAng="0" ptsTypes="AA">
                                          <p:cBhvr>
                                            <p:cTn id="35" dur="2000" spd="-100000" fill="hold"/>
                                            <p:tgtEl>
                                              <p:spTgt spid="34"/>
                                            </p:tgtEl>
                                            <p:attrNameLst>
                                              <p:attrName>ppt_x</p:attrName>
                                              <p:attrName>ppt_y</p:attrName>
                                            </p:attrNameLst>
                                          </p:cBhvr>
                                          <p:rCtr x="-30000" y="0"/>
                                        </p:animMotion>
                                      </p:childTnLst>
                                    </p:cTn>
                                  </p:par>
                                  <p:par>
                                    <p:cTn id="36" presetID="49" presetClass="entr" presetSubtype="0" decel="100000" fill="hold" grpId="0" nodeType="withEffect">
                                      <p:stCondLst>
                                        <p:cond delay="750"/>
                                      </p:stCondLst>
                                      <p:iterate type="lt">
                                        <p:tmPct val="0"/>
                                      </p:iterate>
                                      <p:childTnLst>
                                        <p:set>
                                          <p:cBhvr>
                                            <p:cTn id="37" dur="1" fill="hold">
                                              <p:stCondLst>
                                                <p:cond delay="0"/>
                                              </p:stCondLst>
                                            </p:cTn>
                                            <p:tgtEl>
                                              <p:spTgt spid="33"/>
                                            </p:tgtEl>
                                            <p:attrNameLst>
                                              <p:attrName>style.visibility</p:attrName>
                                            </p:attrNameLst>
                                          </p:cBhvr>
                                          <p:to>
                                            <p:strVal val="visible"/>
                                          </p:to>
                                        </p:set>
                                        <p:anim calcmode="lin" valueType="num">
                                          <p:cBhvr>
                                            <p:cTn id="38" dur="2000" fill="hold"/>
                                            <p:tgtEl>
                                              <p:spTgt spid="33"/>
                                            </p:tgtEl>
                                            <p:attrNameLst>
                                              <p:attrName>ppt_w</p:attrName>
                                            </p:attrNameLst>
                                          </p:cBhvr>
                                          <p:tavLst>
                                            <p:tav tm="0">
                                              <p:val>
                                                <p:fltVal val="0"/>
                                              </p:val>
                                            </p:tav>
                                            <p:tav tm="100000">
                                              <p:val>
                                                <p:strVal val="#ppt_w"/>
                                              </p:val>
                                            </p:tav>
                                          </p:tavLst>
                                        </p:anim>
                                        <p:anim calcmode="lin" valueType="num">
                                          <p:cBhvr>
                                            <p:cTn id="39" dur="2000" fill="hold"/>
                                            <p:tgtEl>
                                              <p:spTgt spid="33"/>
                                            </p:tgtEl>
                                            <p:attrNameLst>
                                              <p:attrName>ppt_h</p:attrName>
                                            </p:attrNameLst>
                                          </p:cBhvr>
                                          <p:tavLst>
                                            <p:tav tm="0">
                                              <p:val>
                                                <p:fltVal val="0"/>
                                              </p:val>
                                            </p:tav>
                                            <p:tav tm="100000">
                                              <p:val>
                                                <p:strVal val="#ppt_h"/>
                                              </p:val>
                                            </p:tav>
                                          </p:tavLst>
                                        </p:anim>
                                        <p:anim calcmode="lin" valueType="num">
                                          <p:cBhvr>
                                            <p:cTn id="40" dur="2000" fill="hold"/>
                                            <p:tgtEl>
                                              <p:spTgt spid="33"/>
                                            </p:tgtEl>
                                            <p:attrNameLst>
                                              <p:attrName>style.rotation</p:attrName>
                                            </p:attrNameLst>
                                          </p:cBhvr>
                                          <p:tavLst>
                                            <p:tav tm="0">
                                              <p:val>
                                                <p:fltVal val="360"/>
                                              </p:val>
                                            </p:tav>
                                            <p:tav tm="100000">
                                              <p:val>
                                                <p:fltVal val="0"/>
                                              </p:val>
                                            </p:tav>
                                          </p:tavLst>
                                        </p:anim>
                                        <p:animEffect transition="in" filter="fade">
                                          <p:cBhvr>
                                            <p:cTn id="41" dur="2000"/>
                                            <p:tgtEl>
                                              <p:spTgt spid="33"/>
                                            </p:tgtEl>
                                          </p:cBhvr>
                                        </p:animEffect>
                                      </p:childTnLst>
                                    </p:cTn>
                                  </p:par>
                                  <p:par>
                                    <p:cTn id="42" presetID="0" presetClass="path" presetSubtype="0" accel="50000" decel="50000" fill="hold" grpId="1" nodeType="withEffect">
                                      <p:stCondLst>
                                        <p:cond delay="750"/>
                                      </p:stCondLst>
                                      <p:iterate type="lt">
                                        <p:tmPct val="0"/>
                                      </p:iterate>
                                      <p:childTnLst>
                                        <p:animMotion origin="layout" path="M 3.33333E-6 -2.93247E-6 L -0.49167 -2.93247E-6 " pathEditMode="relative" rAng="0" ptsTypes="AA">
                                          <p:cBhvr>
                                            <p:cTn id="43" dur="2000" spd="-100000" fill="hold"/>
                                            <p:tgtEl>
                                              <p:spTgt spid="33"/>
                                            </p:tgtEl>
                                            <p:attrNameLst>
                                              <p:attrName>ppt_x</p:attrName>
                                              <p:attrName>ppt_y</p:attrName>
                                            </p:attrNameLst>
                                          </p:cBhvr>
                                          <p:rCtr x="-24583" y="0"/>
                                        </p:animMotion>
                                      </p:childTnLst>
                                    </p:cTn>
                                  </p:par>
                                </p:childTnLst>
                              </p:cTn>
                            </p:par>
                            <p:par>
                              <p:cTn id="44" fill="hold">
                                <p:stCondLst>
                                  <p:cond delay="2750"/>
                                </p:stCondLst>
                                <p:childTnLst>
                                  <p:par>
                                    <p:cTn id="45" presetID="26" presetClass="emph" presetSubtype="0" fill="hold" grpId="2" nodeType="afterEffect">
                                      <p:stCondLst>
                                        <p:cond delay="0"/>
                                      </p:stCondLst>
                                      <p:iterate type="lt">
                                        <p:tmPct val="0"/>
                                      </p:iterate>
                                      <p:childTnLst>
                                        <p:animEffect transition="out" filter="fade">
                                          <p:cBhvr>
                                            <p:cTn id="46" dur="500" tmFilter="0, 0; .2, .5; .8, .5; 1, 0"/>
                                            <p:tgtEl>
                                              <p:spTgt spid="36"/>
                                            </p:tgtEl>
                                          </p:cBhvr>
                                        </p:animEffect>
                                        <p:animScale>
                                          <p:cBhvr>
                                            <p:cTn id="47" dur="250" autoRev="1" fill="hold"/>
                                            <p:tgtEl>
                                              <p:spTgt spid="36"/>
                                            </p:tgtEl>
                                          </p:cBhvr>
                                          <p:by x="105000" y="105000"/>
                                        </p:animScale>
                                      </p:childTnLst>
                                    </p:cTn>
                                  </p:par>
                                  <p:par>
                                    <p:cTn id="48" presetID="26" presetClass="emph" presetSubtype="0" fill="hold" grpId="3" nodeType="withEffect">
                                      <p:stCondLst>
                                        <p:cond delay="0"/>
                                      </p:stCondLst>
                                      <p:childTnLst>
                                        <p:animEffect transition="out" filter="fade">
                                          <p:cBhvr>
                                            <p:cTn id="49" dur="500" tmFilter="0, 0; .2, .5; .8, .5; 1, 0"/>
                                            <p:tgtEl>
                                              <p:spTgt spid="35"/>
                                            </p:tgtEl>
                                          </p:cBhvr>
                                        </p:animEffect>
                                        <p:animScale>
                                          <p:cBhvr>
                                            <p:cTn id="50" dur="250" autoRev="1" fill="hold"/>
                                            <p:tgtEl>
                                              <p:spTgt spid="35"/>
                                            </p:tgtEl>
                                          </p:cBhvr>
                                          <p:by x="105000" y="105000"/>
                                        </p:animScale>
                                      </p:childTnLst>
                                    </p:cTn>
                                  </p:par>
                                  <p:par>
                                    <p:cTn id="51" presetID="26" presetClass="emph" presetSubtype="0" fill="hold" grpId="2" nodeType="withEffect">
                                      <p:stCondLst>
                                        <p:cond delay="0"/>
                                      </p:stCondLst>
                                      <p:childTnLst>
                                        <p:animEffect transition="out" filter="fade">
                                          <p:cBhvr>
                                            <p:cTn id="52" dur="500" tmFilter="0, 0; .2, .5; .8, .5; 1, 0"/>
                                            <p:tgtEl>
                                              <p:spTgt spid="34"/>
                                            </p:tgtEl>
                                          </p:cBhvr>
                                        </p:animEffect>
                                        <p:animScale>
                                          <p:cBhvr>
                                            <p:cTn id="53" dur="250" autoRev="1" fill="hold"/>
                                            <p:tgtEl>
                                              <p:spTgt spid="34"/>
                                            </p:tgtEl>
                                          </p:cBhvr>
                                          <p:by x="105000" y="105000"/>
                                        </p:animScale>
                                      </p:childTnLst>
                                    </p:cTn>
                                  </p:par>
                                  <p:par>
                                    <p:cTn id="54" presetID="26" presetClass="emph" presetSubtype="0" fill="hold" grpId="2" nodeType="withEffect">
                                      <p:stCondLst>
                                        <p:cond delay="0"/>
                                      </p:stCondLst>
                                      <p:iterate type="lt">
                                        <p:tmPct val="0"/>
                                      </p:iterate>
                                      <p:childTnLst>
                                        <p:animEffect transition="out" filter="fade">
                                          <p:cBhvr>
                                            <p:cTn id="55" dur="500" tmFilter="0, 0; .2, .5; .8, .5; 1, 0"/>
                                            <p:tgtEl>
                                              <p:spTgt spid="33"/>
                                            </p:tgtEl>
                                          </p:cBhvr>
                                        </p:animEffect>
                                        <p:animScale>
                                          <p:cBhvr>
                                            <p:cTn id="56" dur="250" autoRev="1" fill="hold"/>
                                            <p:tgtEl>
                                              <p:spTgt spid="33"/>
                                            </p:tgtEl>
                                          </p:cBhvr>
                                          <p:by x="105000" y="105000"/>
                                        </p:animScale>
                                      </p:childTnLst>
                                    </p:cTn>
                                  </p:par>
                                  <p:par>
                                    <p:cTn id="57" presetID="1" presetClass="entr" presetSubtype="0" fill="hold" grpId="0" nodeType="withEffect">
                                      <p:stCondLst>
                                        <p:cond delay="49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xit" presetSubtype="0" fill="hold" grpId="3" nodeType="withEffect">
                                      <p:stCondLst>
                                        <p:cond delay="500"/>
                                      </p:stCondLst>
                                      <p:iterate type="lt">
                                        <p:tmAbs val="0"/>
                                      </p:iterate>
                                      <p:childTnLst>
                                        <p:set>
                                          <p:cBhvr>
                                            <p:cTn id="60" dur="1" fill="hold">
                                              <p:stCondLst>
                                                <p:cond delay="0"/>
                                              </p:stCondLst>
                                            </p:cTn>
                                            <p:tgtEl>
                                              <p:spTgt spid="36"/>
                                            </p:tgtEl>
                                            <p:attrNameLst>
                                              <p:attrName>style.visibility</p:attrName>
                                            </p:attrNameLst>
                                          </p:cBhvr>
                                          <p:to>
                                            <p:strVal val="hidden"/>
                                          </p:to>
                                        </p:set>
                                      </p:childTnLst>
                                    </p:cTn>
                                  </p:par>
                                  <p:par>
                                    <p:cTn id="61" presetID="1" presetClass="exit" presetSubtype="0" fill="hold" grpId="4" nodeType="withEffect">
                                      <p:stCondLst>
                                        <p:cond delay="500"/>
                                      </p:stCondLst>
                                      <p:childTnLst>
                                        <p:set>
                                          <p:cBhvr>
                                            <p:cTn id="62" dur="1" fill="hold">
                                              <p:stCondLst>
                                                <p:cond delay="0"/>
                                              </p:stCondLst>
                                            </p:cTn>
                                            <p:tgtEl>
                                              <p:spTgt spid="35"/>
                                            </p:tgtEl>
                                            <p:attrNameLst>
                                              <p:attrName>style.visibility</p:attrName>
                                            </p:attrNameLst>
                                          </p:cBhvr>
                                          <p:to>
                                            <p:strVal val="hidden"/>
                                          </p:to>
                                        </p:set>
                                      </p:childTnLst>
                                    </p:cTn>
                                  </p:par>
                                  <p:par>
                                    <p:cTn id="63" presetID="1" presetClass="exit" presetSubtype="0" fill="hold" grpId="3" nodeType="withEffect">
                                      <p:stCondLst>
                                        <p:cond delay="500"/>
                                      </p:stCondLst>
                                      <p:childTnLst>
                                        <p:set>
                                          <p:cBhvr>
                                            <p:cTn id="64" dur="1" fill="hold">
                                              <p:stCondLst>
                                                <p:cond delay="0"/>
                                              </p:stCondLst>
                                            </p:cTn>
                                            <p:tgtEl>
                                              <p:spTgt spid="34"/>
                                            </p:tgtEl>
                                            <p:attrNameLst>
                                              <p:attrName>style.visibility</p:attrName>
                                            </p:attrNameLst>
                                          </p:cBhvr>
                                          <p:to>
                                            <p:strVal val="hidden"/>
                                          </p:to>
                                        </p:set>
                                      </p:childTnLst>
                                    </p:cTn>
                                  </p:par>
                                  <p:par>
                                    <p:cTn id="65" presetID="1" presetClass="exit" presetSubtype="0" fill="hold" grpId="3" nodeType="withEffect">
                                      <p:stCondLst>
                                        <p:cond delay="500"/>
                                      </p:stCondLst>
                                      <p:iterate type="lt">
                                        <p:tmAbs val="0"/>
                                      </p:iterate>
                                      <p:childTnLst>
                                        <p:set>
                                          <p:cBhvr>
                                            <p:cTn id="66" dur="1" fill="hold">
                                              <p:stCondLst>
                                                <p:cond delay="0"/>
                                              </p:stCondLst>
                                            </p:cTn>
                                            <p:tgtEl>
                                              <p:spTgt spid="3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9" presetClass="exit" presetSubtype="10" fill="hold" grpId="1" nodeType="clickEffect">
                                      <p:stCondLst>
                                        <p:cond delay="0"/>
                                      </p:stCondLst>
                                      <p:childTnLst>
                                        <p:anim calcmode="lin" valueType="num">
                                          <p:cBhvr>
                                            <p:cTn id="70" dur="2500"/>
                                            <p:tgtEl>
                                              <p:spTgt spid="37"/>
                                            </p:tgtEl>
                                            <p:attrNameLst>
                                              <p:attrName>ppt_h</p:attrName>
                                            </p:attrNameLst>
                                          </p:cBhvr>
                                          <p:tavLst>
                                            <p:tav tm="0">
                                              <p:val>
                                                <p:strVal val="ppt_h"/>
                                              </p:val>
                                            </p:tav>
                                            <p:tav tm="100000">
                                              <p:val>
                                                <p:strVal val="ppt_h"/>
                                              </p:val>
                                            </p:tav>
                                          </p:tavLst>
                                        </p:anim>
                                        <p:anim calcmode="lin" valueType="num">
                                          <p:cBhvr>
                                            <p:cTn id="71" dur="25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72" dur="1" fill="hold">
                                              <p:stCondLst>
                                                <p:cond delay="2499"/>
                                              </p:stCondLst>
                                            </p:cTn>
                                            <p:tgtEl>
                                              <p:spTgt spid="37"/>
                                            </p:tgtEl>
                                            <p:attrNameLst>
                                              <p:attrName>style.visibility</p:attrName>
                                            </p:attrNameLst>
                                          </p:cBhvr>
                                          <p:to>
                                            <p:strVal val="hidden"/>
                                          </p:to>
                                        </p:set>
                                      </p:childTnLst>
                                    </p:cTn>
                                  </p:par>
                                  <p:par>
                                    <p:cTn id="73" presetID="42" presetClass="exit" presetSubtype="0" fill="hold" nodeType="withEffect">
                                      <p:stCondLst>
                                        <p:cond delay="2000"/>
                                      </p:stCondLst>
                                      <p:childTnLst>
                                        <p:animEffect transition="out" filter="fade">
                                          <p:cBhvr>
                                            <p:cTn id="74" dur="1000"/>
                                            <p:tgtEl>
                                              <p:spTgt spid="4"/>
                                            </p:tgtEl>
                                          </p:cBhvr>
                                        </p:animEffect>
                                        <p:anim calcmode="lin" valueType="num">
                                          <p:cBhvr>
                                            <p:cTn id="75" dur="1000"/>
                                            <p:tgtEl>
                                              <p:spTgt spid="4"/>
                                            </p:tgtEl>
                                            <p:attrNameLst>
                                              <p:attrName>ppt_x</p:attrName>
                                            </p:attrNameLst>
                                          </p:cBhvr>
                                          <p:tavLst>
                                            <p:tav tm="0">
                                              <p:val>
                                                <p:strVal val="ppt_x"/>
                                              </p:val>
                                            </p:tav>
                                            <p:tav tm="100000">
                                              <p:val>
                                                <p:strVal val="ppt_x"/>
                                              </p:val>
                                            </p:tav>
                                          </p:tavLst>
                                        </p:anim>
                                        <p:anim calcmode="lin" valueType="num">
                                          <p:cBhvr>
                                            <p:cTn id="76" dur="1000"/>
                                            <p:tgtEl>
                                              <p:spTgt spid="4"/>
                                            </p:tgtEl>
                                            <p:attrNameLst>
                                              <p:attrName>ppt_y</p:attrName>
                                            </p:attrNameLst>
                                          </p:cBhvr>
                                          <p:tavLst>
                                            <p:tav tm="0">
                                              <p:val>
                                                <p:strVal val="ppt_y"/>
                                              </p:val>
                                            </p:tav>
                                            <p:tav tm="100000">
                                              <p:val>
                                                <p:strVal val="ppt_y+.1"/>
                                              </p:val>
                                            </p:tav>
                                          </p:tavLst>
                                        </p:anim>
                                        <p:set>
                                          <p:cBhvr>
                                            <p:cTn id="77" dur="1" fill="hold">
                                              <p:stCondLst>
                                                <p:cond delay="999"/>
                                              </p:stCondLst>
                                            </p:cTn>
                                            <p:tgtEl>
                                              <p:spTgt spid="4"/>
                                            </p:tgtEl>
                                            <p:attrNameLst>
                                              <p:attrName>style.visibility</p:attrName>
                                            </p:attrNameLst>
                                          </p:cBhvr>
                                          <p:to>
                                            <p:strVal val="hidden"/>
                                          </p:to>
                                        </p:set>
                                      </p:childTnLst>
                                    </p:cTn>
                                  </p:par>
                                  <p:par>
                                    <p:cTn id="78" presetID="47" presetClass="exit" presetSubtype="0" fill="hold" nodeType="withEffect">
                                      <p:stCondLst>
                                        <p:cond delay="2000"/>
                                      </p:stCondLst>
                                      <p:childTnLst>
                                        <p:animEffect transition="out" filter="fade">
                                          <p:cBhvr>
                                            <p:cTn id="79" dur="1000"/>
                                            <p:tgtEl>
                                              <p:spTgt spid="31"/>
                                            </p:tgtEl>
                                          </p:cBhvr>
                                        </p:animEffect>
                                        <p:anim calcmode="lin" valueType="num">
                                          <p:cBhvr>
                                            <p:cTn id="80" dur="1000"/>
                                            <p:tgtEl>
                                              <p:spTgt spid="31"/>
                                            </p:tgtEl>
                                            <p:attrNameLst>
                                              <p:attrName>ppt_x</p:attrName>
                                            </p:attrNameLst>
                                          </p:cBhvr>
                                          <p:tavLst>
                                            <p:tav tm="0">
                                              <p:val>
                                                <p:strVal val="ppt_x"/>
                                              </p:val>
                                            </p:tav>
                                            <p:tav tm="100000">
                                              <p:val>
                                                <p:strVal val="ppt_x"/>
                                              </p:val>
                                            </p:tav>
                                          </p:tavLst>
                                        </p:anim>
                                        <p:anim calcmode="lin" valueType="num">
                                          <p:cBhvr>
                                            <p:cTn id="81" dur="1000"/>
                                            <p:tgtEl>
                                              <p:spTgt spid="31"/>
                                            </p:tgtEl>
                                            <p:attrNameLst>
                                              <p:attrName>ppt_y</p:attrName>
                                            </p:attrNameLst>
                                          </p:cBhvr>
                                          <p:tavLst>
                                            <p:tav tm="0">
                                              <p:val>
                                                <p:strVal val="ppt_y"/>
                                              </p:val>
                                            </p:tav>
                                            <p:tav tm="100000">
                                              <p:val>
                                                <p:strVal val="ppt_y-.1"/>
                                              </p:val>
                                            </p:tav>
                                          </p:tavLst>
                                        </p:anim>
                                        <p:set>
                                          <p:cBhvr>
                                            <p:cTn id="82" dur="1" fill="hold">
                                              <p:stCondLst>
                                                <p:cond delay="999"/>
                                              </p:stCondLst>
                                            </p:cTn>
                                            <p:tgtEl>
                                              <p:spTgt spid="31"/>
                                            </p:tgtEl>
                                            <p:attrNameLst>
                                              <p:attrName>style.visibility</p:attrName>
                                            </p:attrNameLst>
                                          </p:cBhvr>
                                          <p:to>
                                            <p:strVal val="hidden"/>
                                          </p:to>
                                        </p:set>
                                      </p:childTnLst>
                                    </p:cTn>
                                  </p:par>
                                  <p:par>
                                    <p:cTn id="83" presetID="19" presetClass="entr" presetSubtype="10" fill="hold" grpId="0" nodeType="withEffect">
                                      <p:stCondLst>
                                        <p:cond delay="2500"/>
                                      </p:stCondLst>
                                      <p:childTnLst>
                                        <p:set>
                                          <p:cBhvr>
                                            <p:cTn id="84" dur="1" fill="hold">
                                              <p:stCondLst>
                                                <p:cond delay="0"/>
                                              </p:stCondLst>
                                            </p:cTn>
                                            <p:tgtEl>
                                              <p:spTgt spid="38"/>
                                            </p:tgtEl>
                                            <p:attrNameLst>
                                              <p:attrName>style.visibility</p:attrName>
                                            </p:attrNameLst>
                                          </p:cBhvr>
                                          <p:to>
                                            <p:strVal val="visible"/>
                                          </p:to>
                                        </p:set>
                                        <p:anim calcmode="lin" valueType="num">
                                          <p:cBhvr>
                                            <p:cTn id="85" dur="2500" fill="hold"/>
                                            <p:tgtEl>
                                              <p:spTgt spid="38"/>
                                            </p:tgtEl>
                                            <p:attrNameLst>
                                              <p:attrName>ppt_w</p:attrName>
                                            </p:attrNameLst>
                                          </p:cBhvr>
                                          <p:tavLst>
                                            <p:tav tm="0" fmla="#ppt_w*sin(2.5*pi*$)">
                                              <p:val>
                                                <p:fltVal val="0"/>
                                              </p:val>
                                            </p:tav>
                                            <p:tav tm="100000">
                                              <p:val>
                                                <p:fltVal val="1"/>
                                              </p:val>
                                            </p:tav>
                                          </p:tavLst>
                                        </p:anim>
                                        <p:anim calcmode="lin" valueType="num">
                                          <p:cBhvr>
                                            <p:cTn id="86" dur="2500" fill="hold"/>
                                            <p:tgtEl>
                                              <p:spTgt spid="38"/>
                                            </p:tgtEl>
                                            <p:attrNameLst>
                                              <p:attrName>ppt_h</p:attrName>
                                            </p:attrNameLst>
                                          </p:cBhvr>
                                          <p:tavLst>
                                            <p:tav tm="0">
                                              <p:val>
                                                <p:strVal val="#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0"/>
                                            </p:tgtEl>
                                            <p:attrNameLst>
                                              <p:attrName>style.visibility</p:attrName>
                                            </p:attrNameLst>
                                          </p:cBhvr>
                                          <p:to>
                                            <p:strVal val="visible"/>
                                          </p:to>
                                        </p:set>
                                      </p:childTnLst>
                                    </p:cTn>
                                  </p:par>
                                  <p:par>
                                    <p:cTn id="93" presetID="0" presetClass="path" presetSubtype="0" accel="50000" decel="50000" fill="hold" grpId="1" nodeType="withEffect">
                                      <p:stCondLst>
                                        <p:cond delay="0"/>
                                      </p:stCondLst>
                                      <p:childTnLst>
                                        <p:animMotion origin="layout" path="M 0 0 L 0 -0.51064 " pathEditMode="relative" ptsTypes="AA">
                                          <p:cBhvr>
                                            <p:cTn id="94" dur="1000" spd="-100000" fill="hold"/>
                                            <p:tgtEl>
                                              <p:spTgt spid="39"/>
                                            </p:tgtEl>
                                            <p:attrNameLst>
                                              <p:attrName>ppt_x</p:attrName>
                                              <p:attrName>ppt_y</p:attrName>
                                            </p:attrNameLst>
                                          </p:cBhvr>
                                        </p:animMotion>
                                      </p:childTnLst>
                                    </p:cTn>
                                  </p:par>
                                  <p:par>
                                    <p:cTn id="95" presetID="0" presetClass="path" presetSubtype="0" accel="50000" decel="50000" fill="hold" grpId="1" nodeType="withEffect">
                                      <p:stCondLst>
                                        <p:cond delay="0"/>
                                      </p:stCondLst>
                                      <p:childTnLst>
                                        <p:animMotion origin="layout" path="M 0 2.22222E-6 L 0.00122 0.42037 L 0.00122 0.44051 " pathEditMode="relative" rAng="0" ptsTypes="AAA">
                                          <p:cBhvr>
                                            <p:cTn id="96" dur="1000" spd="-100000" fill="hold"/>
                                            <p:tgtEl>
                                              <p:spTgt spid="40"/>
                                            </p:tgtEl>
                                            <p:attrNameLst>
                                              <p:attrName>ppt_x</p:attrName>
                                              <p:attrName>ppt_y</p:attrName>
                                            </p:attrNameLst>
                                          </p:cBhvr>
                                          <p:rCtr x="52" y="22014"/>
                                        </p:animMotion>
                                      </p:childTnLst>
                                    </p:cTn>
                                  </p:par>
                                </p:childTnLst>
                              </p:cTn>
                            </p:par>
                            <p:par>
                              <p:cTn id="97" fill="hold">
                                <p:stCondLst>
                                  <p:cond delay="1000"/>
                                </p:stCondLst>
                                <p:childTnLst>
                                  <p:par>
                                    <p:cTn id="98" presetID="1" presetClass="entr" presetSubtype="0" fill="hold" grpId="0" nodeType="afterEffect">
                                      <p:stCondLst>
                                        <p:cond delay="0"/>
                                      </p:stCondLst>
                                      <p:childTnLst>
                                        <p:set>
                                          <p:cBhvr>
                                            <p:cTn id="99" dur="1" fill="hold">
                                              <p:stCondLst>
                                                <p:cond delay="0"/>
                                              </p:stCondLst>
                                            </p:cTn>
                                            <p:tgtEl>
                                              <p:spTgt spid="41"/>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45"/>
                                            </p:tgtEl>
                                            <p:attrNameLst>
                                              <p:attrName>style.visibility</p:attrName>
                                            </p:attrNameLst>
                                          </p:cBhvr>
                                          <p:to>
                                            <p:strVal val="visible"/>
                                          </p:to>
                                        </p:set>
                                      </p:childTnLst>
                                    </p:cTn>
                                  </p:par>
                                  <p:par>
                                    <p:cTn id="102" presetID="26" presetClass="emph" presetSubtype="0" fill="hold" grpId="1" nodeType="withEffect">
                                      <p:stCondLst>
                                        <p:cond delay="0"/>
                                      </p:stCondLst>
                                      <p:childTnLst>
                                        <p:animEffect transition="out" filter="fade">
                                          <p:cBhvr>
                                            <p:cTn id="103" dur="500" tmFilter="0, 0; .2, .5; .8, .5; 1, 0"/>
                                            <p:tgtEl>
                                              <p:spTgt spid="45"/>
                                            </p:tgtEl>
                                          </p:cBhvr>
                                        </p:animEffect>
                                        <p:animScale>
                                          <p:cBhvr>
                                            <p:cTn id="104" dur="250" autoRev="1" fill="hold"/>
                                            <p:tgtEl>
                                              <p:spTgt spid="45"/>
                                            </p:tgtEl>
                                          </p:cBhvr>
                                          <p:by x="105000" y="105000"/>
                                        </p:animScale>
                                      </p:childTnLst>
                                    </p:cTn>
                                  </p:par>
                                  <p:par>
                                    <p:cTn id="105" presetID="26" presetClass="emph" presetSubtype="0" fill="hold" grpId="1" nodeType="withEffect">
                                      <p:stCondLst>
                                        <p:cond delay="0"/>
                                      </p:stCondLst>
                                      <p:childTnLst>
                                        <p:animEffect transition="out" filter="fade">
                                          <p:cBhvr>
                                            <p:cTn id="106" dur="500" tmFilter="0, 0; .2, .5; .8, .5; 1, 0"/>
                                            <p:tgtEl>
                                              <p:spTgt spid="41"/>
                                            </p:tgtEl>
                                          </p:cBhvr>
                                        </p:animEffect>
                                        <p:animScale>
                                          <p:cBhvr>
                                            <p:cTn id="107" dur="250" autoRev="1" fill="hold"/>
                                            <p:tgtEl>
                                              <p:spTgt spid="41"/>
                                            </p:tgtEl>
                                          </p:cBhvr>
                                          <p:by x="105000" y="105000"/>
                                        </p:animScale>
                                      </p:childTnLst>
                                    </p:cTn>
                                  </p:par>
                                  <p:par>
                                    <p:cTn id="108" presetID="1" presetClass="exit" presetSubtype="0" fill="hold" grpId="2" nodeType="withEffect">
                                      <p:stCondLst>
                                        <p:cond delay="0"/>
                                      </p:stCondLst>
                                      <p:childTnLst>
                                        <p:set>
                                          <p:cBhvr>
                                            <p:cTn id="109" dur="1" fill="hold">
                                              <p:stCondLst>
                                                <p:cond delay="0"/>
                                              </p:stCondLst>
                                            </p:cTn>
                                            <p:tgtEl>
                                              <p:spTgt spid="39"/>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40"/>
                                            </p:tgtEl>
                                            <p:attrNameLst>
                                              <p:attrName>style.visibility</p:attrName>
                                            </p:attrNameLst>
                                          </p:cBhvr>
                                          <p:to>
                                            <p:strVal val="hidden"/>
                                          </p:to>
                                        </p:set>
                                      </p:childTnLst>
                                    </p:cTn>
                                  </p:par>
                                  <p:par>
                                    <p:cTn id="112" presetID="1" presetClass="exit" presetSubtype="0" fill="hold" grpId="2" nodeType="withEffect">
                                      <p:stCondLst>
                                        <p:cond delay="500"/>
                                      </p:stCondLst>
                                      <p:childTnLst>
                                        <p:set>
                                          <p:cBhvr>
                                            <p:cTn id="113" dur="1" fill="hold">
                                              <p:stCondLst>
                                                <p:cond delay="0"/>
                                              </p:stCondLst>
                                            </p:cTn>
                                            <p:tgtEl>
                                              <p:spTgt spid="45"/>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42"/>
                                            </p:tgtEl>
                                            <p:attrNameLst>
                                              <p:attrName>style.visibility</p:attrName>
                                            </p:attrNameLst>
                                          </p:cBhvr>
                                          <p:to>
                                            <p:strVal val="visible"/>
                                          </p:to>
                                        </p:set>
                                      </p:childTnLst>
                                    </p:cTn>
                                  </p:par>
                                  <p:par>
                                    <p:cTn id="118" presetID="0" presetClass="path" presetSubtype="0" accel="50000" decel="50000" fill="hold" grpId="1" nodeType="withEffect">
                                      <p:stCondLst>
                                        <p:cond delay="0"/>
                                      </p:stCondLst>
                                      <p:childTnLst>
                                        <p:animMotion origin="layout" path="M 0.00191 -0.00394 L 0.00035 0.80185 " pathEditMode="relative" rAng="0" ptsTypes="AA">
                                          <p:cBhvr>
                                            <p:cTn id="119" dur="2000" spd="-100000" fill="hold"/>
                                            <p:tgtEl>
                                              <p:spTgt spid="42"/>
                                            </p:tgtEl>
                                            <p:attrNameLst>
                                              <p:attrName>ppt_x</p:attrName>
                                              <p:attrName>ppt_y</p:attrName>
                                            </p:attrNameLst>
                                          </p:cBhvr>
                                          <p:rCtr x="-87" y="40278"/>
                                        </p:animMotion>
                                      </p:childTnLst>
                                    </p:cTn>
                                  </p:par>
                                  <p:par>
                                    <p:cTn id="120" presetID="0" presetClass="path" presetSubtype="0" accel="50000" decel="50000" fill="hold" grpId="1" nodeType="withEffect">
                                      <p:stCondLst>
                                        <p:cond delay="750"/>
                                      </p:stCondLst>
                                      <p:childTnLst>
                                        <p:animMotion origin="layout" path="M 0.00017 -0.00024 L 0.00017 -0.2463 " pathEditMode="relative" rAng="0" ptsTypes="AA">
                                          <p:cBhvr>
                                            <p:cTn id="121" dur="1250" fill="hold"/>
                                            <p:tgtEl>
                                              <p:spTgt spid="38"/>
                                            </p:tgtEl>
                                            <p:attrNameLst>
                                              <p:attrName>ppt_x</p:attrName>
                                              <p:attrName>ppt_y</p:attrName>
                                            </p:attrNameLst>
                                          </p:cBhvr>
                                          <p:rCtr x="0" y="-12315"/>
                                        </p:animMotion>
                                      </p:childTnLst>
                                    </p:cTn>
                                  </p:par>
                                  <p:par>
                                    <p:cTn id="122" presetID="0" presetClass="path" presetSubtype="0" accel="50000" decel="50000" fill="hold" grpId="2" nodeType="withEffect">
                                      <p:stCondLst>
                                        <p:cond delay="750"/>
                                      </p:stCondLst>
                                      <p:childTnLst>
                                        <p:animMotion origin="layout" path="M 3.33333E-6 0.00023 L -0.00018 -0.24768 " pathEditMode="relative" rAng="0" ptsTypes="AA">
                                          <p:cBhvr>
                                            <p:cTn id="123" dur="1250" fill="hold"/>
                                            <p:tgtEl>
                                              <p:spTgt spid="41"/>
                                            </p:tgtEl>
                                            <p:attrNameLst>
                                              <p:attrName>ppt_x</p:attrName>
                                              <p:attrName>ppt_y</p:attrName>
                                            </p:attrNameLst>
                                          </p:cBhvr>
                                          <p:rCtr x="-17" y="-12407"/>
                                        </p:animMotion>
                                      </p:childTnLst>
                                    </p:cTn>
                                  </p:par>
                                </p:childTnLst>
                              </p:cTn>
                            </p:par>
                          </p:childTnLst>
                        </p:cTn>
                      </p:par>
                      <p:par>
                        <p:cTn id="124" fill="hold">
                          <p:stCondLst>
                            <p:cond delay="indefinite"/>
                          </p:stCondLst>
                          <p:childTnLst>
                            <p:par>
                              <p:cTn id="125" fill="hold">
                                <p:stCondLst>
                                  <p:cond delay="0"/>
                                </p:stCondLst>
                                <p:childTnLst>
                                  <p:par>
                                    <p:cTn id="126" presetID="31" presetClass="entr" presetSubtype="0" fill="hold" grpId="0" nodeType="clickEffect">
                                      <p:stCondLst>
                                        <p:cond delay="0"/>
                                      </p:stCondLst>
                                      <p:childTnLst>
                                        <p:set>
                                          <p:cBhvr>
                                            <p:cTn id="127" dur="1" fill="hold">
                                              <p:stCondLst>
                                                <p:cond delay="0"/>
                                              </p:stCondLst>
                                            </p:cTn>
                                            <p:tgtEl>
                                              <p:spTgt spid="43"/>
                                            </p:tgtEl>
                                            <p:attrNameLst>
                                              <p:attrName>style.visibility</p:attrName>
                                            </p:attrNameLst>
                                          </p:cBhvr>
                                          <p:to>
                                            <p:strVal val="visible"/>
                                          </p:to>
                                        </p:set>
                                        <p:anim calcmode="lin" valueType="num">
                                          <p:cBhvr>
                                            <p:cTn id="128" dur="1000" fill="hold"/>
                                            <p:tgtEl>
                                              <p:spTgt spid="43"/>
                                            </p:tgtEl>
                                            <p:attrNameLst>
                                              <p:attrName>ppt_w</p:attrName>
                                            </p:attrNameLst>
                                          </p:cBhvr>
                                          <p:tavLst>
                                            <p:tav tm="0">
                                              <p:val>
                                                <p:fltVal val="0"/>
                                              </p:val>
                                            </p:tav>
                                            <p:tav tm="100000">
                                              <p:val>
                                                <p:strVal val="#ppt_w"/>
                                              </p:val>
                                            </p:tav>
                                          </p:tavLst>
                                        </p:anim>
                                        <p:anim calcmode="lin" valueType="num">
                                          <p:cBhvr>
                                            <p:cTn id="129" dur="1000" fill="hold"/>
                                            <p:tgtEl>
                                              <p:spTgt spid="43"/>
                                            </p:tgtEl>
                                            <p:attrNameLst>
                                              <p:attrName>ppt_h</p:attrName>
                                            </p:attrNameLst>
                                          </p:cBhvr>
                                          <p:tavLst>
                                            <p:tav tm="0">
                                              <p:val>
                                                <p:fltVal val="0"/>
                                              </p:val>
                                            </p:tav>
                                            <p:tav tm="100000">
                                              <p:val>
                                                <p:strVal val="#ppt_h"/>
                                              </p:val>
                                            </p:tav>
                                          </p:tavLst>
                                        </p:anim>
                                        <p:anim calcmode="lin" valueType="num">
                                          <p:cBhvr>
                                            <p:cTn id="130" dur="1000" fill="hold"/>
                                            <p:tgtEl>
                                              <p:spTgt spid="43"/>
                                            </p:tgtEl>
                                            <p:attrNameLst>
                                              <p:attrName>style.rotation</p:attrName>
                                            </p:attrNameLst>
                                          </p:cBhvr>
                                          <p:tavLst>
                                            <p:tav tm="0">
                                              <p:val>
                                                <p:fltVal val="90"/>
                                              </p:val>
                                            </p:tav>
                                            <p:tav tm="100000">
                                              <p:val>
                                                <p:fltVal val="0"/>
                                              </p:val>
                                            </p:tav>
                                          </p:tavLst>
                                        </p:anim>
                                        <p:animEffect transition="in" filter="fade">
                                          <p:cBhvr>
                                            <p:cTn id="131" dur="1000"/>
                                            <p:tgtEl>
                                              <p:spTgt spid="43"/>
                                            </p:tgtEl>
                                          </p:cBhvr>
                                        </p:animEffect>
                                      </p:childTnLst>
                                    </p:cTn>
                                  </p:par>
                                </p:childTnLst>
                              </p:cTn>
                            </p:par>
                          </p:childTnLst>
                        </p:cTn>
                      </p:par>
                      <p:par>
                        <p:cTn id="132" fill="hold">
                          <p:stCondLst>
                            <p:cond delay="indefinite"/>
                          </p:stCondLst>
                          <p:childTnLst>
                            <p:par>
                              <p:cTn id="133" fill="hold">
                                <p:stCondLst>
                                  <p:cond delay="0"/>
                                </p:stCondLst>
                                <p:childTnLst>
                                  <p:par>
                                    <p:cTn id="134" presetID="49" presetClass="entr" presetSubtype="0" decel="100000" fill="hold" grpId="0" nodeType="clickEffect">
                                      <p:stCondLst>
                                        <p:cond delay="0"/>
                                      </p:stCondLst>
                                      <p:iterate type="lt">
                                        <p:tmPct val="10000"/>
                                      </p:iterate>
                                      <p:childTnLst>
                                        <p:set>
                                          <p:cBhvr>
                                            <p:cTn id="135" dur="1" fill="hold">
                                              <p:stCondLst>
                                                <p:cond delay="0"/>
                                              </p:stCondLst>
                                            </p:cTn>
                                            <p:tgtEl>
                                              <p:spTgt spid="46"/>
                                            </p:tgtEl>
                                            <p:attrNameLst>
                                              <p:attrName>style.visibility</p:attrName>
                                            </p:attrNameLst>
                                          </p:cBhvr>
                                          <p:to>
                                            <p:strVal val="visible"/>
                                          </p:to>
                                        </p:set>
                                        <p:anim calcmode="lin" valueType="num">
                                          <p:cBhvr>
                                            <p:cTn id="136" dur="1100" fill="hold"/>
                                            <p:tgtEl>
                                              <p:spTgt spid="46"/>
                                            </p:tgtEl>
                                            <p:attrNameLst>
                                              <p:attrName>ppt_w</p:attrName>
                                            </p:attrNameLst>
                                          </p:cBhvr>
                                          <p:tavLst>
                                            <p:tav tm="0">
                                              <p:val>
                                                <p:fltVal val="0"/>
                                              </p:val>
                                            </p:tav>
                                            <p:tav tm="100000">
                                              <p:val>
                                                <p:strVal val="#ppt_w"/>
                                              </p:val>
                                            </p:tav>
                                          </p:tavLst>
                                        </p:anim>
                                        <p:anim calcmode="lin" valueType="num">
                                          <p:cBhvr>
                                            <p:cTn id="137" dur="1100" fill="hold"/>
                                            <p:tgtEl>
                                              <p:spTgt spid="46"/>
                                            </p:tgtEl>
                                            <p:attrNameLst>
                                              <p:attrName>ppt_h</p:attrName>
                                            </p:attrNameLst>
                                          </p:cBhvr>
                                          <p:tavLst>
                                            <p:tav tm="0">
                                              <p:val>
                                                <p:fltVal val="0"/>
                                              </p:val>
                                            </p:tav>
                                            <p:tav tm="100000">
                                              <p:val>
                                                <p:strVal val="#ppt_h"/>
                                              </p:val>
                                            </p:tav>
                                          </p:tavLst>
                                        </p:anim>
                                        <p:anim calcmode="lin" valueType="num">
                                          <p:cBhvr>
                                            <p:cTn id="138" dur="1100" fill="hold"/>
                                            <p:tgtEl>
                                              <p:spTgt spid="46"/>
                                            </p:tgtEl>
                                            <p:attrNameLst>
                                              <p:attrName>style.rotation</p:attrName>
                                            </p:attrNameLst>
                                          </p:cBhvr>
                                          <p:tavLst>
                                            <p:tav tm="0">
                                              <p:val>
                                                <p:fltVal val="360"/>
                                              </p:val>
                                            </p:tav>
                                            <p:tav tm="100000">
                                              <p:val>
                                                <p:fltVal val="0"/>
                                              </p:val>
                                            </p:tav>
                                          </p:tavLst>
                                        </p:anim>
                                        <p:animEffect transition="in" filter="fade">
                                          <p:cBhvr>
                                            <p:cTn id="139" dur="1100"/>
                                            <p:tgtEl>
                                              <p:spTgt spid="46"/>
                                            </p:tgtEl>
                                          </p:cBhvr>
                                        </p:animEffect>
                                      </p:childTnLst>
                                    </p:cTn>
                                  </p:par>
                                  <p:par>
                                    <p:cTn id="140" presetID="0" presetClass="path" presetSubtype="0" accel="50000" decel="50000" fill="hold" grpId="1" nodeType="withEffect">
                                      <p:stCondLst>
                                        <p:cond delay="0"/>
                                      </p:stCondLst>
                                      <p:iterate type="lt">
                                        <p:tmPct val="0"/>
                                      </p:iterate>
                                      <p:childTnLst>
                                        <p:animMotion origin="layout" path="M 0.00174 -0.00024 L 0.00017 0.80115 " pathEditMode="relative" rAng="0" ptsTypes="AA">
                                          <p:cBhvr>
                                            <p:cTn id="141" dur="1100" spd="-100000" fill="hold"/>
                                            <p:tgtEl>
                                              <p:spTgt spid="46"/>
                                            </p:tgtEl>
                                            <p:attrNameLst>
                                              <p:attrName>ppt_x</p:attrName>
                                              <p:attrName>ppt_y</p:attrName>
                                            </p:attrNameLst>
                                          </p:cBhvr>
                                          <p:rCtr x="-87" y="40069"/>
                                        </p:animMotion>
                                      </p:childTnLst>
                                    </p:cTn>
                                  </p:par>
                                  <p:par>
                                    <p:cTn id="142" presetID="49" presetClass="entr" presetSubtype="0" decel="100000" fill="hold" grpId="0" nodeType="withEffect">
                                      <p:stCondLst>
                                        <p:cond delay="200"/>
                                      </p:stCondLst>
                                      <p:iterate type="lt">
                                        <p:tmPct val="10000"/>
                                      </p:iterate>
                                      <p:childTnLst>
                                        <p:set>
                                          <p:cBhvr>
                                            <p:cTn id="143" dur="1" fill="hold">
                                              <p:stCondLst>
                                                <p:cond delay="0"/>
                                              </p:stCondLst>
                                            </p:cTn>
                                            <p:tgtEl>
                                              <p:spTgt spid="47"/>
                                            </p:tgtEl>
                                            <p:attrNameLst>
                                              <p:attrName>style.visibility</p:attrName>
                                            </p:attrNameLst>
                                          </p:cBhvr>
                                          <p:to>
                                            <p:strVal val="visible"/>
                                          </p:to>
                                        </p:set>
                                        <p:anim calcmode="lin" valueType="num">
                                          <p:cBhvr>
                                            <p:cTn id="144" dur="1100" fill="hold"/>
                                            <p:tgtEl>
                                              <p:spTgt spid="47"/>
                                            </p:tgtEl>
                                            <p:attrNameLst>
                                              <p:attrName>ppt_w</p:attrName>
                                            </p:attrNameLst>
                                          </p:cBhvr>
                                          <p:tavLst>
                                            <p:tav tm="0">
                                              <p:val>
                                                <p:fltVal val="0"/>
                                              </p:val>
                                            </p:tav>
                                            <p:tav tm="100000">
                                              <p:val>
                                                <p:strVal val="#ppt_w"/>
                                              </p:val>
                                            </p:tav>
                                          </p:tavLst>
                                        </p:anim>
                                        <p:anim calcmode="lin" valueType="num">
                                          <p:cBhvr>
                                            <p:cTn id="145" dur="1100" fill="hold"/>
                                            <p:tgtEl>
                                              <p:spTgt spid="47"/>
                                            </p:tgtEl>
                                            <p:attrNameLst>
                                              <p:attrName>ppt_h</p:attrName>
                                            </p:attrNameLst>
                                          </p:cBhvr>
                                          <p:tavLst>
                                            <p:tav tm="0">
                                              <p:val>
                                                <p:fltVal val="0"/>
                                              </p:val>
                                            </p:tav>
                                            <p:tav tm="100000">
                                              <p:val>
                                                <p:strVal val="#ppt_h"/>
                                              </p:val>
                                            </p:tav>
                                          </p:tavLst>
                                        </p:anim>
                                        <p:anim calcmode="lin" valueType="num">
                                          <p:cBhvr>
                                            <p:cTn id="146" dur="1100" fill="hold"/>
                                            <p:tgtEl>
                                              <p:spTgt spid="47"/>
                                            </p:tgtEl>
                                            <p:attrNameLst>
                                              <p:attrName>style.rotation</p:attrName>
                                            </p:attrNameLst>
                                          </p:cBhvr>
                                          <p:tavLst>
                                            <p:tav tm="0">
                                              <p:val>
                                                <p:fltVal val="360"/>
                                              </p:val>
                                            </p:tav>
                                            <p:tav tm="100000">
                                              <p:val>
                                                <p:fltVal val="0"/>
                                              </p:val>
                                            </p:tav>
                                          </p:tavLst>
                                        </p:anim>
                                        <p:animEffect transition="in" filter="fade">
                                          <p:cBhvr>
                                            <p:cTn id="147" dur="1100"/>
                                            <p:tgtEl>
                                              <p:spTgt spid="47"/>
                                            </p:tgtEl>
                                          </p:cBhvr>
                                        </p:animEffect>
                                      </p:childTnLst>
                                    </p:cTn>
                                  </p:par>
                                  <p:par>
                                    <p:cTn id="148" presetID="0" presetClass="path" presetSubtype="0" accel="50000" decel="50000" fill="hold" grpId="1" nodeType="withEffect">
                                      <p:stCondLst>
                                        <p:cond delay="200"/>
                                      </p:stCondLst>
                                      <p:iterate type="lt">
                                        <p:tmPct val="0"/>
                                      </p:iterate>
                                      <p:childTnLst>
                                        <p:animMotion origin="layout" path="M 0.00174 -0.00024 L 0.00017 0.80115 " pathEditMode="relative" rAng="0" ptsTypes="AA">
                                          <p:cBhvr>
                                            <p:cTn id="149" dur="1100" spd="-100000" fill="hold"/>
                                            <p:tgtEl>
                                              <p:spTgt spid="47"/>
                                            </p:tgtEl>
                                            <p:attrNameLst>
                                              <p:attrName>ppt_x</p:attrName>
                                              <p:attrName>ppt_y</p:attrName>
                                            </p:attrNameLst>
                                          </p:cBhvr>
                                          <p:rCtr x="-87" y="40069"/>
                                        </p:animMotion>
                                      </p:childTnLst>
                                    </p:cTn>
                                  </p:par>
                                  <p:par>
                                    <p:cTn id="150" presetID="49" presetClass="entr" presetSubtype="0" decel="100000" fill="hold" grpId="0" nodeType="withEffect">
                                      <p:stCondLst>
                                        <p:cond delay="400"/>
                                      </p:stCondLst>
                                      <p:iterate type="lt">
                                        <p:tmPct val="10000"/>
                                      </p:iterate>
                                      <p:childTnLst>
                                        <p:set>
                                          <p:cBhvr>
                                            <p:cTn id="151" dur="1" fill="hold">
                                              <p:stCondLst>
                                                <p:cond delay="0"/>
                                              </p:stCondLst>
                                            </p:cTn>
                                            <p:tgtEl>
                                              <p:spTgt spid="48"/>
                                            </p:tgtEl>
                                            <p:attrNameLst>
                                              <p:attrName>style.visibility</p:attrName>
                                            </p:attrNameLst>
                                          </p:cBhvr>
                                          <p:to>
                                            <p:strVal val="visible"/>
                                          </p:to>
                                        </p:set>
                                        <p:anim calcmode="lin" valueType="num">
                                          <p:cBhvr>
                                            <p:cTn id="152" dur="1100" fill="hold"/>
                                            <p:tgtEl>
                                              <p:spTgt spid="48"/>
                                            </p:tgtEl>
                                            <p:attrNameLst>
                                              <p:attrName>ppt_w</p:attrName>
                                            </p:attrNameLst>
                                          </p:cBhvr>
                                          <p:tavLst>
                                            <p:tav tm="0">
                                              <p:val>
                                                <p:fltVal val="0"/>
                                              </p:val>
                                            </p:tav>
                                            <p:tav tm="100000">
                                              <p:val>
                                                <p:strVal val="#ppt_w"/>
                                              </p:val>
                                            </p:tav>
                                          </p:tavLst>
                                        </p:anim>
                                        <p:anim calcmode="lin" valueType="num">
                                          <p:cBhvr>
                                            <p:cTn id="153" dur="1100" fill="hold"/>
                                            <p:tgtEl>
                                              <p:spTgt spid="48"/>
                                            </p:tgtEl>
                                            <p:attrNameLst>
                                              <p:attrName>ppt_h</p:attrName>
                                            </p:attrNameLst>
                                          </p:cBhvr>
                                          <p:tavLst>
                                            <p:tav tm="0">
                                              <p:val>
                                                <p:fltVal val="0"/>
                                              </p:val>
                                            </p:tav>
                                            <p:tav tm="100000">
                                              <p:val>
                                                <p:strVal val="#ppt_h"/>
                                              </p:val>
                                            </p:tav>
                                          </p:tavLst>
                                        </p:anim>
                                        <p:anim calcmode="lin" valueType="num">
                                          <p:cBhvr>
                                            <p:cTn id="154" dur="1100" fill="hold"/>
                                            <p:tgtEl>
                                              <p:spTgt spid="48"/>
                                            </p:tgtEl>
                                            <p:attrNameLst>
                                              <p:attrName>style.rotation</p:attrName>
                                            </p:attrNameLst>
                                          </p:cBhvr>
                                          <p:tavLst>
                                            <p:tav tm="0">
                                              <p:val>
                                                <p:fltVal val="360"/>
                                              </p:val>
                                            </p:tav>
                                            <p:tav tm="100000">
                                              <p:val>
                                                <p:fltVal val="0"/>
                                              </p:val>
                                            </p:tav>
                                          </p:tavLst>
                                        </p:anim>
                                        <p:animEffect transition="in" filter="fade">
                                          <p:cBhvr>
                                            <p:cTn id="155" dur="1100"/>
                                            <p:tgtEl>
                                              <p:spTgt spid="48"/>
                                            </p:tgtEl>
                                          </p:cBhvr>
                                        </p:animEffect>
                                      </p:childTnLst>
                                    </p:cTn>
                                  </p:par>
                                  <p:par>
                                    <p:cTn id="156" presetID="0" presetClass="path" presetSubtype="0" accel="50000" decel="50000" fill="hold" grpId="1" nodeType="withEffect">
                                      <p:stCondLst>
                                        <p:cond delay="400"/>
                                      </p:stCondLst>
                                      <p:iterate type="lt">
                                        <p:tmPct val="0"/>
                                      </p:iterate>
                                      <p:childTnLst>
                                        <p:animMotion origin="layout" path="M 4.16667E-6 2.53469E-6 L -0.00157 0.80134 " pathEditMode="relative" rAng="0" ptsTypes="AA">
                                          <p:cBhvr>
                                            <p:cTn id="157" dur="1100" spd="-100000" fill="hold"/>
                                            <p:tgtEl>
                                              <p:spTgt spid="48"/>
                                            </p:tgtEl>
                                            <p:attrNameLst>
                                              <p:attrName>ppt_x</p:attrName>
                                              <p:attrName>ppt_y</p:attrName>
                                            </p:attrNameLst>
                                          </p:cBhvr>
                                          <p:rCtr x="-87" y="40056"/>
                                        </p:animMotion>
                                      </p:childTnLst>
                                    </p:cTn>
                                  </p:par>
                                  <p:par>
                                    <p:cTn id="158" presetID="49" presetClass="entr" presetSubtype="0" decel="100000" fill="hold" grpId="0" nodeType="withEffect">
                                      <p:stCondLst>
                                        <p:cond delay="600"/>
                                      </p:stCondLst>
                                      <p:iterate type="lt">
                                        <p:tmPct val="10000"/>
                                      </p:iterate>
                                      <p:childTnLst>
                                        <p:set>
                                          <p:cBhvr>
                                            <p:cTn id="159" dur="1" fill="hold">
                                              <p:stCondLst>
                                                <p:cond delay="0"/>
                                              </p:stCondLst>
                                            </p:cTn>
                                            <p:tgtEl>
                                              <p:spTgt spid="49"/>
                                            </p:tgtEl>
                                            <p:attrNameLst>
                                              <p:attrName>style.visibility</p:attrName>
                                            </p:attrNameLst>
                                          </p:cBhvr>
                                          <p:to>
                                            <p:strVal val="visible"/>
                                          </p:to>
                                        </p:set>
                                        <p:anim calcmode="lin" valueType="num">
                                          <p:cBhvr>
                                            <p:cTn id="160" dur="1100" fill="hold"/>
                                            <p:tgtEl>
                                              <p:spTgt spid="49"/>
                                            </p:tgtEl>
                                            <p:attrNameLst>
                                              <p:attrName>ppt_w</p:attrName>
                                            </p:attrNameLst>
                                          </p:cBhvr>
                                          <p:tavLst>
                                            <p:tav tm="0">
                                              <p:val>
                                                <p:fltVal val="0"/>
                                              </p:val>
                                            </p:tav>
                                            <p:tav tm="100000">
                                              <p:val>
                                                <p:strVal val="#ppt_w"/>
                                              </p:val>
                                            </p:tav>
                                          </p:tavLst>
                                        </p:anim>
                                        <p:anim calcmode="lin" valueType="num">
                                          <p:cBhvr>
                                            <p:cTn id="161" dur="1100" fill="hold"/>
                                            <p:tgtEl>
                                              <p:spTgt spid="49"/>
                                            </p:tgtEl>
                                            <p:attrNameLst>
                                              <p:attrName>ppt_h</p:attrName>
                                            </p:attrNameLst>
                                          </p:cBhvr>
                                          <p:tavLst>
                                            <p:tav tm="0">
                                              <p:val>
                                                <p:fltVal val="0"/>
                                              </p:val>
                                            </p:tav>
                                            <p:tav tm="100000">
                                              <p:val>
                                                <p:strVal val="#ppt_h"/>
                                              </p:val>
                                            </p:tav>
                                          </p:tavLst>
                                        </p:anim>
                                        <p:anim calcmode="lin" valueType="num">
                                          <p:cBhvr>
                                            <p:cTn id="162" dur="1100" fill="hold"/>
                                            <p:tgtEl>
                                              <p:spTgt spid="49"/>
                                            </p:tgtEl>
                                            <p:attrNameLst>
                                              <p:attrName>style.rotation</p:attrName>
                                            </p:attrNameLst>
                                          </p:cBhvr>
                                          <p:tavLst>
                                            <p:tav tm="0">
                                              <p:val>
                                                <p:fltVal val="360"/>
                                              </p:val>
                                            </p:tav>
                                            <p:tav tm="100000">
                                              <p:val>
                                                <p:fltVal val="0"/>
                                              </p:val>
                                            </p:tav>
                                          </p:tavLst>
                                        </p:anim>
                                        <p:animEffect transition="in" filter="fade">
                                          <p:cBhvr>
                                            <p:cTn id="163" dur="1100"/>
                                            <p:tgtEl>
                                              <p:spTgt spid="49"/>
                                            </p:tgtEl>
                                          </p:cBhvr>
                                        </p:animEffect>
                                      </p:childTnLst>
                                    </p:cTn>
                                  </p:par>
                                  <p:par>
                                    <p:cTn id="164" presetID="0" presetClass="path" presetSubtype="0" accel="50000" decel="50000" fill="hold" grpId="1" nodeType="withEffect">
                                      <p:stCondLst>
                                        <p:cond delay="600"/>
                                      </p:stCondLst>
                                      <p:iterate type="lt">
                                        <p:tmPct val="0"/>
                                      </p:iterate>
                                      <p:childTnLst>
                                        <p:animMotion origin="layout" path="M 0.00174 -0.00024 L 0.00017 0.80115 " pathEditMode="relative" rAng="0" ptsTypes="AA">
                                          <p:cBhvr>
                                            <p:cTn id="165" dur="1100" spd="-100000" fill="hold"/>
                                            <p:tgtEl>
                                              <p:spTgt spid="49"/>
                                            </p:tgtEl>
                                            <p:attrNameLst>
                                              <p:attrName>ppt_x</p:attrName>
                                              <p:attrName>ppt_y</p:attrName>
                                            </p:attrNameLst>
                                          </p:cBhvr>
                                          <p:rCtr x="-87" y="40069"/>
                                        </p:animMotion>
                                      </p:childTnLst>
                                    </p:cTn>
                                  </p:par>
                                  <p:par>
                                    <p:cTn id="166" presetID="49" presetClass="entr" presetSubtype="0" decel="100000" fill="hold" grpId="0" nodeType="withEffect">
                                      <p:stCondLst>
                                        <p:cond delay="800"/>
                                      </p:stCondLst>
                                      <p:iterate type="lt">
                                        <p:tmPct val="10000"/>
                                      </p:iterate>
                                      <p:childTnLst>
                                        <p:set>
                                          <p:cBhvr>
                                            <p:cTn id="167" dur="1" fill="hold">
                                              <p:stCondLst>
                                                <p:cond delay="0"/>
                                              </p:stCondLst>
                                            </p:cTn>
                                            <p:tgtEl>
                                              <p:spTgt spid="50"/>
                                            </p:tgtEl>
                                            <p:attrNameLst>
                                              <p:attrName>style.visibility</p:attrName>
                                            </p:attrNameLst>
                                          </p:cBhvr>
                                          <p:to>
                                            <p:strVal val="visible"/>
                                          </p:to>
                                        </p:set>
                                        <p:anim calcmode="lin" valueType="num">
                                          <p:cBhvr>
                                            <p:cTn id="168" dur="1100" fill="hold"/>
                                            <p:tgtEl>
                                              <p:spTgt spid="50"/>
                                            </p:tgtEl>
                                            <p:attrNameLst>
                                              <p:attrName>ppt_w</p:attrName>
                                            </p:attrNameLst>
                                          </p:cBhvr>
                                          <p:tavLst>
                                            <p:tav tm="0">
                                              <p:val>
                                                <p:fltVal val="0"/>
                                              </p:val>
                                            </p:tav>
                                            <p:tav tm="100000">
                                              <p:val>
                                                <p:strVal val="#ppt_w"/>
                                              </p:val>
                                            </p:tav>
                                          </p:tavLst>
                                        </p:anim>
                                        <p:anim calcmode="lin" valueType="num">
                                          <p:cBhvr>
                                            <p:cTn id="169" dur="1100" fill="hold"/>
                                            <p:tgtEl>
                                              <p:spTgt spid="50"/>
                                            </p:tgtEl>
                                            <p:attrNameLst>
                                              <p:attrName>ppt_h</p:attrName>
                                            </p:attrNameLst>
                                          </p:cBhvr>
                                          <p:tavLst>
                                            <p:tav tm="0">
                                              <p:val>
                                                <p:fltVal val="0"/>
                                              </p:val>
                                            </p:tav>
                                            <p:tav tm="100000">
                                              <p:val>
                                                <p:strVal val="#ppt_h"/>
                                              </p:val>
                                            </p:tav>
                                          </p:tavLst>
                                        </p:anim>
                                        <p:anim calcmode="lin" valueType="num">
                                          <p:cBhvr>
                                            <p:cTn id="170" dur="1100" fill="hold"/>
                                            <p:tgtEl>
                                              <p:spTgt spid="50"/>
                                            </p:tgtEl>
                                            <p:attrNameLst>
                                              <p:attrName>style.rotation</p:attrName>
                                            </p:attrNameLst>
                                          </p:cBhvr>
                                          <p:tavLst>
                                            <p:tav tm="0">
                                              <p:val>
                                                <p:fltVal val="360"/>
                                              </p:val>
                                            </p:tav>
                                            <p:tav tm="100000">
                                              <p:val>
                                                <p:fltVal val="0"/>
                                              </p:val>
                                            </p:tav>
                                          </p:tavLst>
                                        </p:anim>
                                        <p:animEffect transition="in" filter="fade">
                                          <p:cBhvr>
                                            <p:cTn id="171" dur="1100"/>
                                            <p:tgtEl>
                                              <p:spTgt spid="50"/>
                                            </p:tgtEl>
                                          </p:cBhvr>
                                        </p:animEffect>
                                      </p:childTnLst>
                                    </p:cTn>
                                  </p:par>
                                  <p:par>
                                    <p:cTn id="172" presetID="0" presetClass="path" presetSubtype="0" accel="50000" decel="50000" fill="hold" grpId="1" nodeType="withEffect">
                                      <p:stCondLst>
                                        <p:cond delay="800"/>
                                      </p:stCondLst>
                                      <p:iterate type="lt">
                                        <p:tmPct val="0"/>
                                      </p:iterate>
                                      <p:childTnLst>
                                        <p:animMotion origin="layout" path="M 0.00174 -0.00024 L 0.00017 0.80115 " pathEditMode="relative" rAng="0" ptsTypes="AA">
                                          <p:cBhvr>
                                            <p:cTn id="173" dur="1100" spd="-100000" fill="hold"/>
                                            <p:tgtEl>
                                              <p:spTgt spid="50"/>
                                            </p:tgtEl>
                                            <p:attrNameLst>
                                              <p:attrName>ppt_x</p:attrName>
                                              <p:attrName>ppt_y</p:attrName>
                                            </p:attrNameLst>
                                          </p:cBhvr>
                                          <p:rCtr x="-87" y="40069"/>
                                        </p:animMotion>
                                      </p:childTnLst>
                                    </p:cTn>
                                  </p:par>
                                </p:childTnLst>
                              </p:cTn>
                            </p:par>
                          </p:childTnLst>
                        </p:cTn>
                      </p:par>
                      <p:par>
                        <p:cTn id="174" fill="hold">
                          <p:stCondLst>
                            <p:cond delay="indefinite"/>
                          </p:stCondLst>
                          <p:childTnLst>
                            <p:par>
                              <p:cTn id="175" fill="hold">
                                <p:stCondLst>
                                  <p:cond delay="0"/>
                                </p:stCondLst>
                                <p:childTnLst>
                                  <p:par>
                                    <p:cTn id="176" presetID="52" presetClass="entr" presetSubtype="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Scale>
                                          <p:cBhvr>
                                            <p:cTn id="178" dur="1500" decel="50000" fill="hold">
                                              <p:stCondLst>
                                                <p:cond delay="0"/>
                                              </p:stCondLst>
                                            </p:cTn>
                                            <p:tgtEl>
                                              <p:spTgt spid="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9" dur="1500" decel="50000" fill="hold">
                                              <p:stCondLst>
                                                <p:cond delay="0"/>
                                              </p:stCondLst>
                                            </p:cTn>
                                            <p:tgtEl>
                                              <p:spTgt spid="44"/>
                                            </p:tgtEl>
                                            <p:attrNameLst>
                                              <p:attrName>ppt_x</p:attrName>
                                              <p:attrName>ppt_y</p:attrName>
                                            </p:attrNameLst>
                                          </p:cBhvr>
                                        </p:animMotion>
                                        <p:animEffect transition="in" filter="fade">
                                          <p:cBhvr>
                                            <p:cTn id="180" dur="1500"/>
                                            <p:tgtEl>
                                              <p:spTgt spid="44"/>
                                            </p:tgtEl>
                                          </p:cBhvr>
                                        </p:animEffect>
                                      </p:childTnLst>
                                    </p:cTn>
                                  </p:par>
                                </p:childTnLst>
                              </p:cTn>
                            </p:par>
                            <p:par>
                              <p:cTn id="181" fill="hold">
                                <p:stCondLst>
                                  <p:cond delay="1500"/>
                                </p:stCondLst>
                                <p:childTnLst>
                                  <p:par>
                                    <p:cTn id="182" presetID="32" presetClass="emph" presetSubtype="0" fill="hold" grpId="1" nodeType="afterEffect">
                                      <p:stCondLst>
                                        <p:cond delay="0"/>
                                      </p:stCondLst>
                                      <p:childTnLst>
                                        <p:animRot by="120000">
                                          <p:cBhvr>
                                            <p:cTn id="183" dur="100" fill="hold">
                                              <p:stCondLst>
                                                <p:cond delay="0"/>
                                              </p:stCondLst>
                                            </p:cTn>
                                            <p:tgtEl>
                                              <p:spTgt spid="44"/>
                                            </p:tgtEl>
                                            <p:attrNameLst>
                                              <p:attrName>r</p:attrName>
                                            </p:attrNameLst>
                                          </p:cBhvr>
                                        </p:animRot>
                                        <p:animRot by="-240000">
                                          <p:cBhvr>
                                            <p:cTn id="184" dur="200" fill="hold">
                                              <p:stCondLst>
                                                <p:cond delay="200"/>
                                              </p:stCondLst>
                                            </p:cTn>
                                            <p:tgtEl>
                                              <p:spTgt spid="44"/>
                                            </p:tgtEl>
                                            <p:attrNameLst>
                                              <p:attrName>r</p:attrName>
                                            </p:attrNameLst>
                                          </p:cBhvr>
                                        </p:animRot>
                                        <p:animRot by="240000">
                                          <p:cBhvr>
                                            <p:cTn id="185" dur="200" fill="hold">
                                              <p:stCondLst>
                                                <p:cond delay="400"/>
                                              </p:stCondLst>
                                            </p:cTn>
                                            <p:tgtEl>
                                              <p:spTgt spid="44"/>
                                            </p:tgtEl>
                                            <p:attrNameLst>
                                              <p:attrName>r</p:attrName>
                                            </p:attrNameLst>
                                          </p:cBhvr>
                                        </p:animRot>
                                        <p:animRot by="-240000">
                                          <p:cBhvr>
                                            <p:cTn id="186" dur="200" fill="hold">
                                              <p:stCondLst>
                                                <p:cond delay="600"/>
                                              </p:stCondLst>
                                            </p:cTn>
                                            <p:tgtEl>
                                              <p:spTgt spid="44"/>
                                            </p:tgtEl>
                                            <p:attrNameLst>
                                              <p:attrName>r</p:attrName>
                                            </p:attrNameLst>
                                          </p:cBhvr>
                                        </p:animRot>
                                        <p:animRot by="120000">
                                          <p:cBhvr>
                                            <p:cTn id="187" dur="200" fill="hold">
                                              <p:stCondLst>
                                                <p:cond delay="800"/>
                                              </p:stCondLst>
                                            </p:cTn>
                                            <p:tgtEl>
                                              <p:spTgt spid="44"/>
                                            </p:tgtEl>
                                            <p:attrNameLst>
                                              <p:attrName>r</p:attrName>
                                            </p:attrNameLst>
                                          </p:cBhvr>
                                        </p:animRot>
                                      </p:childTnLst>
                                    </p:cTn>
                                  </p:par>
                                </p:childTnLst>
                              </p:cTn>
                            </p:par>
                          </p:childTnLst>
                        </p:cTn>
                      </p:par>
                      <p:par>
                        <p:cTn id="188" fill="hold">
                          <p:stCondLst>
                            <p:cond delay="indefinite"/>
                          </p:stCondLst>
                          <p:childTnLst>
                            <p:par>
                              <p:cTn id="189" fill="hold">
                                <p:stCondLst>
                                  <p:cond delay="0"/>
                                </p:stCondLst>
                                <p:childTnLst>
                                  <p:par>
                                    <p:cTn id="190" presetID="1" presetClass="entr" presetSubtype="0" fill="hold" nodeType="clickEffect">
                                      <p:stCondLst>
                                        <p:cond delay="0"/>
                                      </p:stCondLst>
                                      <p:childTnLst>
                                        <p:set>
                                          <p:cBhvr>
                                            <p:cTn id="191" dur="1" fill="hold">
                                              <p:stCondLst>
                                                <p:cond delay="0"/>
                                              </p:stCondLst>
                                            </p:cTn>
                                            <p:tgtEl>
                                              <p:spTgt spid="32"/>
                                            </p:tgtEl>
                                            <p:attrNameLst>
                                              <p:attrName>style.visibility</p:attrName>
                                            </p:attrNameLst>
                                          </p:cBhvr>
                                          <p:to>
                                            <p:strVal val="visible"/>
                                          </p:to>
                                        </p:set>
                                      </p:childTnLst>
                                    </p:cTn>
                                  </p:par>
                                  <p:par>
                                    <p:cTn id="192" presetID="10" presetClass="exit" presetSubtype="0" fill="hold" nodeType="withEffect">
                                      <p:stCondLst>
                                        <p:cond delay="0"/>
                                      </p:stCondLst>
                                      <p:childTnLst>
                                        <p:animEffect transition="out" filter="fade">
                                          <p:cBhvr>
                                            <p:cTn id="193" dur="750"/>
                                            <p:tgtEl>
                                              <p:spTgt spid="32"/>
                                            </p:tgtEl>
                                          </p:cBhvr>
                                        </p:animEffect>
                                        <p:set>
                                          <p:cBhvr>
                                            <p:cTn id="194" dur="1" fill="hold">
                                              <p:stCondLst>
                                                <p:cond delay="749"/>
                                              </p:stCondLst>
                                            </p:cTn>
                                            <p:tgtEl>
                                              <p:spTgt spid="32"/>
                                            </p:tgtEl>
                                            <p:attrNameLst>
                                              <p:attrName>style.visibility</p:attrName>
                                            </p:attrNameLst>
                                          </p:cBhvr>
                                          <p:to>
                                            <p:strVal val="hidden"/>
                                          </p:to>
                                        </p:set>
                                      </p:childTnLst>
                                    </p:cTn>
                                  </p:par>
                                  <p:par>
                                    <p:cTn id="195" presetID="23" presetClass="exit" presetSubtype="272" fill="hold" nodeType="withEffect">
                                      <p:stCondLst>
                                        <p:cond delay="0"/>
                                      </p:stCondLst>
                                      <p:childTnLst>
                                        <p:anim calcmode="lin" valueType="num">
                                          <p:cBhvr>
                                            <p:cTn id="196" dur="750"/>
                                            <p:tgtEl>
                                              <p:spTgt spid="32"/>
                                            </p:tgtEl>
                                            <p:attrNameLst>
                                              <p:attrName>ppt_w</p:attrName>
                                            </p:attrNameLst>
                                          </p:cBhvr>
                                          <p:tavLst>
                                            <p:tav tm="0">
                                              <p:val>
                                                <p:strVal val="ppt_w"/>
                                              </p:val>
                                            </p:tav>
                                            <p:tav tm="100000">
                                              <p:val>
                                                <p:strVal val="4/3*ppt_w"/>
                                              </p:val>
                                            </p:tav>
                                          </p:tavLst>
                                        </p:anim>
                                        <p:anim calcmode="lin" valueType="num">
                                          <p:cBhvr>
                                            <p:cTn id="197" dur="750"/>
                                            <p:tgtEl>
                                              <p:spTgt spid="32"/>
                                            </p:tgtEl>
                                            <p:attrNameLst>
                                              <p:attrName>ppt_h</p:attrName>
                                            </p:attrNameLst>
                                          </p:cBhvr>
                                          <p:tavLst>
                                            <p:tav tm="0">
                                              <p:val>
                                                <p:strVal val="ppt_h"/>
                                              </p:val>
                                            </p:tav>
                                            <p:tav tm="100000">
                                              <p:val>
                                                <p:strVal val="4/3*ppt_h"/>
                                              </p:val>
                                            </p:tav>
                                          </p:tavLst>
                                        </p:anim>
                                        <p:set>
                                          <p:cBhvr>
                                            <p:cTn id="198" dur="1" fill="hold">
                                              <p:stCondLst>
                                                <p:cond delay="749"/>
                                              </p:stCondLst>
                                            </p:cTn>
                                            <p:tgtEl>
                                              <p:spTgt spid="32"/>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nodeType="clickEffect">
                                      <p:stCondLst>
                                        <p:cond delay="0"/>
                                      </p:stCondLst>
                                      <p:childTnLst>
                                        <p:set>
                                          <p:cBhvr>
                                            <p:cTn id="202" dur="1" fill="hold">
                                              <p:stCondLst>
                                                <p:cond delay="0"/>
                                              </p:stCondLst>
                                            </p:cTn>
                                            <p:tgtEl>
                                              <p:spTgt spid="51"/>
                                            </p:tgtEl>
                                            <p:attrNameLst>
                                              <p:attrName>style.visibility</p:attrName>
                                            </p:attrNameLst>
                                          </p:cBhvr>
                                          <p:to>
                                            <p:strVal val="visible"/>
                                          </p:to>
                                        </p:set>
                                      </p:childTnLst>
                                    </p:cTn>
                                  </p:par>
                                  <p:par>
                                    <p:cTn id="203" presetID="8" presetClass="emph" presetSubtype="0" fill="hold" nodeType="withEffect">
                                      <p:stCondLst>
                                        <p:cond delay="0"/>
                                      </p:stCondLst>
                                      <p:childTnLst>
                                        <p:animRot by="5400000">
                                          <p:cBhvr>
                                            <p:cTn id="204" dur="1250" fill="hold"/>
                                            <p:tgtEl>
                                              <p:spTgt spid="51"/>
                                            </p:tgtEl>
                                            <p:attrNameLst>
                                              <p:attrName>r</p:attrName>
                                            </p:attrNameLst>
                                          </p:cBhvr>
                                        </p:animRot>
                                      </p:childTnLst>
                                    </p:cTn>
                                  </p:par>
                                  <p:par>
                                    <p:cTn id="205" presetID="6" presetClass="emph" presetSubtype="0" fill="hold" nodeType="withEffect">
                                      <p:stCondLst>
                                        <p:cond delay="0"/>
                                      </p:stCondLst>
                                      <p:childTnLst>
                                        <p:animScale>
                                          <p:cBhvr>
                                            <p:cTn id="206" dur="1250" fill="hold"/>
                                            <p:tgtEl>
                                              <p:spTgt spid="51"/>
                                            </p:tgtEl>
                                          </p:cBhvr>
                                          <p:by x="80000" y="80000"/>
                                        </p:animScale>
                                      </p:childTnLst>
                                    </p:cTn>
                                  </p:par>
                                  <p:par>
                                    <p:cTn id="207" presetID="0" presetClass="path" presetSubtype="0" accel="50000" decel="50000" fill="hold" nodeType="withEffect">
                                      <p:stCondLst>
                                        <p:cond delay="0"/>
                                      </p:stCondLst>
                                      <p:childTnLst>
                                        <p:animMotion origin="layout" path="M 3.33333E-6 3.66327E-6 L 3.33333E-6 -0.0222 " pathEditMode="relative" ptsTypes="AA">
                                          <p:cBhvr>
                                            <p:cTn id="208" dur="1250" fill="hold"/>
                                            <p:tgtEl>
                                              <p:spTgt spid="51"/>
                                            </p:tgtEl>
                                            <p:attrNameLst>
                                              <p:attrName>ppt_x</p:attrName>
                                              <p:attrName>ppt_y</p:attrName>
                                            </p:attrNameLst>
                                          </p:cBhvr>
                                        </p:animMotion>
                                      </p:childTnLst>
                                    </p:cTn>
                                  </p:par>
                                  <p:par>
                                    <p:cTn id="209" presetID="1" presetClass="exit" presetSubtype="0" fill="hold" grpId="2" nodeType="withEffect">
                                      <p:stCondLst>
                                        <p:cond delay="0"/>
                                      </p:stCondLst>
                                      <p:childTnLst>
                                        <p:set>
                                          <p:cBhvr>
                                            <p:cTn id="210" dur="1" fill="hold">
                                              <p:stCondLst>
                                                <p:cond delay="0"/>
                                              </p:stCondLst>
                                            </p:cTn>
                                            <p:tgtEl>
                                              <p:spTgt spid="42"/>
                                            </p:tgtEl>
                                            <p:attrNameLst>
                                              <p:attrName>style.visibility</p:attrName>
                                            </p:attrNameLst>
                                          </p:cBhvr>
                                          <p:to>
                                            <p:strVal val="hidden"/>
                                          </p:to>
                                        </p:set>
                                      </p:childTnLst>
                                    </p:cTn>
                                  </p:par>
                                  <p:par>
                                    <p:cTn id="211" presetID="1" presetClass="exit" presetSubtype="0" fill="hold" grpId="1" nodeType="withEffect">
                                      <p:stCondLst>
                                        <p:cond delay="0"/>
                                      </p:stCondLst>
                                      <p:childTnLst>
                                        <p:set>
                                          <p:cBhvr>
                                            <p:cTn id="212" dur="1" fill="hold">
                                              <p:stCondLst>
                                                <p:cond delay="0"/>
                                              </p:stCondLst>
                                            </p:cTn>
                                            <p:tgtEl>
                                              <p:spTgt spid="43"/>
                                            </p:tgtEl>
                                            <p:attrNameLst>
                                              <p:attrName>style.visibility</p:attrName>
                                            </p:attrNameLst>
                                          </p:cBhvr>
                                          <p:to>
                                            <p:strVal val="hidden"/>
                                          </p:to>
                                        </p:set>
                                      </p:childTnLst>
                                    </p:cTn>
                                  </p:par>
                                  <p:par>
                                    <p:cTn id="213" presetID="1" presetClass="exit" presetSubtype="0" fill="hold" grpId="2" nodeType="withEffect">
                                      <p:stCondLst>
                                        <p:cond delay="0"/>
                                      </p:stCondLst>
                                      <p:iterate type="lt">
                                        <p:tmAbs val="0"/>
                                      </p:iterate>
                                      <p:childTnLst>
                                        <p:set>
                                          <p:cBhvr>
                                            <p:cTn id="214" dur="1" fill="hold">
                                              <p:stCondLst>
                                                <p:cond delay="0"/>
                                              </p:stCondLst>
                                            </p:cTn>
                                            <p:tgtEl>
                                              <p:spTgt spid="46"/>
                                            </p:tgtEl>
                                            <p:attrNameLst>
                                              <p:attrName>style.visibility</p:attrName>
                                            </p:attrNameLst>
                                          </p:cBhvr>
                                          <p:to>
                                            <p:strVal val="hidden"/>
                                          </p:to>
                                        </p:set>
                                      </p:childTnLst>
                                    </p:cTn>
                                  </p:par>
                                  <p:par>
                                    <p:cTn id="215" presetID="1" presetClass="exit" presetSubtype="0" fill="hold" grpId="2" nodeType="withEffect">
                                      <p:stCondLst>
                                        <p:cond delay="0"/>
                                      </p:stCondLst>
                                      <p:iterate type="lt">
                                        <p:tmAbs val="0"/>
                                      </p:iterate>
                                      <p:childTnLst>
                                        <p:set>
                                          <p:cBhvr>
                                            <p:cTn id="216" dur="1" fill="hold">
                                              <p:stCondLst>
                                                <p:cond delay="0"/>
                                              </p:stCondLst>
                                            </p:cTn>
                                            <p:tgtEl>
                                              <p:spTgt spid="47"/>
                                            </p:tgtEl>
                                            <p:attrNameLst>
                                              <p:attrName>style.visibility</p:attrName>
                                            </p:attrNameLst>
                                          </p:cBhvr>
                                          <p:to>
                                            <p:strVal val="hidden"/>
                                          </p:to>
                                        </p:set>
                                      </p:childTnLst>
                                    </p:cTn>
                                  </p:par>
                                  <p:par>
                                    <p:cTn id="217" presetID="1" presetClass="exit" presetSubtype="0" fill="hold" grpId="2" nodeType="withEffect">
                                      <p:stCondLst>
                                        <p:cond delay="0"/>
                                      </p:stCondLst>
                                      <p:iterate type="lt">
                                        <p:tmAbs val="0"/>
                                      </p:iterate>
                                      <p:childTnLst>
                                        <p:set>
                                          <p:cBhvr>
                                            <p:cTn id="218" dur="1" fill="hold">
                                              <p:stCondLst>
                                                <p:cond delay="0"/>
                                              </p:stCondLst>
                                            </p:cTn>
                                            <p:tgtEl>
                                              <p:spTgt spid="48"/>
                                            </p:tgtEl>
                                            <p:attrNameLst>
                                              <p:attrName>style.visibility</p:attrName>
                                            </p:attrNameLst>
                                          </p:cBhvr>
                                          <p:to>
                                            <p:strVal val="hidden"/>
                                          </p:to>
                                        </p:set>
                                      </p:childTnLst>
                                    </p:cTn>
                                  </p:par>
                                  <p:par>
                                    <p:cTn id="219" presetID="1" presetClass="exit" presetSubtype="0" fill="hold" grpId="2" nodeType="withEffect">
                                      <p:stCondLst>
                                        <p:cond delay="0"/>
                                      </p:stCondLst>
                                      <p:iterate type="lt">
                                        <p:tmAbs val="0"/>
                                      </p:iterate>
                                      <p:childTnLst>
                                        <p:set>
                                          <p:cBhvr>
                                            <p:cTn id="220" dur="1" fill="hold">
                                              <p:stCondLst>
                                                <p:cond delay="0"/>
                                              </p:stCondLst>
                                            </p:cTn>
                                            <p:tgtEl>
                                              <p:spTgt spid="49"/>
                                            </p:tgtEl>
                                            <p:attrNameLst>
                                              <p:attrName>style.visibility</p:attrName>
                                            </p:attrNameLst>
                                          </p:cBhvr>
                                          <p:to>
                                            <p:strVal val="hidden"/>
                                          </p:to>
                                        </p:set>
                                      </p:childTnLst>
                                    </p:cTn>
                                  </p:par>
                                  <p:par>
                                    <p:cTn id="221" presetID="1" presetClass="exit" presetSubtype="0" fill="hold" grpId="2" nodeType="withEffect">
                                      <p:stCondLst>
                                        <p:cond delay="0"/>
                                      </p:stCondLst>
                                      <p:iterate type="lt">
                                        <p:tmAbs val="0"/>
                                      </p:iterate>
                                      <p:childTnLst>
                                        <p:set>
                                          <p:cBhvr>
                                            <p:cTn id="222" dur="1" fill="hold">
                                              <p:stCondLst>
                                                <p:cond delay="0"/>
                                              </p:stCondLst>
                                            </p:cTn>
                                            <p:tgtEl>
                                              <p:spTgt spid="50"/>
                                            </p:tgtEl>
                                            <p:attrNameLst>
                                              <p:attrName>style.visibility</p:attrName>
                                            </p:attrNameLst>
                                          </p:cBhvr>
                                          <p:to>
                                            <p:strVal val="hidden"/>
                                          </p:to>
                                        </p:set>
                                      </p:childTnLst>
                                    </p:cTn>
                                  </p:par>
                                  <p:par>
                                    <p:cTn id="223" presetID="1" presetClass="exit" presetSubtype="0" fill="hold" grpId="2" nodeType="withEffect">
                                      <p:stCondLst>
                                        <p:cond delay="0"/>
                                      </p:stCondLst>
                                      <p:childTnLst>
                                        <p:set>
                                          <p:cBhvr>
                                            <p:cTn id="224" dur="1" fill="hold">
                                              <p:stCondLst>
                                                <p:cond delay="0"/>
                                              </p:stCondLst>
                                            </p:cTn>
                                            <p:tgtEl>
                                              <p:spTgt spid="44"/>
                                            </p:tgtEl>
                                            <p:attrNameLst>
                                              <p:attrName>style.visibility</p:attrName>
                                            </p:attrNameLst>
                                          </p:cBhvr>
                                          <p:to>
                                            <p:strVal val="hidden"/>
                                          </p:to>
                                        </p:set>
                                      </p:childTnLst>
                                    </p:cTn>
                                  </p:par>
                                  <p:par>
                                    <p:cTn id="225" presetID="1" presetClass="exit" presetSubtype="0" fill="hold" grpId="3" nodeType="withEffect">
                                      <p:stCondLst>
                                        <p:cond delay="0"/>
                                      </p:stCondLst>
                                      <p:childTnLst>
                                        <p:set>
                                          <p:cBhvr>
                                            <p:cTn id="226" dur="1" fill="hold">
                                              <p:stCondLst>
                                                <p:cond delay="0"/>
                                              </p:stCondLst>
                                            </p:cTn>
                                            <p:tgtEl>
                                              <p:spTgt spid="41"/>
                                            </p:tgtEl>
                                            <p:attrNameLst>
                                              <p:attrName>style.visibility</p:attrName>
                                            </p:attrNameLst>
                                          </p:cBhvr>
                                          <p:to>
                                            <p:strVal val="hidden"/>
                                          </p:to>
                                        </p:set>
                                      </p:childTnLst>
                                    </p:cTn>
                                  </p:par>
                                  <p:par>
                                    <p:cTn id="227" presetID="1" presetClass="exit" presetSubtype="0" fill="hold" grpId="3" nodeType="withEffect">
                                      <p:stCondLst>
                                        <p:cond delay="0"/>
                                      </p:stCondLst>
                                      <p:childTnLst>
                                        <p:set>
                                          <p:cBhvr>
                                            <p:cTn id="228" dur="1" fill="hold">
                                              <p:stCondLst>
                                                <p:cond delay="0"/>
                                              </p:stCondLst>
                                            </p:cTn>
                                            <p:tgtEl>
                                              <p:spTgt spid="45"/>
                                            </p:tgtEl>
                                            <p:attrNameLst>
                                              <p:attrName>style.visibility</p:attrName>
                                            </p:attrNameLst>
                                          </p:cBhvr>
                                          <p:to>
                                            <p:strVal val="hidden"/>
                                          </p:to>
                                        </p:set>
                                      </p:childTnLst>
                                    </p:cTn>
                                  </p:par>
                                  <p:par>
                                    <p:cTn id="229" presetID="1" presetClass="exit" presetSubtype="0" fill="hold" grpId="2" nodeType="withEffect">
                                      <p:stCondLst>
                                        <p:cond delay="0"/>
                                      </p:stCondLst>
                                      <p:childTnLst>
                                        <p:set>
                                          <p:cBhvr>
                                            <p:cTn id="230" dur="1" fill="hold">
                                              <p:stCondLst>
                                                <p:cond delay="0"/>
                                              </p:stCondLst>
                                            </p:cTn>
                                            <p:tgtEl>
                                              <p:spTgt spid="37"/>
                                            </p:tgtEl>
                                            <p:attrNameLst>
                                              <p:attrName>style.visibility</p:attrName>
                                            </p:attrNameLst>
                                          </p:cBhvr>
                                          <p:to>
                                            <p:strVal val="hidden"/>
                                          </p:to>
                                        </p:set>
                                      </p:childTnLst>
                                    </p:cTn>
                                  </p:par>
                                  <p:par>
                                    <p:cTn id="231" presetID="1" presetClass="exit" presetSubtype="0" fill="hold" grpId="2" nodeType="withEffect">
                                      <p:stCondLst>
                                        <p:cond delay="0"/>
                                      </p:stCondLst>
                                      <p:childTnLst>
                                        <p:set>
                                          <p:cBhvr>
                                            <p:cTn id="232" dur="1" fill="hold">
                                              <p:stCondLst>
                                                <p:cond delay="0"/>
                                              </p:stCondLst>
                                            </p:cTn>
                                            <p:tgtEl>
                                              <p:spTgt spid="38"/>
                                            </p:tgtEl>
                                            <p:attrNameLst>
                                              <p:attrName>style.visibility</p:attrName>
                                            </p:attrNameLst>
                                          </p:cBhvr>
                                          <p:to>
                                            <p:strVal val="hidden"/>
                                          </p:to>
                                        </p:set>
                                      </p:childTnLst>
                                    </p:cTn>
                                  </p:par>
                                  <p:par>
                                    <p:cTn id="233" presetID="1" presetClass="entr" presetSubtype="0" fill="hold" grpId="0" nodeType="withEffect">
                                      <p:stCondLst>
                                        <p:cond delay="0"/>
                                      </p:stCondLst>
                                      <p:childTnLst>
                                        <p:set>
                                          <p:cBhvr>
                                            <p:cTn id="234" dur="1" fill="hold">
                                              <p:stCondLst>
                                                <p:cond delay="0"/>
                                              </p:stCondLst>
                                            </p:cTn>
                                            <p:tgtEl>
                                              <p:spTgt spid="52"/>
                                            </p:tgtEl>
                                            <p:attrNameLst>
                                              <p:attrName>style.visibility</p:attrName>
                                            </p:attrNameLst>
                                          </p:cBhvr>
                                          <p:to>
                                            <p:strVal val="visible"/>
                                          </p:to>
                                        </p:set>
                                      </p:childTnLst>
                                    </p:cTn>
                                  </p:par>
                                  <p:par>
                                    <p:cTn id="235" presetID="6" presetClass="emph" presetSubtype="0" fill="hold" grpId="1" nodeType="withEffect">
                                      <p:stCondLst>
                                        <p:cond delay="0"/>
                                      </p:stCondLst>
                                      <p:childTnLst>
                                        <p:animScale>
                                          <p:cBhvr>
                                            <p:cTn id="236" dur="1250" fill="hold"/>
                                            <p:tgtEl>
                                              <p:spTgt spid="52"/>
                                            </p:tgtEl>
                                          </p:cBhvr>
                                          <p:by x="80000" y="80000"/>
                                        </p:animScale>
                                      </p:childTnLst>
                                    </p:cTn>
                                  </p:par>
                                  <p:par>
                                    <p:cTn id="237" presetID="0" presetClass="path" presetSubtype="0" fill="hold" grpId="2" nodeType="withEffect">
                                      <p:stCondLst>
                                        <p:cond delay="0"/>
                                      </p:stCondLst>
                                      <p:childTnLst>
                                        <p:animMotion origin="layout" path="M 3.33333E-6 -2.03515E-6 C -0.01216 0.01411 -0.0467 0.06036 -0.07344 0.08534 C -0.10018 0.11032 -0.1316 0.13437 -0.16077 0.1494 C -0.18993 0.16443 -0.21858 0.17114 -0.24809 0.17623 C -0.27761 0.18132 -0.30799 0.18386 -0.33802 0.1797 C -0.36806 0.17553 -0.40591 0.16189 -0.42795 0.15102 C -0.45 0.14015 -0.46181 0.12257 -0.47066 0.11517 " pathEditMode="relative" rAng="0" ptsTypes="aaaaaaa">
                                          <p:cBhvr>
                                            <p:cTn id="238" dur="1250" fill="hold"/>
                                            <p:tgtEl>
                                              <p:spTgt spid="52"/>
                                            </p:tgtEl>
                                            <p:attrNameLst>
                                              <p:attrName>ppt_x</p:attrName>
                                              <p:attrName>ppt_y</p:attrName>
                                            </p:attrNameLst>
                                          </p:cBhvr>
                                          <p:rCtr x="-23542" y="9181"/>
                                        </p:animMotion>
                                      </p:childTnLst>
                                    </p:cTn>
                                  </p:par>
                                  <p:par>
                                    <p:cTn id="239" presetID="8" presetClass="emph" presetSubtype="0" fill="hold" grpId="3" nodeType="withEffect">
                                      <p:stCondLst>
                                        <p:cond delay="0"/>
                                      </p:stCondLst>
                                      <p:childTnLst>
                                        <p:animRot by="5400000">
                                          <p:cBhvr>
                                            <p:cTn id="240" dur="1250" fill="hold"/>
                                            <p:tgtEl>
                                              <p:spTgt spid="52"/>
                                            </p:tgtEl>
                                            <p:attrNameLst>
                                              <p:attrName>r</p:attrName>
                                            </p:attrNameLst>
                                          </p:cBhvr>
                                        </p:animRot>
                                      </p:childTnLst>
                                    </p:cTn>
                                  </p:par>
                                </p:childTnLst>
                              </p:cTn>
                            </p:par>
                            <p:par>
                              <p:cTn id="241" fill="hold">
                                <p:stCondLst>
                                  <p:cond delay="1250"/>
                                </p:stCondLst>
                                <p:childTnLst>
                                  <p:par>
                                    <p:cTn id="242" presetID="1" presetClass="entr" presetSubtype="0" fill="hold" grpId="1" nodeType="afterEffect">
                                      <p:stCondLst>
                                        <p:cond delay="0"/>
                                      </p:stCondLst>
                                      <p:childTnLst>
                                        <p:set>
                                          <p:cBhvr>
                                            <p:cTn id="243" dur="1" fill="hold">
                                              <p:stCondLst>
                                                <p:cond delay="0"/>
                                              </p:stCondLst>
                                            </p:cTn>
                                            <p:tgtEl>
                                              <p:spTgt spid="53"/>
                                            </p:tgtEl>
                                            <p:attrNameLst>
                                              <p:attrName>style.visibility</p:attrName>
                                            </p:attrNameLst>
                                          </p:cBhvr>
                                          <p:to>
                                            <p:strVal val="visible"/>
                                          </p:to>
                                        </p:set>
                                      </p:childTnLst>
                                    </p:cTn>
                                  </p:par>
                                  <p:par>
                                    <p:cTn id="244" presetID="8" presetClass="emph" presetSubtype="0" fill="hold" grpId="3" nodeType="withEffect">
                                      <p:stCondLst>
                                        <p:cond delay="0"/>
                                      </p:stCondLst>
                                      <p:childTnLst>
                                        <p:animRot by="10800000">
                                          <p:cBhvr>
                                            <p:cTn id="245" dur="500" fill="hold"/>
                                            <p:tgtEl>
                                              <p:spTgt spid="53"/>
                                            </p:tgtEl>
                                            <p:attrNameLst>
                                              <p:attrName>r</p:attrName>
                                            </p:attrNameLst>
                                          </p:cBhvr>
                                        </p:animRot>
                                      </p:childTnLst>
                                    </p:cTn>
                                  </p:par>
                                  <p:par>
                                    <p:cTn id="246" presetID="0" presetClass="path" presetSubtype="0" accel="50000" decel="50000" fill="hold" grpId="2" nodeType="withEffect">
                                      <p:stCondLst>
                                        <p:cond delay="0"/>
                                      </p:stCondLst>
                                      <p:childTnLst>
                                        <p:animMotion origin="layout" path="M -3.33333E-6 0 C 0.00052 0.00278 0.00105 0.00347 0.00157 0.0088 C 0.00209 0.01412 0.00261 0.02685 0.00278 0.03148 " pathEditMode="relative" rAng="0" ptsTypes="aaa">
                                          <p:cBhvr>
                                            <p:cTn id="247" dur="500" fill="hold"/>
                                            <p:tgtEl>
                                              <p:spTgt spid="53"/>
                                            </p:tgtEl>
                                            <p:attrNameLst>
                                              <p:attrName>ppt_x</p:attrName>
                                              <p:attrName>ppt_y</p:attrName>
                                            </p:attrNameLst>
                                          </p:cBhvr>
                                          <p:rCtr x="139" y="1574"/>
                                        </p:animMotion>
                                      </p:childTnLst>
                                    </p:cTn>
                                  </p:par>
                                </p:childTnLst>
                              </p:cTn>
                            </p:par>
                            <p:par>
                              <p:cTn id="248" fill="hold">
                                <p:stCondLst>
                                  <p:cond delay="1750"/>
                                </p:stCondLst>
                                <p:childTnLst>
                                  <p:par>
                                    <p:cTn id="249" presetID="32" presetClass="emph" presetSubtype="0" fill="hold" grpId="0" nodeType="afterEffect">
                                      <p:stCondLst>
                                        <p:cond delay="0"/>
                                      </p:stCondLst>
                                      <p:childTnLst>
                                        <p:animRot by="120000">
                                          <p:cBhvr>
                                            <p:cTn id="250" dur="75" fill="hold">
                                              <p:stCondLst>
                                                <p:cond delay="0"/>
                                              </p:stCondLst>
                                            </p:cTn>
                                            <p:tgtEl>
                                              <p:spTgt spid="53"/>
                                            </p:tgtEl>
                                            <p:attrNameLst>
                                              <p:attrName>r</p:attrName>
                                            </p:attrNameLst>
                                          </p:cBhvr>
                                        </p:animRot>
                                        <p:animRot by="-240000">
                                          <p:cBhvr>
                                            <p:cTn id="251" dur="150" fill="hold">
                                              <p:stCondLst>
                                                <p:cond delay="150"/>
                                              </p:stCondLst>
                                            </p:cTn>
                                            <p:tgtEl>
                                              <p:spTgt spid="53"/>
                                            </p:tgtEl>
                                            <p:attrNameLst>
                                              <p:attrName>r</p:attrName>
                                            </p:attrNameLst>
                                          </p:cBhvr>
                                        </p:animRot>
                                        <p:animRot by="240000">
                                          <p:cBhvr>
                                            <p:cTn id="252" dur="150" fill="hold">
                                              <p:stCondLst>
                                                <p:cond delay="300"/>
                                              </p:stCondLst>
                                            </p:cTn>
                                            <p:tgtEl>
                                              <p:spTgt spid="53"/>
                                            </p:tgtEl>
                                            <p:attrNameLst>
                                              <p:attrName>r</p:attrName>
                                            </p:attrNameLst>
                                          </p:cBhvr>
                                        </p:animRot>
                                        <p:animRot by="-240000">
                                          <p:cBhvr>
                                            <p:cTn id="253" dur="150" fill="hold">
                                              <p:stCondLst>
                                                <p:cond delay="450"/>
                                              </p:stCondLst>
                                            </p:cTn>
                                            <p:tgtEl>
                                              <p:spTgt spid="53"/>
                                            </p:tgtEl>
                                            <p:attrNameLst>
                                              <p:attrName>r</p:attrName>
                                            </p:attrNameLst>
                                          </p:cBhvr>
                                        </p:animRot>
                                        <p:animRot by="120000">
                                          <p:cBhvr>
                                            <p:cTn id="254" dur="150" fill="hold">
                                              <p:stCondLst>
                                                <p:cond delay="600"/>
                                              </p:stCondLst>
                                            </p:cTn>
                                            <p:tgtEl>
                                              <p:spTgt spid="53"/>
                                            </p:tgtEl>
                                            <p:attrNameLst>
                                              <p:attrName>r</p:attrName>
                                            </p:attrNameLst>
                                          </p:cBhvr>
                                        </p:animRot>
                                      </p:childTnLst>
                                    </p:cTn>
                                  </p:par>
                                </p:childTnLst>
                              </p:cTn>
                            </p:par>
                            <p:par>
                              <p:cTn id="255" fill="hold">
                                <p:stCondLst>
                                  <p:cond delay="2500"/>
                                </p:stCondLst>
                                <p:childTnLst>
                                  <p:par>
                                    <p:cTn id="256" presetID="8" presetClass="emph" presetSubtype="0" fill="hold" grpId="4" nodeType="afterEffect">
                                      <p:stCondLst>
                                        <p:cond delay="0"/>
                                      </p:stCondLst>
                                      <p:childTnLst>
                                        <p:animRot by="1500000">
                                          <p:cBhvr>
                                            <p:cTn id="257" dur="150" fill="hold"/>
                                            <p:tgtEl>
                                              <p:spTgt spid="53"/>
                                            </p:tgtEl>
                                            <p:attrNameLst>
                                              <p:attrName>r</p:attrName>
                                            </p:attrNameLst>
                                          </p:cBhvr>
                                        </p:animRot>
                                      </p:childTnLst>
                                    </p:cTn>
                                  </p:par>
                                </p:childTnLst>
                              </p:cTn>
                            </p:par>
                            <p:par>
                              <p:cTn id="258" fill="hold">
                                <p:stCondLst>
                                  <p:cond delay="2650"/>
                                </p:stCondLst>
                                <p:childTnLst>
                                  <p:par>
                                    <p:cTn id="259" presetID="8" presetClass="emph" presetSubtype="0" fill="hold" grpId="5" nodeType="afterEffect">
                                      <p:stCondLst>
                                        <p:cond delay="0"/>
                                      </p:stCondLst>
                                      <p:childTnLst>
                                        <p:animRot by="-1500000">
                                          <p:cBhvr>
                                            <p:cTn id="260" dur="150" fill="hold"/>
                                            <p:tgtEl>
                                              <p:spTgt spid="53"/>
                                            </p:tgtEl>
                                            <p:attrNameLst>
                                              <p:attrName>r</p:attrName>
                                            </p:attrNameLst>
                                          </p:cBhvr>
                                        </p:animRot>
                                      </p:childTnLst>
                                    </p:cTn>
                                  </p:par>
                                </p:childTnLst>
                              </p:cTn>
                            </p:par>
                            <p:par>
                              <p:cTn id="261" fill="hold">
                                <p:stCondLst>
                                  <p:cond delay="2800"/>
                                </p:stCondLst>
                                <p:childTnLst>
                                  <p:par>
                                    <p:cTn id="262" presetID="8" presetClass="emph" presetSubtype="0" fill="hold" grpId="6" nodeType="afterEffect">
                                      <p:stCondLst>
                                        <p:cond delay="0"/>
                                      </p:stCondLst>
                                      <p:childTnLst>
                                        <p:animRot by="1500000">
                                          <p:cBhvr>
                                            <p:cTn id="263" dur="150" fill="hold"/>
                                            <p:tgtEl>
                                              <p:spTgt spid="53"/>
                                            </p:tgtEl>
                                            <p:attrNameLst>
                                              <p:attrName>r</p:attrName>
                                            </p:attrNameLst>
                                          </p:cBhvr>
                                        </p:animRot>
                                      </p:childTnLst>
                                    </p:cTn>
                                  </p:par>
                                </p:childTnLst>
                              </p:cTn>
                            </p:par>
                            <p:par>
                              <p:cTn id="264" fill="hold">
                                <p:stCondLst>
                                  <p:cond delay="2950"/>
                                </p:stCondLst>
                                <p:childTnLst>
                                  <p:par>
                                    <p:cTn id="265" presetID="8" presetClass="emph" presetSubtype="0" fill="hold" grpId="7" nodeType="afterEffect">
                                      <p:stCondLst>
                                        <p:cond delay="0"/>
                                      </p:stCondLst>
                                      <p:childTnLst>
                                        <p:animRot by="-1800000">
                                          <p:cBhvr>
                                            <p:cTn id="266" dur="150" fill="hold"/>
                                            <p:tgtEl>
                                              <p:spTgt spid="53"/>
                                            </p:tgtEl>
                                            <p:attrNameLst>
                                              <p:attrName>r</p:attrName>
                                            </p:attrNameLst>
                                          </p:cBhvr>
                                        </p:animRot>
                                      </p:childTnLst>
                                    </p:cTn>
                                  </p:par>
                                </p:childTnLst>
                              </p:cTn>
                            </p:par>
                            <p:par>
                              <p:cTn id="267" fill="hold">
                                <p:stCondLst>
                                  <p:cond delay="3100"/>
                                </p:stCondLst>
                                <p:childTnLst>
                                  <p:par>
                                    <p:cTn id="268" presetID="8" presetClass="emph" presetSubtype="0" fill="hold" grpId="8" nodeType="afterEffect">
                                      <p:stCondLst>
                                        <p:cond delay="0"/>
                                      </p:stCondLst>
                                      <p:childTnLst>
                                        <p:animRot by="10800000">
                                          <p:cBhvr>
                                            <p:cTn id="269" dur="600" fill="hold"/>
                                            <p:tgtEl>
                                              <p:spTgt spid="53"/>
                                            </p:tgtEl>
                                            <p:attrNameLst>
                                              <p:attrName>r</p:attrName>
                                            </p:attrNameLst>
                                          </p:cBhvr>
                                        </p:animRot>
                                      </p:childTnLst>
                                    </p:cTn>
                                  </p:par>
                                  <p:par>
                                    <p:cTn id="270" presetID="0" presetClass="path" presetSubtype="0" accel="50000" decel="50000" fill="hold" grpId="9" nodeType="withEffect">
                                      <p:stCondLst>
                                        <p:cond delay="0"/>
                                      </p:stCondLst>
                                      <p:childTnLst>
                                        <p:animMotion origin="layout" path="M 0.00278 0.03079 C 0.00348 0.03403 0.00504 0.03981 0.00677 0.04977 C 0.00851 0.05972 0.01164 0.07315 0.0132 0.09005 C 0.01476 0.10694 0.01563 0.13449 0.01667 0.15185 C 0.01771 0.16921 0.01893 0.18519 0.01962 0.19468 C 0.02032 0.20417 0.02049 0.20579 0.02066 0.2088 " pathEditMode="relative" rAng="0" ptsTypes="aaaaaa">
                                          <p:cBhvr>
                                            <p:cTn id="271" dur="750" fill="hold"/>
                                            <p:tgtEl>
                                              <p:spTgt spid="53"/>
                                            </p:tgtEl>
                                            <p:attrNameLst>
                                              <p:attrName>ppt_x</p:attrName>
                                              <p:attrName>ppt_y</p:attrName>
                                            </p:attrNameLst>
                                          </p:cBhvr>
                                          <p:rCtr x="885" y="8889"/>
                                        </p:animMotion>
                                      </p:childTnLst>
                                    </p:cTn>
                                  </p:par>
                                </p:childTnLst>
                              </p:cTn>
                            </p:par>
                            <p:par>
                              <p:cTn id="272" fill="hold">
                                <p:stCondLst>
                                  <p:cond delay="3850"/>
                                </p:stCondLst>
                                <p:childTnLst>
                                  <p:par>
                                    <p:cTn id="273" presetID="8" presetClass="emph" presetSubtype="0" fill="hold" grpId="4" nodeType="afterEffect">
                                      <p:stCondLst>
                                        <p:cond delay="0"/>
                                      </p:stCondLst>
                                      <p:childTnLst>
                                        <p:animRot by="-5400000">
                                          <p:cBhvr>
                                            <p:cTn id="274" dur="750" fill="hold"/>
                                            <p:tgtEl>
                                              <p:spTgt spid="52"/>
                                            </p:tgtEl>
                                            <p:attrNameLst>
                                              <p:attrName>r</p:attrName>
                                            </p:attrNameLst>
                                          </p:cBhvr>
                                        </p:animRot>
                                      </p:childTnLst>
                                    </p:cTn>
                                  </p:par>
                                  <p:par>
                                    <p:cTn id="275" presetID="0" presetClass="path" presetSubtype="0" decel="49333" fill="hold" grpId="5" nodeType="withEffect">
                                      <p:stCondLst>
                                        <p:cond delay="0"/>
                                      </p:stCondLst>
                                      <p:childTnLst>
                                        <p:animMotion origin="layout" path="M -0.47066 0.11528 C -0.47014 0.11713 -0.4691 0.12408 -0.46754 0.12662 C -0.46598 0.12917 -0.46302 0.12963 -0.46181 0.13033 " pathEditMode="relative" rAng="0" ptsTypes="aaa">
                                          <p:cBhvr>
                                            <p:cTn id="276" dur="750" fill="hold"/>
                                            <p:tgtEl>
                                              <p:spTgt spid="52"/>
                                            </p:tgtEl>
                                            <p:attrNameLst>
                                              <p:attrName>ppt_x</p:attrName>
                                              <p:attrName>ppt_y</p:attrName>
                                            </p:attrNameLst>
                                          </p:cBhvr>
                                          <p:rCtr x="434" y="741"/>
                                        </p:animMotion>
                                      </p:childTnLst>
                                    </p:cTn>
                                  </p:par>
                                  <p:par>
                                    <p:cTn id="277" presetID="8" presetClass="emph" presetSubtype="0" fill="hold" grpId="10" nodeType="withEffect">
                                      <p:stCondLst>
                                        <p:cond delay="0"/>
                                      </p:stCondLst>
                                      <p:childTnLst>
                                        <p:animRot by="-5400000">
                                          <p:cBhvr>
                                            <p:cTn id="278" dur="750" fill="hold"/>
                                            <p:tgtEl>
                                              <p:spTgt spid="53"/>
                                            </p:tgtEl>
                                            <p:attrNameLst>
                                              <p:attrName>r</p:attrName>
                                            </p:attrNameLst>
                                          </p:cBhvr>
                                        </p:animRot>
                                      </p:childTnLst>
                                    </p:cTn>
                                  </p:par>
                                  <p:par>
                                    <p:cTn id="279" presetID="0" presetClass="path" presetSubtype="0" fill="hold" grpId="11" nodeType="withEffect">
                                      <p:stCondLst>
                                        <p:cond delay="0"/>
                                      </p:stCondLst>
                                      <p:childTnLst>
                                        <p:animMotion origin="layout" path="M 0.02014 0.20833 C 0.01927 0.21273 0.01563 0.22731 0.01441 0.23449 C 0.0132 0.24167 0.01285 0.24514 0.0132 0.25185 C 0.01355 0.25856 0.01476 0.26829 0.01632 0.27477 C 0.01789 0.28125 0.0198 0.28426 0.02223 0.29074 C 0.02466 0.29722 0.02934 0.30903 0.03125 0.31389 " pathEditMode="relative" rAng="0" ptsTypes="aaaaaa">
                                          <p:cBhvr>
                                            <p:cTn id="280" dur="750" fill="hold"/>
                                            <p:tgtEl>
                                              <p:spTgt spid="53"/>
                                            </p:tgtEl>
                                            <p:attrNameLst>
                                              <p:attrName>ppt_x</p:attrName>
                                              <p:attrName>ppt_y</p:attrName>
                                            </p:attrNameLst>
                                          </p:cBhvr>
                                          <p:rCtr x="191" y="5278"/>
                                        </p:animMotion>
                                      </p:childTnLst>
                                    </p:cTn>
                                  </p:par>
                                </p:childTnLst>
                              </p:cTn>
                            </p:par>
                            <p:par>
                              <p:cTn id="281" fill="hold">
                                <p:stCondLst>
                                  <p:cond delay="4600"/>
                                </p:stCondLst>
                                <p:childTnLst>
                                  <p:par>
                                    <p:cTn id="282" presetID="8" presetClass="emph" presetSubtype="0" fill="hold" grpId="13" nodeType="afterEffect">
                                      <p:stCondLst>
                                        <p:cond delay="0"/>
                                      </p:stCondLst>
                                      <p:childTnLst>
                                        <p:animRot by="-6000000">
                                          <p:cBhvr>
                                            <p:cTn id="283" dur="750" fill="hold"/>
                                            <p:tgtEl>
                                              <p:spTgt spid="53"/>
                                            </p:tgtEl>
                                            <p:attrNameLst>
                                              <p:attrName>r</p:attrName>
                                            </p:attrNameLst>
                                          </p:cBhvr>
                                        </p:animRot>
                                      </p:childTnLst>
                                    </p:cTn>
                                  </p:par>
                                  <p:par>
                                    <p:cTn id="284" presetID="0" presetClass="path" presetSubtype="0" accel="50000" decel="50000" fill="hold" grpId="12" nodeType="withEffect">
                                      <p:stCondLst>
                                        <p:cond delay="200"/>
                                      </p:stCondLst>
                                      <p:childTnLst>
                                        <p:animMotion origin="layout" path="M 0.03143 0.31366 C 0.03056 0.31644 0.02691 0.32153 0.02587 0.33009 C 0.02483 0.33866 0.02518 0.34514 0.02518 0.36481 C 0.02518 0.38449 0.0257 0.43148 0.0257 0.44884 " pathEditMode="relative" rAng="0" ptsTypes="aaaa">
                                          <p:cBhvr>
                                            <p:cTn id="285" dur="550" fill="hold"/>
                                            <p:tgtEl>
                                              <p:spTgt spid="53"/>
                                            </p:tgtEl>
                                            <p:attrNameLst>
                                              <p:attrName>ppt_x</p:attrName>
                                              <p:attrName>ppt_y</p:attrName>
                                            </p:attrNameLst>
                                          </p:cBhvr>
                                          <p:rCtr x="-330" y="6759"/>
                                        </p:animMotion>
                                      </p:childTnLst>
                                    </p:cTn>
                                  </p:par>
                                </p:childTnLst>
                              </p:cTn>
                            </p:par>
                          </p:childTnLst>
                        </p:cTn>
                      </p:par>
                      <p:par>
                        <p:cTn id="286" fill="hold">
                          <p:stCondLst>
                            <p:cond delay="indefinite"/>
                          </p:stCondLst>
                          <p:childTnLst>
                            <p:par>
                              <p:cTn id="287" fill="hold">
                                <p:stCondLst>
                                  <p:cond delay="0"/>
                                </p:stCondLst>
                                <p:childTnLst>
                                  <p:par>
                                    <p:cTn id="288" presetID="12" presetClass="entr" presetSubtype="8" fill="hold" grpId="0" nodeType="clickEffect">
                                      <p:stCondLst>
                                        <p:cond delay="0"/>
                                      </p:stCondLst>
                                      <p:childTnLst>
                                        <p:set>
                                          <p:cBhvr>
                                            <p:cTn id="289" dur="1" fill="hold">
                                              <p:stCondLst>
                                                <p:cond delay="0"/>
                                              </p:stCondLst>
                                            </p:cTn>
                                            <p:tgtEl>
                                              <p:spTgt spid="54"/>
                                            </p:tgtEl>
                                            <p:attrNameLst>
                                              <p:attrName>style.visibility</p:attrName>
                                            </p:attrNameLst>
                                          </p:cBhvr>
                                          <p:to>
                                            <p:strVal val="visible"/>
                                          </p:to>
                                        </p:set>
                                        <p:anim calcmode="lin" valueType="num">
                                          <p:cBhvr additive="base">
                                            <p:cTn id="290" dur="500"/>
                                            <p:tgtEl>
                                              <p:spTgt spid="54"/>
                                            </p:tgtEl>
                                            <p:attrNameLst>
                                              <p:attrName>ppt_x</p:attrName>
                                            </p:attrNameLst>
                                          </p:cBhvr>
                                          <p:tavLst>
                                            <p:tav tm="0">
                                              <p:val>
                                                <p:strVal val="#ppt_x-#ppt_w*1.125000"/>
                                              </p:val>
                                            </p:tav>
                                            <p:tav tm="100000">
                                              <p:val>
                                                <p:strVal val="#ppt_x"/>
                                              </p:val>
                                            </p:tav>
                                          </p:tavLst>
                                        </p:anim>
                                        <p:animEffect transition="in" filter="wipe(right)">
                                          <p:cBhvr>
                                            <p:cTn id="291" dur="500"/>
                                            <p:tgtEl>
                                              <p:spTgt spid="54"/>
                                            </p:tgtEl>
                                          </p:cBhvr>
                                        </p:animEffect>
                                      </p:childTnLst>
                                    </p:cTn>
                                  </p:par>
                                </p:childTnLst>
                              </p:cTn>
                            </p:par>
                            <p:par>
                              <p:cTn id="292" fill="hold">
                                <p:stCondLst>
                                  <p:cond delay="500"/>
                                </p:stCondLst>
                                <p:childTnLst>
                                  <p:par>
                                    <p:cTn id="293" presetID="1" presetClass="exit" presetSubtype="0" fill="hold" grpId="6" nodeType="afterEffect">
                                      <p:stCondLst>
                                        <p:cond delay="0"/>
                                      </p:stCondLst>
                                      <p:childTnLst>
                                        <p:set>
                                          <p:cBhvr>
                                            <p:cTn id="294" dur="1" fill="hold">
                                              <p:stCondLst>
                                                <p:cond delay="0"/>
                                              </p:stCondLst>
                                            </p:cTn>
                                            <p:tgtEl>
                                              <p:spTgt spid="52"/>
                                            </p:tgtEl>
                                            <p:attrNameLst>
                                              <p:attrName>style.visibility</p:attrName>
                                            </p:attrNameLst>
                                          </p:cBhvr>
                                          <p:to>
                                            <p:strVal val="hidden"/>
                                          </p:to>
                                        </p:set>
                                      </p:childTnLst>
                                    </p:cTn>
                                  </p:par>
                                </p:childTnLst>
                              </p:cTn>
                            </p:par>
                          </p:childTnLst>
                        </p:cTn>
                      </p:par>
                      <p:par>
                        <p:cTn id="295" fill="hold">
                          <p:stCondLst>
                            <p:cond delay="indefinite"/>
                          </p:stCondLst>
                          <p:childTnLst>
                            <p:par>
                              <p:cTn id="296" fill="hold">
                                <p:stCondLst>
                                  <p:cond delay="0"/>
                                </p:stCondLst>
                                <p:childTnLst>
                                  <p:par>
                                    <p:cTn id="297" presetID="12" presetClass="entr" presetSubtype="2" fill="hold" grpId="0" nodeType="clickEffect">
                                      <p:stCondLst>
                                        <p:cond delay="0"/>
                                      </p:stCondLst>
                                      <p:childTnLst>
                                        <p:set>
                                          <p:cBhvr>
                                            <p:cTn id="298" dur="1" fill="hold">
                                              <p:stCondLst>
                                                <p:cond delay="0"/>
                                              </p:stCondLst>
                                            </p:cTn>
                                            <p:tgtEl>
                                              <p:spTgt spid="56"/>
                                            </p:tgtEl>
                                            <p:attrNameLst>
                                              <p:attrName>style.visibility</p:attrName>
                                            </p:attrNameLst>
                                          </p:cBhvr>
                                          <p:to>
                                            <p:strVal val="visible"/>
                                          </p:to>
                                        </p:set>
                                        <p:anim calcmode="lin" valueType="num">
                                          <p:cBhvr additive="base">
                                            <p:cTn id="299" dur="500"/>
                                            <p:tgtEl>
                                              <p:spTgt spid="56"/>
                                            </p:tgtEl>
                                            <p:attrNameLst>
                                              <p:attrName>ppt_x</p:attrName>
                                            </p:attrNameLst>
                                          </p:cBhvr>
                                          <p:tavLst>
                                            <p:tav tm="0">
                                              <p:val>
                                                <p:strVal val="#ppt_x+#ppt_w*1.125000"/>
                                              </p:val>
                                            </p:tav>
                                            <p:tav tm="100000">
                                              <p:val>
                                                <p:strVal val="#ppt_x"/>
                                              </p:val>
                                            </p:tav>
                                          </p:tavLst>
                                        </p:anim>
                                        <p:animEffect transition="in" filter="wipe(left)">
                                          <p:cBhvr>
                                            <p:cTn id="300" dur="500"/>
                                            <p:tgtEl>
                                              <p:spTgt spid="56"/>
                                            </p:tgtEl>
                                          </p:cBhvr>
                                        </p:animEffect>
                                      </p:childTnLst>
                                    </p:cTn>
                                  </p:par>
                                  <p:par>
                                    <p:cTn id="301" presetID="2" presetClass="exit" presetSubtype="8" fill="hold" grpId="1" nodeType="withEffect">
                                      <p:stCondLst>
                                        <p:cond delay="280"/>
                                      </p:stCondLst>
                                      <p:childTnLst>
                                        <p:anim calcmode="lin" valueType="num">
                                          <p:cBhvr additive="base">
                                            <p:cTn id="302" dur="500"/>
                                            <p:tgtEl>
                                              <p:spTgt spid="54"/>
                                            </p:tgtEl>
                                            <p:attrNameLst>
                                              <p:attrName>ppt_x</p:attrName>
                                            </p:attrNameLst>
                                          </p:cBhvr>
                                          <p:tavLst>
                                            <p:tav tm="0">
                                              <p:val>
                                                <p:strVal val="ppt_x"/>
                                              </p:val>
                                            </p:tav>
                                            <p:tav tm="100000">
                                              <p:val>
                                                <p:strVal val="0-ppt_w/2"/>
                                              </p:val>
                                            </p:tav>
                                          </p:tavLst>
                                        </p:anim>
                                        <p:anim calcmode="lin" valueType="num">
                                          <p:cBhvr additive="base">
                                            <p:cTn id="303" dur="500"/>
                                            <p:tgtEl>
                                              <p:spTgt spid="54"/>
                                            </p:tgtEl>
                                            <p:attrNameLst>
                                              <p:attrName>ppt_y</p:attrName>
                                            </p:attrNameLst>
                                          </p:cBhvr>
                                          <p:tavLst>
                                            <p:tav tm="0">
                                              <p:val>
                                                <p:strVal val="ppt_y"/>
                                              </p:val>
                                            </p:tav>
                                            <p:tav tm="100000">
                                              <p:val>
                                                <p:strVal val="ppt_y"/>
                                              </p:val>
                                            </p:tav>
                                          </p:tavLst>
                                        </p:anim>
                                        <p:set>
                                          <p:cBhvr>
                                            <p:cTn id="304" dur="1" fill="hold">
                                              <p:stCondLst>
                                                <p:cond delay="499"/>
                                              </p:stCondLst>
                                            </p:cTn>
                                            <p:tgtEl>
                                              <p:spTgt spid="54"/>
                                            </p:tgtEl>
                                            <p:attrNameLst>
                                              <p:attrName>style.visibility</p:attrName>
                                            </p:attrNameLst>
                                          </p:cBhvr>
                                          <p:to>
                                            <p:strVal val="hidden"/>
                                          </p:to>
                                        </p:set>
                                      </p:childTnLst>
                                    </p:cTn>
                                  </p:par>
                                  <p:par>
                                    <p:cTn id="305" presetID="10" presetClass="entr" presetSubtype="0" fill="hold" grpId="0" nodeType="withEffect">
                                      <p:stCondLst>
                                        <p:cond delay="380"/>
                                      </p:stCondLst>
                                      <p:childTnLst>
                                        <p:set>
                                          <p:cBhvr>
                                            <p:cTn id="306" dur="1" fill="hold">
                                              <p:stCondLst>
                                                <p:cond delay="0"/>
                                              </p:stCondLst>
                                            </p:cTn>
                                            <p:tgtEl>
                                              <p:spTgt spid="55"/>
                                            </p:tgtEl>
                                            <p:attrNameLst>
                                              <p:attrName>style.visibility</p:attrName>
                                            </p:attrNameLst>
                                          </p:cBhvr>
                                          <p:to>
                                            <p:strVal val="visible"/>
                                          </p:to>
                                        </p:set>
                                        <p:animEffect transition="in" filter="fade">
                                          <p:cBhvr>
                                            <p:cTn id="307" dur="300"/>
                                            <p:tgtEl>
                                              <p:spTgt spid="55"/>
                                            </p:tgtEl>
                                          </p:cBhvr>
                                        </p:animEffect>
                                      </p:childTnLst>
                                    </p:cTn>
                                  </p:par>
                                </p:childTnLst>
                              </p:cTn>
                            </p:par>
                          </p:childTnLst>
                        </p:cTn>
                      </p:par>
                      <p:par>
                        <p:cTn id="308" fill="hold">
                          <p:stCondLst>
                            <p:cond delay="indefinite"/>
                          </p:stCondLst>
                          <p:childTnLst>
                            <p:par>
                              <p:cTn id="309" fill="hold">
                                <p:stCondLst>
                                  <p:cond delay="0"/>
                                </p:stCondLst>
                                <p:childTnLst>
                                  <p:par>
                                    <p:cTn id="310" presetID="1" presetClass="entr" presetSubtype="0" fill="hold" nodeType="clickEffect">
                                      <p:stCondLst>
                                        <p:cond delay="0"/>
                                      </p:stCondLst>
                                      <p:childTnLst>
                                        <p:set>
                                          <p:cBhvr>
                                            <p:cTn id="311" dur="1" fill="hold">
                                              <p:stCondLst>
                                                <p:cond delay="0"/>
                                              </p:stCondLst>
                                            </p:cTn>
                                            <p:tgtEl>
                                              <p:spTgt spid="57"/>
                                            </p:tgtEl>
                                            <p:attrNameLst>
                                              <p:attrName>style.visibility</p:attrName>
                                            </p:attrNameLst>
                                          </p:cBhvr>
                                          <p:to>
                                            <p:strVal val="visible"/>
                                          </p:to>
                                        </p:set>
                                      </p:childTnLst>
                                    </p:cTn>
                                  </p:par>
                                  <p:par>
                                    <p:cTn id="312" presetID="35" presetClass="exit" presetSubtype="0" fill="hold" nodeType="withEffect">
                                      <p:stCondLst>
                                        <p:cond delay="0"/>
                                      </p:stCondLst>
                                      <p:childTnLst>
                                        <p:animEffect transition="out" filter="fade">
                                          <p:cBhvr>
                                            <p:cTn id="313" dur="2000"/>
                                            <p:tgtEl>
                                              <p:spTgt spid="57"/>
                                            </p:tgtEl>
                                          </p:cBhvr>
                                        </p:animEffect>
                                        <p:anim calcmode="lin" valueType="num">
                                          <p:cBhvr>
                                            <p:cTn id="314" dur="2000"/>
                                            <p:tgtEl>
                                              <p:spTgt spid="57"/>
                                            </p:tgtEl>
                                            <p:attrNameLst>
                                              <p:attrName>style.rotation</p:attrName>
                                            </p:attrNameLst>
                                          </p:cBhvr>
                                          <p:tavLst>
                                            <p:tav tm="0">
                                              <p:val>
                                                <p:fltVal val="0"/>
                                              </p:val>
                                            </p:tav>
                                            <p:tav tm="100000">
                                              <p:val>
                                                <p:fltVal val="720"/>
                                              </p:val>
                                            </p:tav>
                                          </p:tavLst>
                                        </p:anim>
                                        <p:anim calcmode="lin" valueType="num">
                                          <p:cBhvr>
                                            <p:cTn id="315" dur="2000"/>
                                            <p:tgtEl>
                                              <p:spTgt spid="57"/>
                                            </p:tgtEl>
                                            <p:attrNameLst>
                                              <p:attrName>ppt_h</p:attrName>
                                            </p:attrNameLst>
                                          </p:cBhvr>
                                          <p:tavLst>
                                            <p:tav tm="0">
                                              <p:val>
                                                <p:strVal val="ppt_h"/>
                                              </p:val>
                                            </p:tav>
                                            <p:tav tm="100000">
                                              <p:val>
                                                <p:fltVal val="0"/>
                                              </p:val>
                                            </p:tav>
                                          </p:tavLst>
                                        </p:anim>
                                        <p:anim calcmode="lin" valueType="num">
                                          <p:cBhvr>
                                            <p:cTn id="316" dur="2000"/>
                                            <p:tgtEl>
                                              <p:spTgt spid="57"/>
                                            </p:tgtEl>
                                            <p:attrNameLst>
                                              <p:attrName>ppt_w</p:attrName>
                                            </p:attrNameLst>
                                          </p:cBhvr>
                                          <p:tavLst>
                                            <p:tav tm="0">
                                              <p:val>
                                                <p:strVal val="ppt_w"/>
                                              </p:val>
                                            </p:tav>
                                            <p:tav tm="100000">
                                              <p:val>
                                                <p:fltVal val="0"/>
                                              </p:val>
                                            </p:tav>
                                          </p:tavLst>
                                        </p:anim>
                                        <p:set>
                                          <p:cBhvr>
                                            <p:cTn id="317" dur="1" fill="hold">
                                              <p:stCondLst>
                                                <p:cond delay="1999"/>
                                              </p:stCondLst>
                                            </p:cTn>
                                            <p:tgtEl>
                                              <p:spTgt spid="57"/>
                                            </p:tgtEl>
                                            <p:attrNameLst>
                                              <p:attrName>style.visibility</p:attrName>
                                            </p:attrNameLst>
                                          </p:cBhvr>
                                          <p:to>
                                            <p:strVal val="hidden"/>
                                          </p:to>
                                        </p:set>
                                      </p:childTnLst>
                                    </p:cTn>
                                  </p:par>
                                  <p:par>
                                    <p:cTn id="318" presetID="1" presetClass="exit" presetSubtype="0" fill="hold" nodeType="withEffect">
                                      <p:stCondLst>
                                        <p:cond delay="0"/>
                                      </p:stCondLst>
                                      <p:childTnLst>
                                        <p:set>
                                          <p:cBhvr>
                                            <p:cTn id="319" dur="1" fill="hold">
                                              <p:stCondLst>
                                                <p:cond delay="0"/>
                                              </p:stCondLst>
                                            </p:cTn>
                                            <p:tgtEl>
                                              <p:spTgt spid="51"/>
                                            </p:tgtEl>
                                            <p:attrNameLst>
                                              <p:attrName>style.visibility</p:attrName>
                                            </p:attrNameLst>
                                          </p:cBhvr>
                                          <p:to>
                                            <p:strVal val="hidden"/>
                                          </p:to>
                                        </p:set>
                                      </p:childTnLst>
                                    </p:cTn>
                                  </p:par>
                                  <p:par>
                                    <p:cTn id="320" presetID="1" presetClass="exit" presetSubtype="0" fill="hold" grpId="1" nodeType="withEffect">
                                      <p:stCondLst>
                                        <p:cond delay="0"/>
                                      </p:stCondLst>
                                      <p:childTnLst>
                                        <p:set>
                                          <p:cBhvr>
                                            <p:cTn id="321" dur="1" fill="hold">
                                              <p:stCondLst>
                                                <p:cond delay="0"/>
                                              </p:stCondLst>
                                            </p:cTn>
                                            <p:tgtEl>
                                              <p:spTgt spid="56"/>
                                            </p:tgtEl>
                                            <p:attrNameLst>
                                              <p:attrName>style.visibility</p:attrName>
                                            </p:attrNameLst>
                                          </p:cBhvr>
                                          <p:to>
                                            <p:strVal val="hidden"/>
                                          </p:to>
                                        </p:set>
                                      </p:childTnLst>
                                    </p:cTn>
                                  </p:par>
                                  <p:par>
                                    <p:cTn id="322" presetID="23" presetClass="entr" presetSubtype="16" fill="hold" grpId="0" nodeType="withEffect">
                                      <p:stCondLst>
                                        <p:cond delay="1550"/>
                                      </p:stCondLst>
                                      <p:childTnLst>
                                        <p:set>
                                          <p:cBhvr>
                                            <p:cTn id="323" dur="1" fill="hold">
                                              <p:stCondLst>
                                                <p:cond delay="0"/>
                                              </p:stCondLst>
                                            </p:cTn>
                                            <p:tgtEl>
                                              <p:spTgt spid="58"/>
                                            </p:tgtEl>
                                            <p:attrNameLst>
                                              <p:attrName>style.visibility</p:attrName>
                                            </p:attrNameLst>
                                          </p:cBhvr>
                                          <p:to>
                                            <p:strVal val="visible"/>
                                          </p:to>
                                        </p:set>
                                        <p:anim calcmode="lin" valueType="num">
                                          <p:cBhvr>
                                            <p:cTn id="324" dur="1750" fill="hold"/>
                                            <p:tgtEl>
                                              <p:spTgt spid="58"/>
                                            </p:tgtEl>
                                            <p:attrNameLst>
                                              <p:attrName>ppt_w</p:attrName>
                                            </p:attrNameLst>
                                          </p:cBhvr>
                                          <p:tavLst>
                                            <p:tav tm="0">
                                              <p:val>
                                                <p:fltVal val="0"/>
                                              </p:val>
                                            </p:tav>
                                            <p:tav tm="100000">
                                              <p:val>
                                                <p:strVal val="#ppt_w"/>
                                              </p:val>
                                            </p:tav>
                                          </p:tavLst>
                                        </p:anim>
                                        <p:anim calcmode="lin" valueType="num">
                                          <p:cBhvr>
                                            <p:cTn id="325" dur="1750" fill="hold"/>
                                            <p:tgtEl>
                                              <p:spTgt spid="58"/>
                                            </p:tgtEl>
                                            <p:attrNameLst>
                                              <p:attrName>ppt_h</p:attrName>
                                            </p:attrNameLst>
                                          </p:cBhvr>
                                          <p:tavLst>
                                            <p:tav tm="0">
                                              <p:val>
                                                <p:fltVal val="0"/>
                                              </p:val>
                                            </p:tav>
                                            <p:tav tm="100000">
                                              <p:val>
                                                <p:strVal val="#ppt_h"/>
                                              </p:val>
                                            </p:tav>
                                          </p:tavLst>
                                        </p:anim>
                                      </p:childTnLst>
                                    </p:cTn>
                                  </p:par>
                                  <p:par>
                                    <p:cTn id="326" presetID="8" presetClass="emph" presetSubtype="0" fill="hold" grpId="2" nodeType="withEffect">
                                      <p:stCondLst>
                                        <p:cond delay="1550"/>
                                      </p:stCondLst>
                                      <p:childTnLst>
                                        <p:animRot by="64800000">
                                          <p:cBhvr>
                                            <p:cTn id="327" dur="1750" fill="hold"/>
                                            <p:tgtEl>
                                              <p:spTgt spid="58"/>
                                            </p:tgtEl>
                                            <p:attrNameLst>
                                              <p:attrName>r</p:attrName>
                                            </p:attrNameLst>
                                          </p:cBhvr>
                                        </p:animRot>
                                      </p:childTnLst>
                                    </p:cTn>
                                  </p:par>
                                </p:childTnLst>
                              </p:cTn>
                            </p:par>
                            <p:par>
                              <p:cTn id="328" fill="hold">
                                <p:stCondLst>
                                  <p:cond delay="3300"/>
                                </p:stCondLst>
                                <p:childTnLst>
                                  <p:par>
                                    <p:cTn id="329" presetID="0" presetClass="exit" presetSubtype="0" fill="hold" grpId="1" nodeType="afterEffect">
                                      <p:stCondLst>
                                        <p:cond delay="0"/>
                                      </p:stCondLst>
                                      <p:childTnLst>
                                        <p:set>
                                          <p:cBhvr>
                                            <p:cTn id="330" dur="1" fill="hold">
                                              <p:stCondLst>
                                                <p:cond delay="999"/>
                                              </p:stCondLst>
                                            </p:cTn>
                                            <p:tgtEl>
                                              <p:spTgt spid="58"/>
                                            </p:tgtEl>
                                            <p:attrNameLst>
                                              <p:attrName>style.visibility</p:attrName>
                                            </p:attrNameLst>
                                          </p:cBhvr>
                                          <p:to>
                                            <p:strVal val="hidden"/>
                                          </p:to>
                                        </p:set>
                                        <p:animEffect transition="out" filter="dissolve">
                                          <p:cBhvr>
                                            <p:cTn id="331" dur="1000">
                                              <p:stCondLst>
                                                <p:cond delay="0"/>
                                              </p:stCondLst>
                                            </p:cTn>
                                            <p:tgtEl>
                                              <p:spTgt spid="58"/>
                                            </p:tgtEl>
                                          </p:cBhvr>
                                        </p:animEffect>
                                        <p:anim to="" calcmode="lin" valueType="num">
                                          <p:cBhvr>
                                            <p:cTn id="332" dur="1000" fill="hold">
                                              <p:stCondLst>
                                                <p:cond delay="0"/>
                                              </p:stCondLst>
                                            </p:cTn>
                                            <p:tgtEl>
                                              <p:spTgt spid="58"/>
                                            </p:tgtEl>
                                            <p:attrNameLst>
                                              <p:attrName>ppt_w</p:attrName>
                                            </p:attrNameLst>
                                          </p:cBhvr>
                                          <p:tavLst>
                                            <p:tav tm="0">
                                              <p:val>
                                                <p:strVal val="#ppt_w"/>
                                              </p:val>
                                            </p:tav>
                                            <p:tav tm="100000">
                                              <p:val>
                                                <p:strVal val="#ppt_w*4"/>
                                              </p:val>
                                            </p:tav>
                                          </p:tavLst>
                                        </p:anim>
                                        <p:anim to="" calcmode="lin" valueType="num">
                                          <p:cBhvr>
                                            <p:cTn id="333" dur="1000" fill="hold">
                                              <p:stCondLst>
                                                <p:cond delay="0"/>
                                              </p:stCondLst>
                                            </p:cTn>
                                            <p:tgtEl>
                                              <p:spTgt spid="58"/>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3" grpId="2"/>
          <p:bldP spid="33" grpId="3"/>
          <p:bldP spid="34" grpId="0"/>
          <p:bldP spid="34" grpId="1"/>
          <p:bldP spid="34" grpId="2"/>
          <p:bldP spid="34" grpId="3"/>
          <p:bldP spid="35" grpId="0"/>
          <p:bldP spid="35" grpId="1"/>
          <p:bldP spid="35" grpId="2"/>
          <p:bldP spid="35" grpId="3"/>
          <p:bldP spid="35" grpId="4"/>
          <p:bldP spid="36" grpId="0"/>
          <p:bldP spid="36" grpId="1"/>
          <p:bldP spid="36" grpId="2"/>
          <p:bldP spid="36" grpId="3"/>
          <p:bldP spid="37" grpId="0"/>
          <p:bldP spid="37" grpId="1"/>
          <p:bldP spid="37" grpId="2"/>
          <p:bldP spid="38" grpId="0"/>
          <p:bldP spid="38" grpId="1"/>
          <p:bldP spid="38" grpId="2"/>
          <p:bldP spid="39" grpId="0"/>
          <p:bldP spid="39" grpId="1"/>
          <p:bldP spid="39" grpId="2"/>
          <p:bldP spid="40" grpId="0"/>
          <p:bldP spid="40" grpId="1"/>
          <p:bldP spid="40" grpId="2"/>
          <p:bldP spid="41" grpId="0"/>
          <p:bldP spid="41" grpId="1"/>
          <p:bldP spid="41" grpId="2"/>
          <p:bldP spid="41" grpId="3"/>
          <p:bldP spid="42" grpId="0"/>
          <p:bldP spid="42" grpId="1"/>
          <p:bldP spid="42" grpId="2"/>
          <p:bldP spid="43" grpId="0"/>
          <p:bldP spid="43" grpId="1"/>
          <p:bldP spid="44" grpId="0"/>
          <p:bldP spid="44" grpId="1"/>
          <p:bldP spid="44" grpId="2"/>
          <p:bldP spid="45" grpId="0"/>
          <p:bldP spid="45" grpId="1"/>
          <p:bldP spid="45" grpId="2"/>
          <p:bldP spid="45" grpId="3"/>
          <p:bldP spid="46" grpId="0"/>
          <p:bldP spid="46" grpId="1"/>
          <p:bldP spid="46" grpId="2"/>
          <p:bldP spid="47" grpId="0"/>
          <p:bldP spid="47" grpId="1"/>
          <p:bldP spid="47" grpId="2"/>
          <p:bldP spid="48" grpId="0"/>
          <p:bldP spid="48" grpId="1"/>
          <p:bldP spid="48" grpId="2"/>
          <p:bldP spid="49" grpId="0"/>
          <p:bldP spid="49" grpId="1"/>
          <p:bldP spid="49" grpId="2"/>
          <p:bldP spid="50" grpId="0"/>
          <p:bldP spid="50" grpId="1"/>
          <p:bldP spid="50" grpId="2"/>
          <p:bldP spid="52" grpId="0"/>
          <p:bldP spid="52" grpId="1"/>
          <p:bldP spid="52" grpId="2"/>
          <p:bldP spid="52" grpId="3"/>
          <p:bldP spid="52" grpId="4"/>
          <p:bldP spid="52" grpId="5"/>
          <p:bldP spid="52" grpId="6"/>
          <p:bldP spid="53" grpId="0" animBg="1"/>
          <p:bldP spid="53" grpId="1" animBg="1"/>
          <p:bldP spid="53" grpId="2" animBg="1"/>
          <p:bldP spid="53" grpId="3" animBg="1"/>
          <p:bldP spid="53" grpId="4" animBg="1"/>
          <p:bldP spid="53" grpId="5" animBg="1"/>
          <p:bldP spid="53" grpId="6" animBg="1"/>
          <p:bldP spid="53" grpId="7" animBg="1"/>
          <p:bldP spid="53" grpId="8" animBg="1"/>
          <p:bldP spid="53" grpId="9" animBg="1"/>
          <p:bldP spid="53" grpId="10" animBg="1"/>
          <p:bldP spid="53" grpId="11" animBg="1"/>
          <p:bldP spid="53" grpId="12" animBg="1"/>
          <p:bldP spid="53" grpId="13" animBg="1"/>
          <p:bldP spid="54" grpId="0"/>
          <p:bldP spid="54" grpId="1"/>
          <p:bldP spid="55" grpId="0"/>
          <p:bldP spid="56" grpId="0"/>
          <p:bldP spid="56" grpId="1"/>
          <p:bldP spid="58" grpId="0"/>
          <p:bldP spid="58" grpId="1"/>
          <p:bldP spid="58"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0"/>
                                      </p:iterate>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ppt_w</p:attrName>
                                            </p:attrNameLst>
                                          </p:cBhvr>
                                          <p:tavLst>
                                            <p:tav tm="0" fmla="#ppt_w*sin(2.5*pi*$)">
                                              <p:val>
                                                <p:fltVal val="0"/>
                                              </p:val>
                                            </p:tav>
                                            <p:tav tm="100000">
                                              <p:val>
                                                <p:fltVal val="1"/>
                                              </p:val>
                                            </p:tav>
                                          </p:tavLst>
                                        </p:anim>
                                        <p:anim calcmode="lin" valueType="num">
                                          <p:cBhvr>
                                            <p:cTn id="9" dur="2000" fill="hold"/>
                                            <p:tgtEl>
                                              <p:spTgt spid="36"/>
                                            </p:tgtEl>
                                            <p:attrNameLst>
                                              <p:attrName>ppt_h</p:attrName>
                                            </p:attrNameLst>
                                          </p:cBhvr>
                                          <p:tavLst>
                                            <p:tav tm="0">
                                              <p:val>
                                                <p:strVal val="#ppt_h"/>
                                              </p:val>
                                            </p:tav>
                                            <p:tav tm="100000">
                                              <p:val>
                                                <p:strVal val="#ppt_h"/>
                                              </p:val>
                                            </p:tav>
                                          </p:tavLst>
                                        </p:anim>
                                      </p:childTnLst>
                                    </p:cTn>
                                  </p:par>
                                  <p:par>
                                    <p:cTn id="10" presetID="0" presetClass="path" presetSubtype="0" accel="50000" decel="50000" fill="hold" grpId="1" nodeType="withEffect">
                                      <p:stCondLst>
                                        <p:cond delay="0"/>
                                      </p:stCondLst>
                                      <p:iterate type="lt">
                                        <p:tmPct val="0"/>
                                      </p:iterate>
                                      <p:childTnLst>
                                        <p:animMotion origin="layout" path="M 0 -0.00208 L -0.7375 -0.00208 " pathEditMode="relative" rAng="0" ptsTypes="AA">
                                          <p:cBhvr>
                                            <p:cTn id="11" dur="2000" spd="-100000" fill="hold"/>
                                            <p:tgtEl>
                                              <p:spTgt spid="36"/>
                                            </p:tgtEl>
                                            <p:attrNameLst>
                                              <p:attrName>ppt_x</p:attrName>
                                              <p:attrName>ppt_y</p:attrName>
                                            </p:attrNameLst>
                                          </p:cBhvr>
                                          <p:rCtr x="-36875" y="0"/>
                                        </p:animMotion>
                                      </p:childTnLst>
                                    </p:cTn>
                                  </p:par>
                                  <p:par>
                                    <p:cTn id="12" presetID="1" presetClass="entr" presetSubtype="0" fill="hold" grpId="0" nodeType="withEffect">
                                      <p:stCondLst>
                                        <p:cond delay="250"/>
                                      </p:stCondLst>
                                      <p:childTnLst>
                                        <p:set>
                                          <p:cBhvr>
                                            <p:cTn id="13" dur="1" fill="hold">
                                              <p:stCondLst>
                                                <p:cond delay="0"/>
                                              </p:stCondLst>
                                            </p:cTn>
                                            <p:tgtEl>
                                              <p:spTgt spid="35"/>
                                            </p:tgtEl>
                                            <p:attrNameLst>
                                              <p:attrName>style.visibility</p:attrName>
                                            </p:attrNameLst>
                                          </p:cBhvr>
                                          <p:to>
                                            <p:strVal val="visible"/>
                                          </p:to>
                                        </p:set>
                                      </p:childTnLst>
                                    </p:cTn>
                                  </p:par>
                                  <p:par>
                                    <p:cTn id="14" presetID="8" presetClass="emph" presetSubtype="0" fill="hold" grpId="2" nodeType="withEffect">
                                      <p:stCondLst>
                                        <p:cond delay="250"/>
                                      </p:stCondLst>
                                      <p:childTnLst>
                                        <p:animRot by="64800000">
                                          <p:cBhvr>
                                            <p:cTn id="15" dur="2000" fill="hold"/>
                                            <p:tgtEl>
                                              <p:spTgt spid="35"/>
                                            </p:tgtEl>
                                            <p:attrNameLst>
                                              <p:attrName>r</p:attrName>
                                            </p:attrNameLst>
                                          </p:cBhvr>
                                        </p:animRot>
                                      </p:childTnLst>
                                    </p:cTn>
                                  </p:par>
                                  <p:par>
                                    <p:cTn id="16" presetID="0" presetClass="path" presetSubtype="0" accel="50000" decel="50000" fill="hold" grpId="1" nodeType="withEffect">
                                      <p:stCondLst>
                                        <p:cond delay="250"/>
                                      </p:stCondLst>
                                      <p:childTnLst>
                                        <p:animMotion origin="layout" path="M 3.33333E-6 -0.00208 L -0.66667 -0.00208 " pathEditMode="relative" rAng="0" ptsTypes="AA">
                                          <p:cBhvr>
                                            <p:cTn id="17" dur="2000" spd="-100000" fill="hold"/>
                                            <p:tgtEl>
                                              <p:spTgt spid="35"/>
                                            </p:tgtEl>
                                            <p:attrNameLst>
                                              <p:attrName>ppt_x</p:attrName>
                                              <p:attrName>ppt_y</p:attrName>
                                            </p:attrNameLst>
                                          </p:cBhvr>
                                          <p:rCtr x="-33333" y="0"/>
                                        </p:animMotion>
                                      </p:childTnLst>
                                    </p:cTn>
                                  </p:par>
                                  <p:par>
                                    <p:cTn id="18" presetID="26" presetClass="entr" presetSubtype="0" fill="hold" grpId="0" nodeType="withEffect">
                                      <p:stCondLst>
                                        <p:cond delay="50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80">
                                              <p:stCondLst>
                                                <p:cond delay="0"/>
                                              </p:stCondLst>
                                            </p:cTn>
                                            <p:tgtEl>
                                              <p:spTgt spid="34"/>
                                            </p:tgtEl>
                                          </p:cBhvr>
                                        </p:animEffect>
                                        <p:anim calcmode="lin" valueType="num">
                                          <p:cBhvr>
                                            <p:cTn id="21"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6" dur="26">
                                              <p:stCondLst>
                                                <p:cond delay="650"/>
                                              </p:stCondLst>
                                            </p:cTn>
                                            <p:tgtEl>
                                              <p:spTgt spid="34"/>
                                            </p:tgtEl>
                                          </p:cBhvr>
                                          <p:to x="100000" y="60000"/>
                                        </p:animScale>
                                        <p:animScale>
                                          <p:cBhvr>
                                            <p:cTn id="27" dur="166" decel="50000">
                                              <p:stCondLst>
                                                <p:cond delay="676"/>
                                              </p:stCondLst>
                                            </p:cTn>
                                            <p:tgtEl>
                                              <p:spTgt spid="34"/>
                                            </p:tgtEl>
                                          </p:cBhvr>
                                          <p:to x="100000" y="100000"/>
                                        </p:animScale>
                                        <p:animScale>
                                          <p:cBhvr>
                                            <p:cTn id="28" dur="26">
                                              <p:stCondLst>
                                                <p:cond delay="1312"/>
                                              </p:stCondLst>
                                            </p:cTn>
                                            <p:tgtEl>
                                              <p:spTgt spid="34"/>
                                            </p:tgtEl>
                                          </p:cBhvr>
                                          <p:to x="100000" y="80000"/>
                                        </p:animScale>
                                        <p:animScale>
                                          <p:cBhvr>
                                            <p:cTn id="29" dur="166" decel="50000">
                                              <p:stCondLst>
                                                <p:cond delay="1338"/>
                                              </p:stCondLst>
                                            </p:cTn>
                                            <p:tgtEl>
                                              <p:spTgt spid="34"/>
                                            </p:tgtEl>
                                          </p:cBhvr>
                                          <p:to x="100000" y="100000"/>
                                        </p:animScale>
                                        <p:animScale>
                                          <p:cBhvr>
                                            <p:cTn id="30" dur="26">
                                              <p:stCondLst>
                                                <p:cond delay="1642"/>
                                              </p:stCondLst>
                                            </p:cTn>
                                            <p:tgtEl>
                                              <p:spTgt spid="34"/>
                                            </p:tgtEl>
                                          </p:cBhvr>
                                          <p:to x="100000" y="90000"/>
                                        </p:animScale>
                                        <p:animScale>
                                          <p:cBhvr>
                                            <p:cTn id="31" dur="166" decel="50000">
                                              <p:stCondLst>
                                                <p:cond delay="1668"/>
                                              </p:stCondLst>
                                            </p:cTn>
                                            <p:tgtEl>
                                              <p:spTgt spid="34"/>
                                            </p:tgtEl>
                                          </p:cBhvr>
                                          <p:to x="100000" y="100000"/>
                                        </p:animScale>
                                        <p:animScale>
                                          <p:cBhvr>
                                            <p:cTn id="32" dur="26">
                                              <p:stCondLst>
                                                <p:cond delay="1808"/>
                                              </p:stCondLst>
                                            </p:cTn>
                                            <p:tgtEl>
                                              <p:spTgt spid="34"/>
                                            </p:tgtEl>
                                          </p:cBhvr>
                                          <p:to x="100000" y="95000"/>
                                        </p:animScale>
                                        <p:animScale>
                                          <p:cBhvr>
                                            <p:cTn id="33" dur="166" decel="50000">
                                              <p:stCondLst>
                                                <p:cond delay="1834"/>
                                              </p:stCondLst>
                                            </p:cTn>
                                            <p:tgtEl>
                                              <p:spTgt spid="34"/>
                                            </p:tgtEl>
                                          </p:cBhvr>
                                          <p:to x="100000" y="100000"/>
                                        </p:animScale>
                                      </p:childTnLst>
                                    </p:cTn>
                                  </p:par>
                                  <p:par>
                                    <p:cTn id="34" presetID="0" presetClass="path" presetSubtype="0" accel="50000" decel="50000" fill="hold" grpId="1" nodeType="withEffect">
                                      <p:stCondLst>
                                        <p:cond delay="500"/>
                                      </p:stCondLst>
                                      <p:childTnLst>
                                        <p:animMotion origin="layout" path="M 0 -0.00208 L -0.6 -0.00208 " pathEditMode="relative" rAng="0" ptsTypes="AA">
                                          <p:cBhvr>
                                            <p:cTn id="35" dur="2000" spd="-100000" fill="hold"/>
                                            <p:tgtEl>
                                              <p:spTgt spid="34"/>
                                            </p:tgtEl>
                                            <p:attrNameLst>
                                              <p:attrName>ppt_x</p:attrName>
                                              <p:attrName>ppt_y</p:attrName>
                                            </p:attrNameLst>
                                          </p:cBhvr>
                                          <p:rCtr x="-30000" y="0"/>
                                        </p:animMotion>
                                      </p:childTnLst>
                                    </p:cTn>
                                  </p:par>
                                  <p:par>
                                    <p:cTn id="36" presetID="49" presetClass="entr" presetSubtype="0" decel="100000" fill="hold" grpId="0" nodeType="withEffect">
                                      <p:stCondLst>
                                        <p:cond delay="750"/>
                                      </p:stCondLst>
                                      <p:iterate type="lt">
                                        <p:tmPct val="0"/>
                                      </p:iterate>
                                      <p:childTnLst>
                                        <p:set>
                                          <p:cBhvr>
                                            <p:cTn id="37" dur="1" fill="hold">
                                              <p:stCondLst>
                                                <p:cond delay="0"/>
                                              </p:stCondLst>
                                            </p:cTn>
                                            <p:tgtEl>
                                              <p:spTgt spid="33"/>
                                            </p:tgtEl>
                                            <p:attrNameLst>
                                              <p:attrName>style.visibility</p:attrName>
                                            </p:attrNameLst>
                                          </p:cBhvr>
                                          <p:to>
                                            <p:strVal val="visible"/>
                                          </p:to>
                                        </p:set>
                                        <p:anim calcmode="lin" valueType="num">
                                          <p:cBhvr>
                                            <p:cTn id="38" dur="2000" fill="hold"/>
                                            <p:tgtEl>
                                              <p:spTgt spid="33"/>
                                            </p:tgtEl>
                                            <p:attrNameLst>
                                              <p:attrName>ppt_w</p:attrName>
                                            </p:attrNameLst>
                                          </p:cBhvr>
                                          <p:tavLst>
                                            <p:tav tm="0">
                                              <p:val>
                                                <p:fltVal val="0"/>
                                              </p:val>
                                            </p:tav>
                                            <p:tav tm="100000">
                                              <p:val>
                                                <p:strVal val="#ppt_w"/>
                                              </p:val>
                                            </p:tav>
                                          </p:tavLst>
                                        </p:anim>
                                        <p:anim calcmode="lin" valueType="num">
                                          <p:cBhvr>
                                            <p:cTn id="39" dur="2000" fill="hold"/>
                                            <p:tgtEl>
                                              <p:spTgt spid="33"/>
                                            </p:tgtEl>
                                            <p:attrNameLst>
                                              <p:attrName>ppt_h</p:attrName>
                                            </p:attrNameLst>
                                          </p:cBhvr>
                                          <p:tavLst>
                                            <p:tav tm="0">
                                              <p:val>
                                                <p:fltVal val="0"/>
                                              </p:val>
                                            </p:tav>
                                            <p:tav tm="100000">
                                              <p:val>
                                                <p:strVal val="#ppt_h"/>
                                              </p:val>
                                            </p:tav>
                                          </p:tavLst>
                                        </p:anim>
                                        <p:anim calcmode="lin" valueType="num">
                                          <p:cBhvr>
                                            <p:cTn id="40" dur="2000" fill="hold"/>
                                            <p:tgtEl>
                                              <p:spTgt spid="33"/>
                                            </p:tgtEl>
                                            <p:attrNameLst>
                                              <p:attrName>style.rotation</p:attrName>
                                            </p:attrNameLst>
                                          </p:cBhvr>
                                          <p:tavLst>
                                            <p:tav tm="0">
                                              <p:val>
                                                <p:fltVal val="360"/>
                                              </p:val>
                                            </p:tav>
                                            <p:tav tm="100000">
                                              <p:val>
                                                <p:fltVal val="0"/>
                                              </p:val>
                                            </p:tav>
                                          </p:tavLst>
                                        </p:anim>
                                        <p:animEffect transition="in" filter="fade">
                                          <p:cBhvr>
                                            <p:cTn id="41" dur="2000"/>
                                            <p:tgtEl>
                                              <p:spTgt spid="33"/>
                                            </p:tgtEl>
                                          </p:cBhvr>
                                        </p:animEffect>
                                      </p:childTnLst>
                                    </p:cTn>
                                  </p:par>
                                  <p:par>
                                    <p:cTn id="42" presetID="0" presetClass="path" presetSubtype="0" accel="50000" decel="50000" fill="hold" grpId="1" nodeType="withEffect">
                                      <p:stCondLst>
                                        <p:cond delay="750"/>
                                      </p:stCondLst>
                                      <p:iterate type="lt">
                                        <p:tmPct val="0"/>
                                      </p:iterate>
                                      <p:childTnLst>
                                        <p:animMotion origin="layout" path="M 3.33333E-6 -2.93247E-6 L -0.49167 -2.93247E-6 " pathEditMode="relative" rAng="0" ptsTypes="AA">
                                          <p:cBhvr>
                                            <p:cTn id="43" dur="2000" spd="-100000" fill="hold"/>
                                            <p:tgtEl>
                                              <p:spTgt spid="33"/>
                                            </p:tgtEl>
                                            <p:attrNameLst>
                                              <p:attrName>ppt_x</p:attrName>
                                              <p:attrName>ppt_y</p:attrName>
                                            </p:attrNameLst>
                                          </p:cBhvr>
                                          <p:rCtr x="-24583" y="0"/>
                                        </p:animMotion>
                                      </p:childTnLst>
                                    </p:cTn>
                                  </p:par>
                                </p:childTnLst>
                              </p:cTn>
                            </p:par>
                            <p:par>
                              <p:cTn id="44" fill="hold">
                                <p:stCondLst>
                                  <p:cond delay="2750"/>
                                </p:stCondLst>
                                <p:childTnLst>
                                  <p:par>
                                    <p:cTn id="45" presetID="26" presetClass="emph" presetSubtype="0" fill="hold" grpId="2" nodeType="afterEffect">
                                      <p:stCondLst>
                                        <p:cond delay="0"/>
                                      </p:stCondLst>
                                      <p:iterate type="lt">
                                        <p:tmPct val="0"/>
                                      </p:iterate>
                                      <p:childTnLst>
                                        <p:animEffect transition="out" filter="fade">
                                          <p:cBhvr>
                                            <p:cTn id="46" dur="500" tmFilter="0, 0; .2, .5; .8, .5; 1, 0"/>
                                            <p:tgtEl>
                                              <p:spTgt spid="36"/>
                                            </p:tgtEl>
                                          </p:cBhvr>
                                        </p:animEffect>
                                        <p:animScale>
                                          <p:cBhvr>
                                            <p:cTn id="47" dur="250" autoRev="1" fill="hold"/>
                                            <p:tgtEl>
                                              <p:spTgt spid="36"/>
                                            </p:tgtEl>
                                          </p:cBhvr>
                                          <p:by x="105000" y="105000"/>
                                        </p:animScale>
                                      </p:childTnLst>
                                    </p:cTn>
                                  </p:par>
                                  <p:par>
                                    <p:cTn id="48" presetID="26" presetClass="emph" presetSubtype="0" fill="hold" grpId="3" nodeType="withEffect">
                                      <p:stCondLst>
                                        <p:cond delay="0"/>
                                      </p:stCondLst>
                                      <p:childTnLst>
                                        <p:animEffect transition="out" filter="fade">
                                          <p:cBhvr>
                                            <p:cTn id="49" dur="500" tmFilter="0, 0; .2, .5; .8, .5; 1, 0"/>
                                            <p:tgtEl>
                                              <p:spTgt spid="35"/>
                                            </p:tgtEl>
                                          </p:cBhvr>
                                        </p:animEffect>
                                        <p:animScale>
                                          <p:cBhvr>
                                            <p:cTn id="50" dur="250" autoRev="1" fill="hold"/>
                                            <p:tgtEl>
                                              <p:spTgt spid="35"/>
                                            </p:tgtEl>
                                          </p:cBhvr>
                                          <p:by x="105000" y="105000"/>
                                        </p:animScale>
                                      </p:childTnLst>
                                    </p:cTn>
                                  </p:par>
                                  <p:par>
                                    <p:cTn id="51" presetID="26" presetClass="emph" presetSubtype="0" fill="hold" grpId="2" nodeType="withEffect">
                                      <p:stCondLst>
                                        <p:cond delay="0"/>
                                      </p:stCondLst>
                                      <p:childTnLst>
                                        <p:animEffect transition="out" filter="fade">
                                          <p:cBhvr>
                                            <p:cTn id="52" dur="500" tmFilter="0, 0; .2, .5; .8, .5; 1, 0"/>
                                            <p:tgtEl>
                                              <p:spTgt spid="34"/>
                                            </p:tgtEl>
                                          </p:cBhvr>
                                        </p:animEffect>
                                        <p:animScale>
                                          <p:cBhvr>
                                            <p:cTn id="53" dur="250" autoRev="1" fill="hold"/>
                                            <p:tgtEl>
                                              <p:spTgt spid="34"/>
                                            </p:tgtEl>
                                          </p:cBhvr>
                                          <p:by x="105000" y="105000"/>
                                        </p:animScale>
                                      </p:childTnLst>
                                    </p:cTn>
                                  </p:par>
                                  <p:par>
                                    <p:cTn id="54" presetID="26" presetClass="emph" presetSubtype="0" fill="hold" grpId="2" nodeType="withEffect">
                                      <p:stCondLst>
                                        <p:cond delay="0"/>
                                      </p:stCondLst>
                                      <p:iterate type="lt">
                                        <p:tmPct val="0"/>
                                      </p:iterate>
                                      <p:childTnLst>
                                        <p:animEffect transition="out" filter="fade">
                                          <p:cBhvr>
                                            <p:cTn id="55" dur="500" tmFilter="0, 0; .2, .5; .8, .5; 1, 0"/>
                                            <p:tgtEl>
                                              <p:spTgt spid="33"/>
                                            </p:tgtEl>
                                          </p:cBhvr>
                                        </p:animEffect>
                                        <p:animScale>
                                          <p:cBhvr>
                                            <p:cTn id="56" dur="250" autoRev="1" fill="hold"/>
                                            <p:tgtEl>
                                              <p:spTgt spid="33"/>
                                            </p:tgtEl>
                                          </p:cBhvr>
                                          <p:by x="105000" y="105000"/>
                                        </p:animScale>
                                      </p:childTnLst>
                                    </p:cTn>
                                  </p:par>
                                  <p:par>
                                    <p:cTn id="57" presetID="1" presetClass="entr" presetSubtype="0" fill="hold" grpId="0" nodeType="withEffect">
                                      <p:stCondLst>
                                        <p:cond delay="49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xit" presetSubtype="0" fill="hold" grpId="3" nodeType="withEffect">
                                      <p:stCondLst>
                                        <p:cond delay="500"/>
                                      </p:stCondLst>
                                      <p:iterate type="lt">
                                        <p:tmAbs val="0"/>
                                      </p:iterate>
                                      <p:childTnLst>
                                        <p:set>
                                          <p:cBhvr>
                                            <p:cTn id="60" dur="1" fill="hold">
                                              <p:stCondLst>
                                                <p:cond delay="0"/>
                                              </p:stCondLst>
                                            </p:cTn>
                                            <p:tgtEl>
                                              <p:spTgt spid="36"/>
                                            </p:tgtEl>
                                            <p:attrNameLst>
                                              <p:attrName>style.visibility</p:attrName>
                                            </p:attrNameLst>
                                          </p:cBhvr>
                                          <p:to>
                                            <p:strVal val="hidden"/>
                                          </p:to>
                                        </p:set>
                                      </p:childTnLst>
                                    </p:cTn>
                                  </p:par>
                                  <p:par>
                                    <p:cTn id="61" presetID="1" presetClass="exit" presetSubtype="0" fill="hold" grpId="4" nodeType="withEffect">
                                      <p:stCondLst>
                                        <p:cond delay="500"/>
                                      </p:stCondLst>
                                      <p:childTnLst>
                                        <p:set>
                                          <p:cBhvr>
                                            <p:cTn id="62" dur="1" fill="hold">
                                              <p:stCondLst>
                                                <p:cond delay="0"/>
                                              </p:stCondLst>
                                            </p:cTn>
                                            <p:tgtEl>
                                              <p:spTgt spid="35"/>
                                            </p:tgtEl>
                                            <p:attrNameLst>
                                              <p:attrName>style.visibility</p:attrName>
                                            </p:attrNameLst>
                                          </p:cBhvr>
                                          <p:to>
                                            <p:strVal val="hidden"/>
                                          </p:to>
                                        </p:set>
                                      </p:childTnLst>
                                    </p:cTn>
                                  </p:par>
                                  <p:par>
                                    <p:cTn id="63" presetID="1" presetClass="exit" presetSubtype="0" fill="hold" grpId="3" nodeType="withEffect">
                                      <p:stCondLst>
                                        <p:cond delay="500"/>
                                      </p:stCondLst>
                                      <p:childTnLst>
                                        <p:set>
                                          <p:cBhvr>
                                            <p:cTn id="64" dur="1" fill="hold">
                                              <p:stCondLst>
                                                <p:cond delay="0"/>
                                              </p:stCondLst>
                                            </p:cTn>
                                            <p:tgtEl>
                                              <p:spTgt spid="34"/>
                                            </p:tgtEl>
                                            <p:attrNameLst>
                                              <p:attrName>style.visibility</p:attrName>
                                            </p:attrNameLst>
                                          </p:cBhvr>
                                          <p:to>
                                            <p:strVal val="hidden"/>
                                          </p:to>
                                        </p:set>
                                      </p:childTnLst>
                                    </p:cTn>
                                  </p:par>
                                  <p:par>
                                    <p:cTn id="65" presetID="1" presetClass="exit" presetSubtype="0" fill="hold" grpId="3" nodeType="withEffect">
                                      <p:stCondLst>
                                        <p:cond delay="500"/>
                                      </p:stCondLst>
                                      <p:iterate type="lt">
                                        <p:tmAbs val="0"/>
                                      </p:iterate>
                                      <p:childTnLst>
                                        <p:set>
                                          <p:cBhvr>
                                            <p:cTn id="66" dur="1" fill="hold">
                                              <p:stCondLst>
                                                <p:cond delay="0"/>
                                              </p:stCondLst>
                                            </p:cTn>
                                            <p:tgtEl>
                                              <p:spTgt spid="3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9" presetClass="exit" presetSubtype="10" fill="hold" grpId="1" nodeType="clickEffect">
                                      <p:stCondLst>
                                        <p:cond delay="0"/>
                                      </p:stCondLst>
                                      <p:childTnLst>
                                        <p:anim calcmode="lin" valueType="num">
                                          <p:cBhvr>
                                            <p:cTn id="70" dur="2500"/>
                                            <p:tgtEl>
                                              <p:spTgt spid="37"/>
                                            </p:tgtEl>
                                            <p:attrNameLst>
                                              <p:attrName>ppt_h</p:attrName>
                                            </p:attrNameLst>
                                          </p:cBhvr>
                                          <p:tavLst>
                                            <p:tav tm="0">
                                              <p:val>
                                                <p:strVal val="ppt_h"/>
                                              </p:val>
                                            </p:tav>
                                            <p:tav tm="100000">
                                              <p:val>
                                                <p:strVal val="ppt_h"/>
                                              </p:val>
                                            </p:tav>
                                          </p:tavLst>
                                        </p:anim>
                                        <p:anim calcmode="lin" valueType="num">
                                          <p:cBhvr>
                                            <p:cTn id="71" dur="25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72" dur="1" fill="hold">
                                              <p:stCondLst>
                                                <p:cond delay="2499"/>
                                              </p:stCondLst>
                                            </p:cTn>
                                            <p:tgtEl>
                                              <p:spTgt spid="37"/>
                                            </p:tgtEl>
                                            <p:attrNameLst>
                                              <p:attrName>style.visibility</p:attrName>
                                            </p:attrNameLst>
                                          </p:cBhvr>
                                          <p:to>
                                            <p:strVal val="hidden"/>
                                          </p:to>
                                        </p:set>
                                      </p:childTnLst>
                                    </p:cTn>
                                  </p:par>
                                  <p:par>
                                    <p:cTn id="73" presetID="42" presetClass="exit" presetSubtype="0" fill="hold" nodeType="withEffect">
                                      <p:stCondLst>
                                        <p:cond delay="2000"/>
                                      </p:stCondLst>
                                      <p:childTnLst>
                                        <p:animEffect transition="out" filter="fade">
                                          <p:cBhvr>
                                            <p:cTn id="74" dur="1000"/>
                                            <p:tgtEl>
                                              <p:spTgt spid="4"/>
                                            </p:tgtEl>
                                          </p:cBhvr>
                                        </p:animEffect>
                                        <p:anim calcmode="lin" valueType="num">
                                          <p:cBhvr>
                                            <p:cTn id="75" dur="1000"/>
                                            <p:tgtEl>
                                              <p:spTgt spid="4"/>
                                            </p:tgtEl>
                                            <p:attrNameLst>
                                              <p:attrName>ppt_x</p:attrName>
                                            </p:attrNameLst>
                                          </p:cBhvr>
                                          <p:tavLst>
                                            <p:tav tm="0">
                                              <p:val>
                                                <p:strVal val="ppt_x"/>
                                              </p:val>
                                            </p:tav>
                                            <p:tav tm="100000">
                                              <p:val>
                                                <p:strVal val="ppt_x"/>
                                              </p:val>
                                            </p:tav>
                                          </p:tavLst>
                                        </p:anim>
                                        <p:anim calcmode="lin" valueType="num">
                                          <p:cBhvr>
                                            <p:cTn id="76" dur="1000"/>
                                            <p:tgtEl>
                                              <p:spTgt spid="4"/>
                                            </p:tgtEl>
                                            <p:attrNameLst>
                                              <p:attrName>ppt_y</p:attrName>
                                            </p:attrNameLst>
                                          </p:cBhvr>
                                          <p:tavLst>
                                            <p:tav tm="0">
                                              <p:val>
                                                <p:strVal val="ppt_y"/>
                                              </p:val>
                                            </p:tav>
                                            <p:tav tm="100000">
                                              <p:val>
                                                <p:strVal val="ppt_y+.1"/>
                                              </p:val>
                                            </p:tav>
                                          </p:tavLst>
                                        </p:anim>
                                        <p:set>
                                          <p:cBhvr>
                                            <p:cTn id="77" dur="1" fill="hold">
                                              <p:stCondLst>
                                                <p:cond delay="999"/>
                                              </p:stCondLst>
                                            </p:cTn>
                                            <p:tgtEl>
                                              <p:spTgt spid="4"/>
                                            </p:tgtEl>
                                            <p:attrNameLst>
                                              <p:attrName>style.visibility</p:attrName>
                                            </p:attrNameLst>
                                          </p:cBhvr>
                                          <p:to>
                                            <p:strVal val="hidden"/>
                                          </p:to>
                                        </p:set>
                                      </p:childTnLst>
                                    </p:cTn>
                                  </p:par>
                                  <p:par>
                                    <p:cTn id="78" presetID="47" presetClass="exit" presetSubtype="0" fill="hold" nodeType="withEffect">
                                      <p:stCondLst>
                                        <p:cond delay="2000"/>
                                      </p:stCondLst>
                                      <p:childTnLst>
                                        <p:animEffect transition="out" filter="fade">
                                          <p:cBhvr>
                                            <p:cTn id="79" dur="1000"/>
                                            <p:tgtEl>
                                              <p:spTgt spid="31"/>
                                            </p:tgtEl>
                                          </p:cBhvr>
                                        </p:animEffect>
                                        <p:anim calcmode="lin" valueType="num">
                                          <p:cBhvr>
                                            <p:cTn id="80" dur="1000"/>
                                            <p:tgtEl>
                                              <p:spTgt spid="31"/>
                                            </p:tgtEl>
                                            <p:attrNameLst>
                                              <p:attrName>ppt_x</p:attrName>
                                            </p:attrNameLst>
                                          </p:cBhvr>
                                          <p:tavLst>
                                            <p:tav tm="0">
                                              <p:val>
                                                <p:strVal val="ppt_x"/>
                                              </p:val>
                                            </p:tav>
                                            <p:tav tm="100000">
                                              <p:val>
                                                <p:strVal val="ppt_x"/>
                                              </p:val>
                                            </p:tav>
                                          </p:tavLst>
                                        </p:anim>
                                        <p:anim calcmode="lin" valueType="num">
                                          <p:cBhvr>
                                            <p:cTn id="81" dur="1000"/>
                                            <p:tgtEl>
                                              <p:spTgt spid="31"/>
                                            </p:tgtEl>
                                            <p:attrNameLst>
                                              <p:attrName>ppt_y</p:attrName>
                                            </p:attrNameLst>
                                          </p:cBhvr>
                                          <p:tavLst>
                                            <p:tav tm="0">
                                              <p:val>
                                                <p:strVal val="ppt_y"/>
                                              </p:val>
                                            </p:tav>
                                            <p:tav tm="100000">
                                              <p:val>
                                                <p:strVal val="ppt_y-.1"/>
                                              </p:val>
                                            </p:tav>
                                          </p:tavLst>
                                        </p:anim>
                                        <p:set>
                                          <p:cBhvr>
                                            <p:cTn id="82" dur="1" fill="hold">
                                              <p:stCondLst>
                                                <p:cond delay="999"/>
                                              </p:stCondLst>
                                            </p:cTn>
                                            <p:tgtEl>
                                              <p:spTgt spid="31"/>
                                            </p:tgtEl>
                                            <p:attrNameLst>
                                              <p:attrName>style.visibility</p:attrName>
                                            </p:attrNameLst>
                                          </p:cBhvr>
                                          <p:to>
                                            <p:strVal val="hidden"/>
                                          </p:to>
                                        </p:set>
                                      </p:childTnLst>
                                    </p:cTn>
                                  </p:par>
                                  <p:par>
                                    <p:cTn id="83" presetID="19" presetClass="entr" presetSubtype="10" fill="hold" grpId="0" nodeType="withEffect">
                                      <p:stCondLst>
                                        <p:cond delay="2500"/>
                                      </p:stCondLst>
                                      <p:childTnLst>
                                        <p:set>
                                          <p:cBhvr>
                                            <p:cTn id="84" dur="1" fill="hold">
                                              <p:stCondLst>
                                                <p:cond delay="0"/>
                                              </p:stCondLst>
                                            </p:cTn>
                                            <p:tgtEl>
                                              <p:spTgt spid="38"/>
                                            </p:tgtEl>
                                            <p:attrNameLst>
                                              <p:attrName>style.visibility</p:attrName>
                                            </p:attrNameLst>
                                          </p:cBhvr>
                                          <p:to>
                                            <p:strVal val="visible"/>
                                          </p:to>
                                        </p:set>
                                        <p:anim calcmode="lin" valueType="num">
                                          <p:cBhvr>
                                            <p:cTn id="85" dur="2500" fill="hold"/>
                                            <p:tgtEl>
                                              <p:spTgt spid="38"/>
                                            </p:tgtEl>
                                            <p:attrNameLst>
                                              <p:attrName>ppt_w</p:attrName>
                                            </p:attrNameLst>
                                          </p:cBhvr>
                                          <p:tavLst>
                                            <p:tav tm="0" fmla="#ppt_w*sin(2.5*pi*$)">
                                              <p:val>
                                                <p:fltVal val="0"/>
                                              </p:val>
                                            </p:tav>
                                            <p:tav tm="100000">
                                              <p:val>
                                                <p:fltVal val="1"/>
                                              </p:val>
                                            </p:tav>
                                          </p:tavLst>
                                        </p:anim>
                                        <p:anim calcmode="lin" valueType="num">
                                          <p:cBhvr>
                                            <p:cTn id="86" dur="2500" fill="hold"/>
                                            <p:tgtEl>
                                              <p:spTgt spid="38"/>
                                            </p:tgtEl>
                                            <p:attrNameLst>
                                              <p:attrName>ppt_h</p:attrName>
                                            </p:attrNameLst>
                                          </p:cBhvr>
                                          <p:tavLst>
                                            <p:tav tm="0">
                                              <p:val>
                                                <p:strVal val="#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0"/>
                                            </p:tgtEl>
                                            <p:attrNameLst>
                                              <p:attrName>style.visibility</p:attrName>
                                            </p:attrNameLst>
                                          </p:cBhvr>
                                          <p:to>
                                            <p:strVal val="visible"/>
                                          </p:to>
                                        </p:set>
                                      </p:childTnLst>
                                    </p:cTn>
                                  </p:par>
                                  <p:par>
                                    <p:cTn id="93" presetID="0" presetClass="path" presetSubtype="0" accel="50000" decel="50000" fill="hold" grpId="1" nodeType="withEffect">
                                      <p:stCondLst>
                                        <p:cond delay="0"/>
                                      </p:stCondLst>
                                      <p:childTnLst>
                                        <p:animMotion origin="layout" path="M 0 0 L 0 -0.51064 " pathEditMode="relative" ptsTypes="AA">
                                          <p:cBhvr>
                                            <p:cTn id="94" dur="1000" spd="-100000" fill="hold"/>
                                            <p:tgtEl>
                                              <p:spTgt spid="39"/>
                                            </p:tgtEl>
                                            <p:attrNameLst>
                                              <p:attrName>ppt_x</p:attrName>
                                              <p:attrName>ppt_y</p:attrName>
                                            </p:attrNameLst>
                                          </p:cBhvr>
                                        </p:animMotion>
                                      </p:childTnLst>
                                    </p:cTn>
                                  </p:par>
                                  <p:par>
                                    <p:cTn id="95" presetID="0" presetClass="path" presetSubtype="0" accel="50000" decel="50000" fill="hold" grpId="1" nodeType="withEffect">
                                      <p:stCondLst>
                                        <p:cond delay="0"/>
                                      </p:stCondLst>
                                      <p:childTnLst>
                                        <p:animMotion origin="layout" path="M 0 2.22222E-6 L 0.00122 0.42037 L 0.00122 0.44051 " pathEditMode="relative" rAng="0" ptsTypes="AAA">
                                          <p:cBhvr>
                                            <p:cTn id="96" dur="1000" spd="-100000" fill="hold"/>
                                            <p:tgtEl>
                                              <p:spTgt spid="40"/>
                                            </p:tgtEl>
                                            <p:attrNameLst>
                                              <p:attrName>ppt_x</p:attrName>
                                              <p:attrName>ppt_y</p:attrName>
                                            </p:attrNameLst>
                                          </p:cBhvr>
                                          <p:rCtr x="52" y="22014"/>
                                        </p:animMotion>
                                      </p:childTnLst>
                                    </p:cTn>
                                  </p:par>
                                </p:childTnLst>
                              </p:cTn>
                            </p:par>
                            <p:par>
                              <p:cTn id="97" fill="hold">
                                <p:stCondLst>
                                  <p:cond delay="1000"/>
                                </p:stCondLst>
                                <p:childTnLst>
                                  <p:par>
                                    <p:cTn id="98" presetID="1" presetClass="entr" presetSubtype="0" fill="hold" grpId="0" nodeType="afterEffect">
                                      <p:stCondLst>
                                        <p:cond delay="0"/>
                                      </p:stCondLst>
                                      <p:childTnLst>
                                        <p:set>
                                          <p:cBhvr>
                                            <p:cTn id="99" dur="1" fill="hold">
                                              <p:stCondLst>
                                                <p:cond delay="0"/>
                                              </p:stCondLst>
                                            </p:cTn>
                                            <p:tgtEl>
                                              <p:spTgt spid="41"/>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45"/>
                                            </p:tgtEl>
                                            <p:attrNameLst>
                                              <p:attrName>style.visibility</p:attrName>
                                            </p:attrNameLst>
                                          </p:cBhvr>
                                          <p:to>
                                            <p:strVal val="visible"/>
                                          </p:to>
                                        </p:set>
                                      </p:childTnLst>
                                    </p:cTn>
                                  </p:par>
                                  <p:par>
                                    <p:cTn id="102" presetID="26" presetClass="emph" presetSubtype="0" fill="hold" grpId="1" nodeType="withEffect">
                                      <p:stCondLst>
                                        <p:cond delay="0"/>
                                      </p:stCondLst>
                                      <p:childTnLst>
                                        <p:animEffect transition="out" filter="fade">
                                          <p:cBhvr>
                                            <p:cTn id="103" dur="500" tmFilter="0, 0; .2, .5; .8, .5; 1, 0"/>
                                            <p:tgtEl>
                                              <p:spTgt spid="45"/>
                                            </p:tgtEl>
                                          </p:cBhvr>
                                        </p:animEffect>
                                        <p:animScale>
                                          <p:cBhvr>
                                            <p:cTn id="104" dur="250" autoRev="1" fill="hold"/>
                                            <p:tgtEl>
                                              <p:spTgt spid="45"/>
                                            </p:tgtEl>
                                          </p:cBhvr>
                                          <p:by x="105000" y="105000"/>
                                        </p:animScale>
                                      </p:childTnLst>
                                    </p:cTn>
                                  </p:par>
                                  <p:par>
                                    <p:cTn id="105" presetID="26" presetClass="emph" presetSubtype="0" fill="hold" grpId="1" nodeType="withEffect">
                                      <p:stCondLst>
                                        <p:cond delay="0"/>
                                      </p:stCondLst>
                                      <p:childTnLst>
                                        <p:animEffect transition="out" filter="fade">
                                          <p:cBhvr>
                                            <p:cTn id="106" dur="500" tmFilter="0, 0; .2, .5; .8, .5; 1, 0"/>
                                            <p:tgtEl>
                                              <p:spTgt spid="41"/>
                                            </p:tgtEl>
                                          </p:cBhvr>
                                        </p:animEffect>
                                        <p:animScale>
                                          <p:cBhvr>
                                            <p:cTn id="107" dur="250" autoRev="1" fill="hold"/>
                                            <p:tgtEl>
                                              <p:spTgt spid="41"/>
                                            </p:tgtEl>
                                          </p:cBhvr>
                                          <p:by x="105000" y="105000"/>
                                        </p:animScale>
                                      </p:childTnLst>
                                    </p:cTn>
                                  </p:par>
                                  <p:par>
                                    <p:cTn id="108" presetID="1" presetClass="exit" presetSubtype="0" fill="hold" grpId="2" nodeType="withEffect">
                                      <p:stCondLst>
                                        <p:cond delay="0"/>
                                      </p:stCondLst>
                                      <p:childTnLst>
                                        <p:set>
                                          <p:cBhvr>
                                            <p:cTn id="109" dur="1" fill="hold">
                                              <p:stCondLst>
                                                <p:cond delay="0"/>
                                              </p:stCondLst>
                                            </p:cTn>
                                            <p:tgtEl>
                                              <p:spTgt spid="39"/>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40"/>
                                            </p:tgtEl>
                                            <p:attrNameLst>
                                              <p:attrName>style.visibility</p:attrName>
                                            </p:attrNameLst>
                                          </p:cBhvr>
                                          <p:to>
                                            <p:strVal val="hidden"/>
                                          </p:to>
                                        </p:set>
                                      </p:childTnLst>
                                    </p:cTn>
                                  </p:par>
                                  <p:par>
                                    <p:cTn id="112" presetID="1" presetClass="exit" presetSubtype="0" fill="hold" grpId="2" nodeType="withEffect">
                                      <p:stCondLst>
                                        <p:cond delay="500"/>
                                      </p:stCondLst>
                                      <p:childTnLst>
                                        <p:set>
                                          <p:cBhvr>
                                            <p:cTn id="113" dur="1" fill="hold">
                                              <p:stCondLst>
                                                <p:cond delay="0"/>
                                              </p:stCondLst>
                                            </p:cTn>
                                            <p:tgtEl>
                                              <p:spTgt spid="45"/>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42"/>
                                            </p:tgtEl>
                                            <p:attrNameLst>
                                              <p:attrName>style.visibility</p:attrName>
                                            </p:attrNameLst>
                                          </p:cBhvr>
                                          <p:to>
                                            <p:strVal val="visible"/>
                                          </p:to>
                                        </p:set>
                                      </p:childTnLst>
                                    </p:cTn>
                                  </p:par>
                                  <p:par>
                                    <p:cTn id="118" presetID="0" presetClass="path" presetSubtype="0" accel="50000" decel="50000" fill="hold" grpId="1" nodeType="withEffect">
                                      <p:stCondLst>
                                        <p:cond delay="0"/>
                                      </p:stCondLst>
                                      <p:childTnLst>
                                        <p:animMotion origin="layout" path="M 0.00191 -0.00394 L 0.00035 0.80185 " pathEditMode="relative" rAng="0" ptsTypes="AA">
                                          <p:cBhvr>
                                            <p:cTn id="119" dur="2000" spd="-100000" fill="hold"/>
                                            <p:tgtEl>
                                              <p:spTgt spid="42"/>
                                            </p:tgtEl>
                                            <p:attrNameLst>
                                              <p:attrName>ppt_x</p:attrName>
                                              <p:attrName>ppt_y</p:attrName>
                                            </p:attrNameLst>
                                          </p:cBhvr>
                                          <p:rCtr x="-87" y="40278"/>
                                        </p:animMotion>
                                      </p:childTnLst>
                                    </p:cTn>
                                  </p:par>
                                  <p:par>
                                    <p:cTn id="120" presetID="0" presetClass="path" presetSubtype="0" accel="50000" decel="50000" fill="hold" grpId="1" nodeType="withEffect">
                                      <p:stCondLst>
                                        <p:cond delay="750"/>
                                      </p:stCondLst>
                                      <p:childTnLst>
                                        <p:animMotion origin="layout" path="M 0.00017 -0.00024 L 0.00017 -0.2463 " pathEditMode="relative" rAng="0" ptsTypes="AA">
                                          <p:cBhvr>
                                            <p:cTn id="121" dur="1250" fill="hold"/>
                                            <p:tgtEl>
                                              <p:spTgt spid="38"/>
                                            </p:tgtEl>
                                            <p:attrNameLst>
                                              <p:attrName>ppt_x</p:attrName>
                                              <p:attrName>ppt_y</p:attrName>
                                            </p:attrNameLst>
                                          </p:cBhvr>
                                          <p:rCtr x="0" y="-12315"/>
                                        </p:animMotion>
                                      </p:childTnLst>
                                    </p:cTn>
                                  </p:par>
                                  <p:par>
                                    <p:cTn id="122" presetID="0" presetClass="path" presetSubtype="0" accel="50000" decel="50000" fill="hold" grpId="2" nodeType="withEffect">
                                      <p:stCondLst>
                                        <p:cond delay="750"/>
                                      </p:stCondLst>
                                      <p:childTnLst>
                                        <p:animMotion origin="layout" path="M 3.33333E-6 0.00023 L -0.00018 -0.24768 " pathEditMode="relative" rAng="0" ptsTypes="AA">
                                          <p:cBhvr>
                                            <p:cTn id="123" dur="1250" fill="hold"/>
                                            <p:tgtEl>
                                              <p:spTgt spid="41"/>
                                            </p:tgtEl>
                                            <p:attrNameLst>
                                              <p:attrName>ppt_x</p:attrName>
                                              <p:attrName>ppt_y</p:attrName>
                                            </p:attrNameLst>
                                          </p:cBhvr>
                                          <p:rCtr x="-17" y="-12407"/>
                                        </p:animMotion>
                                      </p:childTnLst>
                                    </p:cTn>
                                  </p:par>
                                </p:childTnLst>
                              </p:cTn>
                            </p:par>
                          </p:childTnLst>
                        </p:cTn>
                      </p:par>
                      <p:par>
                        <p:cTn id="124" fill="hold">
                          <p:stCondLst>
                            <p:cond delay="indefinite"/>
                          </p:stCondLst>
                          <p:childTnLst>
                            <p:par>
                              <p:cTn id="125" fill="hold">
                                <p:stCondLst>
                                  <p:cond delay="0"/>
                                </p:stCondLst>
                                <p:childTnLst>
                                  <p:par>
                                    <p:cTn id="126" presetID="31" presetClass="entr" presetSubtype="0" fill="hold" grpId="0" nodeType="clickEffect">
                                      <p:stCondLst>
                                        <p:cond delay="0"/>
                                      </p:stCondLst>
                                      <p:childTnLst>
                                        <p:set>
                                          <p:cBhvr>
                                            <p:cTn id="127" dur="1" fill="hold">
                                              <p:stCondLst>
                                                <p:cond delay="0"/>
                                              </p:stCondLst>
                                            </p:cTn>
                                            <p:tgtEl>
                                              <p:spTgt spid="43"/>
                                            </p:tgtEl>
                                            <p:attrNameLst>
                                              <p:attrName>style.visibility</p:attrName>
                                            </p:attrNameLst>
                                          </p:cBhvr>
                                          <p:to>
                                            <p:strVal val="visible"/>
                                          </p:to>
                                        </p:set>
                                        <p:anim calcmode="lin" valueType="num">
                                          <p:cBhvr>
                                            <p:cTn id="128" dur="1000" fill="hold"/>
                                            <p:tgtEl>
                                              <p:spTgt spid="43"/>
                                            </p:tgtEl>
                                            <p:attrNameLst>
                                              <p:attrName>ppt_w</p:attrName>
                                            </p:attrNameLst>
                                          </p:cBhvr>
                                          <p:tavLst>
                                            <p:tav tm="0">
                                              <p:val>
                                                <p:fltVal val="0"/>
                                              </p:val>
                                            </p:tav>
                                            <p:tav tm="100000">
                                              <p:val>
                                                <p:strVal val="#ppt_w"/>
                                              </p:val>
                                            </p:tav>
                                          </p:tavLst>
                                        </p:anim>
                                        <p:anim calcmode="lin" valueType="num">
                                          <p:cBhvr>
                                            <p:cTn id="129" dur="1000" fill="hold"/>
                                            <p:tgtEl>
                                              <p:spTgt spid="43"/>
                                            </p:tgtEl>
                                            <p:attrNameLst>
                                              <p:attrName>ppt_h</p:attrName>
                                            </p:attrNameLst>
                                          </p:cBhvr>
                                          <p:tavLst>
                                            <p:tav tm="0">
                                              <p:val>
                                                <p:fltVal val="0"/>
                                              </p:val>
                                            </p:tav>
                                            <p:tav tm="100000">
                                              <p:val>
                                                <p:strVal val="#ppt_h"/>
                                              </p:val>
                                            </p:tav>
                                          </p:tavLst>
                                        </p:anim>
                                        <p:anim calcmode="lin" valueType="num">
                                          <p:cBhvr>
                                            <p:cTn id="130" dur="1000" fill="hold"/>
                                            <p:tgtEl>
                                              <p:spTgt spid="43"/>
                                            </p:tgtEl>
                                            <p:attrNameLst>
                                              <p:attrName>style.rotation</p:attrName>
                                            </p:attrNameLst>
                                          </p:cBhvr>
                                          <p:tavLst>
                                            <p:tav tm="0">
                                              <p:val>
                                                <p:fltVal val="90"/>
                                              </p:val>
                                            </p:tav>
                                            <p:tav tm="100000">
                                              <p:val>
                                                <p:fltVal val="0"/>
                                              </p:val>
                                            </p:tav>
                                          </p:tavLst>
                                        </p:anim>
                                        <p:animEffect transition="in" filter="fade">
                                          <p:cBhvr>
                                            <p:cTn id="131" dur="1000"/>
                                            <p:tgtEl>
                                              <p:spTgt spid="43"/>
                                            </p:tgtEl>
                                          </p:cBhvr>
                                        </p:animEffect>
                                      </p:childTnLst>
                                    </p:cTn>
                                  </p:par>
                                </p:childTnLst>
                              </p:cTn>
                            </p:par>
                          </p:childTnLst>
                        </p:cTn>
                      </p:par>
                      <p:par>
                        <p:cTn id="132" fill="hold">
                          <p:stCondLst>
                            <p:cond delay="indefinite"/>
                          </p:stCondLst>
                          <p:childTnLst>
                            <p:par>
                              <p:cTn id="133" fill="hold">
                                <p:stCondLst>
                                  <p:cond delay="0"/>
                                </p:stCondLst>
                                <p:childTnLst>
                                  <p:par>
                                    <p:cTn id="134" presetID="49" presetClass="entr" presetSubtype="0" decel="100000" fill="hold" grpId="0" nodeType="clickEffect">
                                      <p:stCondLst>
                                        <p:cond delay="0"/>
                                      </p:stCondLst>
                                      <p:iterate type="lt">
                                        <p:tmPct val="10000"/>
                                      </p:iterate>
                                      <p:childTnLst>
                                        <p:set>
                                          <p:cBhvr>
                                            <p:cTn id="135" dur="1" fill="hold">
                                              <p:stCondLst>
                                                <p:cond delay="0"/>
                                              </p:stCondLst>
                                            </p:cTn>
                                            <p:tgtEl>
                                              <p:spTgt spid="46"/>
                                            </p:tgtEl>
                                            <p:attrNameLst>
                                              <p:attrName>style.visibility</p:attrName>
                                            </p:attrNameLst>
                                          </p:cBhvr>
                                          <p:to>
                                            <p:strVal val="visible"/>
                                          </p:to>
                                        </p:set>
                                        <p:anim calcmode="lin" valueType="num">
                                          <p:cBhvr>
                                            <p:cTn id="136" dur="1100" fill="hold"/>
                                            <p:tgtEl>
                                              <p:spTgt spid="46"/>
                                            </p:tgtEl>
                                            <p:attrNameLst>
                                              <p:attrName>ppt_w</p:attrName>
                                            </p:attrNameLst>
                                          </p:cBhvr>
                                          <p:tavLst>
                                            <p:tav tm="0">
                                              <p:val>
                                                <p:fltVal val="0"/>
                                              </p:val>
                                            </p:tav>
                                            <p:tav tm="100000">
                                              <p:val>
                                                <p:strVal val="#ppt_w"/>
                                              </p:val>
                                            </p:tav>
                                          </p:tavLst>
                                        </p:anim>
                                        <p:anim calcmode="lin" valueType="num">
                                          <p:cBhvr>
                                            <p:cTn id="137" dur="1100" fill="hold"/>
                                            <p:tgtEl>
                                              <p:spTgt spid="46"/>
                                            </p:tgtEl>
                                            <p:attrNameLst>
                                              <p:attrName>ppt_h</p:attrName>
                                            </p:attrNameLst>
                                          </p:cBhvr>
                                          <p:tavLst>
                                            <p:tav tm="0">
                                              <p:val>
                                                <p:fltVal val="0"/>
                                              </p:val>
                                            </p:tav>
                                            <p:tav tm="100000">
                                              <p:val>
                                                <p:strVal val="#ppt_h"/>
                                              </p:val>
                                            </p:tav>
                                          </p:tavLst>
                                        </p:anim>
                                        <p:anim calcmode="lin" valueType="num">
                                          <p:cBhvr>
                                            <p:cTn id="138" dur="1100" fill="hold"/>
                                            <p:tgtEl>
                                              <p:spTgt spid="46"/>
                                            </p:tgtEl>
                                            <p:attrNameLst>
                                              <p:attrName>style.rotation</p:attrName>
                                            </p:attrNameLst>
                                          </p:cBhvr>
                                          <p:tavLst>
                                            <p:tav tm="0">
                                              <p:val>
                                                <p:fltVal val="360"/>
                                              </p:val>
                                            </p:tav>
                                            <p:tav tm="100000">
                                              <p:val>
                                                <p:fltVal val="0"/>
                                              </p:val>
                                            </p:tav>
                                          </p:tavLst>
                                        </p:anim>
                                        <p:animEffect transition="in" filter="fade">
                                          <p:cBhvr>
                                            <p:cTn id="139" dur="1100"/>
                                            <p:tgtEl>
                                              <p:spTgt spid="46"/>
                                            </p:tgtEl>
                                          </p:cBhvr>
                                        </p:animEffect>
                                      </p:childTnLst>
                                    </p:cTn>
                                  </p:par>
                                  <p:par>
                                    <p:cTn id="140" presetID="0" presetClass="path" presetSubtype="0" accel="50000" decel="50000" fill="hold" grpId="1" nodeType="withEffect">
                                      <p:stCondLst>
                                        <p:cond delay="0"/>
                                      </p:stCondLst>
                                      <p:iterate type="lt">
                                        <p:tmPct val="0"/>
                                      </p:iterate>
                                      <p:childTnLst>
                                        <p:animMotion origin="layout" path="M 0.00174 -0.00024 L 0.00017 0.80115 " pathEditMode="relative" rAng="0" ptsTypes="AA">
                                          <p:cBhvr>
                                            <p:cTn id="141" dur="1100" spd="-100000" fill="hold"/>
                                            <p:tgtEl>
                                              <p:spTgt spid="46"/>
                                            </p:tgtEl>
                                            <p:attrNameLst>
                                              <p:attrName>ppt_x</p:attrName>
                                              <p:attrName>ppt_y</p:attrName>
                                            </p:attrNameLst>
                                          </p:cBhvr>
                                          <p:rCtr x="-87" y="40069"/>
                                        </p:animMotion>
                                      </p:childTnLst>
                                    </p:cTn>
                                  </p:par>
                                  <p:par>
                                    <p:cTn id="142" presetID="49" presetClass="entr" presetSubtype="0" decel="100000" fill="hold" grpId="0" nodeType="withEffect">
                                      <p:stCondLst>
                                        <p:cond delay="200"/>
                                      </p:stCondLst>
                                      <p:iterate type="lt">
                                        <p:tmPct val="10000"/>
                                      </p:iterate>
                                      <p:childTnLst>
                                        <p:set>
                                          <p:cBhvr>
                                            <p:cTn id="143" dur="1" fill="hold">
                                              <p:stCondLst>
                                                <p:cond delay="0"/>
                                              </p:stCondLst>
                                            </p:cTn>
                                            <p:tgtEl>
                                              <p:spTgt spid="47"/>
                                            </p:tgtEl>
                                            <p:attrNameLst>
                                              <p:attrName>style.visibility</p:attrName>
                                            </p:attrNameLst>
                                          </p:cBhvr>
                                          <p:to>
                                            <p:strVal val="visible"/>
                                          </p:to>
                                        </p:set>
                                        <p:anim calcmode="lin" valueType="num">
                                          <p:cBhvr>
                                            <p:cTn id="144" dur="1100" fill="hold"/>
                                            <p:tgtEl>
                                              <p:spTgt spid="47"/>
                                            </p:tgtEl>
                                            <p:attrNameLst>
                                              <p:attrName>ppt_w</p:attrName>
                                            </p:attrNameLst>
                                          </p:cBhvr>
                                          <p:tavLst>
                                            <p:tav tm="0">
                                              <p:val>
                                                <p:fltVal val="0"/>
                                              </p:val>
                                            </p:tav>
                                            <p:tav tm="100000">
                                              <p:val>
                                                <p:strVal val="#ppt_w"/>
                                              </p:val>
                                            </p:tav>
                                          </p:tavLst>
                                        </p:anim>
                                        <p:anim calcmode="lin" valueType="num">
                                          <p:cBhvr>
                                            <p:cTn id="145" dur="1100" fill="hold"/>
                                            <p:tgtEl>
                                              <p:spTgt spid="47"/>
                                            </p:tgtEl>
                                            <p:attrNameLst>
                                              <p:attrName>ppt_h</p:attrName>
                                            </p:attrNameLst>
                                          </p:cBhvr>
                                          <p:tavLst>
                                            <p:tav tm="0">
                                              <p:val>
                                                <p:fltVal val="0"/>
                                              </p:val>
                                            </p:tav>
                                            <p:tav tm="100000">
                                              <p:val>
                                                <p:strVal val="#ppt_h"/>
                                              </p:val>
                                            </p:tav>
                                          </p:tavLst>
                                        </p:anim>
                                        <p:anim calcmode="lin" valueType="num">
                                          <p:cBhvr>
                                            <p:cTn id="146" dur="1100" fill="hold"/>
                                            <p:tgtEl>
                                              <p:spTgt spid="47"/>
                                            </p:tgtEl>
                                            <p:attrNameLst>
                                              <p:attrName>style.rotation</p:attrName>
                                            </p:attrNameLst>
                                          </p:cBhvr>
                                          <p:tavLst>
                                            <p:tav tm="0">
                                              <p:val>
                                                <p:fltVal val="360"/>
                                              </p:val>
                                            </p:tav>
                                            <p:tav tm="100000">
                                              <p:val>
                                                <p:fltVal val="0"/>
                                              </p:val>
                                            </p:tav>
                                          </p:tavLst>
                                        </p:anim>
                                        <p:animEffect transition="in" filter="fade">
                                          <p:cBhvr>
                                            <p:cTn id="147" dur="1100"/>
                                            <p:tgtEl>
                                              <p:spTgt spid="47"/>
                                            </p:tgtEl>
                                          </p:cBhvr>
                                        </p:animEffect>
                                      </p:childTnLst>
                                    </p:cTn>
                                  </p:par>
                                  <p:par>
                                    <p:cTn id="148" presetID="0" presetClass="path" presetSubtype="0" accel="50000" decel="50000" fill="hold" grpId="1" nodeType="withEffect">
                                      <p:stCondLst>
                                        <p:cond delay="200"/>
                                      </p:stCondLst>
                                      <p:iterate type="lt">
                                        <p:tmPct val="0"/>
                                      </p:iterate>
                                      <p:childTnLst>
                                        <p:animMotion origin="layout" path="M 0.00174 -0.00024 L 0.00017 0.80115 " pathEditMode="relative" rAng="0" ptsTypes="AA">
                                          <p:cBhvr>
                                            <p:cTn id="149" dur="1100" spd="-100000" fill="hold"/>
                                            <p:tgtEl>
                                              <p:spTgt spid="47"/>
                                            </p:tgtEl>
                                            <p:attrNameLst>
                                              <p:attrName>ppt_x</p:attrName>
                                              <p:attrName>ppt_y</p:attrName>
                                            </p:attrNameLst>
                                          </p:cBhvr>
                                          <p:rCtr x="-87" y="40069"/>
                                        </p:animMotion>
                                      </p:childTnLst>
                                    </p:cTn>
                                  </p:par>
                                  <p:par>
                                    <p:cTn id="150" presetID="49" presetClass="entr" presetSubtype="0" decel="100000" fill="hold" grpId="0" nodeType="withEffect">
                                      <p:stCondLst>
                                        <p:cond delay="400"/>
                                      </p:stCondLst>
                                      <p:iterate type="lt">
                                        <p:tmPct val="10000"/>
                                      </p:iterate>
                                      <p:childTnLst>
                                        <p:set>
                                          <p:cBhvr>
                                            <p:cTn id="151" dur="1" fill="hold">
                                              <p:stCondLst>
                                                <p:cond delay="0"/>
                                              </p:stCondLst>
                                            </p:cTn>
                                            <p:tgtEl>
                                              <p:spTgt spid="48"/>
                                            </p:tgtEl>
                                            <p:attrNameLst>
                                              <p:attrName>style.visibility</p:attrName>
                                            </p:attrNameLst>
                                          </p:cBhvr>
                                          <p:to>
                                            <p:strVal val="visible"/>
                                          </p:to>
                                        </p:set>
                                        <p:anim calcmode="lin" valueType="num">
                                          <p:cBhvr>
                                            <p:cTn id="152" dur="1100" fill="hold"/>
                                            <p:tgtEl>
                                              <p:spTgt spid="48"/>
                                            </p:tgtEl>
                                            <p:attrNameLst>
                                              <p:attrName>ppt_w</p:attrName>
                                            </p:attrNameLst>
                                          </p:cBhvr>
                                          <p:tavLst>
                                            <p:tav tm="0">
                                              <p:val>
                                                <p:fltVal val="0"/>
                                              </p:val>
                                            </p:tav>
                                            <p:tav tm="100000">
                                              <p:val>
                                                <p:strVal val="#ppt_w"/>
                                              </p:val>
                                            </p:tav>
                                          </p:tavLst>
                                        </p:anim>
                                        <p:anim calcmode="lin" valueType="num">
                                          <p:cBhvr>
                                            <p:cTn id="153" dur="1100" fill="hold"/>
                                            <p:tgtEl>
                                              <p:spTgt spid="48"/>
                                            </p:tgtEl>
                                            <p:attrNameLst>
                                              <p:attrName>ppt_h</p:attrName>
                                            </p:attrNameLst>
                                          </p:cBhvr>
                                          <p:tavLst>
                                            <p:tav tm="0">
                                              <p:val>
                                                <p:fltVal val="0"/>
                                              </p:val>
                                            </p:tav>
                                            <p:tav tm="100000">
                                              <p:val>
                                                <p:strVal val="#ppt_h"/>
                                              </p:val>
                                            </p:tav>
                                          </p:tavLst>
                                        </p:anim>
                                        <p:anim calcmode="lin" valueType="num">
                                          <p:cBhvr>
                                            <p:cTn id="154" dur="1100" fill="hold"/>
                                            <p:tgtEl>
                                              <p:spTgt spid="48"/>
                                            </p:tgtEl>
                                            <p:attrNameLst>
                                              <p:attrName>style.rotation</p:attrName>
                                            </p:attrNameLst>
                                          </p:cBhvr>
                                          <p:tavLst>
                                            <p:tav tm="0">
                                              <p:val>
                                                <p:fltVal val="360"/>
                                              </p:val>
                                            </p:tav>
                                            <p:tav tm="100000">
                                              <p:val>
                                                <p:fltVal val="0"/>
                                              </p:val>
                                            </p:tav>
                                          </p:tavLst>
                                        </p:anim>
                                        <p:animEffect transition="in" filter="fade">
                                          <p:cBhvr>
                                            <p:cTn id="155" dur="1100"/>
                                            <p:tgtEl>
                                              <p:spTgt spid="48"/>
                                            </p:tgtEl>
                                          </p:cBhvr>
                                        </p:animEffect>
                                      </p:childTnLst>
                                    </p:cTn>
                                  </p:par>
                                  <p:par>
                                    <p:cTn id="156" presetID="0" presetClass="path" presetSubtype="0" accel="50000" decel="50000" fill="hold" grpId="1" nodeType="withEffect">
                                      <p:stCondLst>
                                        <p:cond delay="400"/>
                                      </p:stCondLst>
                                      <p:iterate type="lt">
                                        <p:tmPct val="0"/>
                                      </p:iterate>
                                      <p:childTnLst>
                                        <p:animMotion origin="layout" path="M 4.16667E-6 2.53469E-6 L -0.00157 0.80134 " pathEditMode="relative" rAng="0" ptsTypes="AA">
                                          <p:cBhvr>
                                            <p:cTn id="157" dur="1100" spd="-100000" fill="hold"/>
                                            <p:tgtEl>
                                              <p:spTgt spid="48"/>
                                            </p:tgtEl>
                                            <p:attrNameLst>
                                              <p:attrName>ppt_x</p:attrName>
                                              <p:attrName>ppt_y</p:attrName>
                                            </p:attrNameLst>
                                          </p:cBhvr>
                                          <p:rCtr x="-87" y="40056"/>
                                        </p:animMotion>
                                      </p:childTnLst>
                                    </p:cTn>
                                  </p:par>
                                  <p:par>
                                    <p:cTn id="158" presetID="49" presetClass="entr" presetSubtype="0" decel="100000" fill="hold" grpId="0" nodeType="withEffect">
                                      <p:stCondLst>
                                        <p:cond delay="600"/>
                                      </p:stCondLst>
                                      <p:iterate type="lt">
                                        <p:tmPct val="10000"/>
                                      </p:iterate>
                                      <p:childTnLst>
                                        <p:set>
                                          <p:cBhvr>
                                            <p:cTn id="159" dur="1" fill="hold">
                                              <p:stCondLst>
                                                <p:cond delay="0"/>
                                              </p:stCondLst>
                                            </p:cTn>
                                            <p:tgtEl>
                                              <p:spTgt spid="49"/>
                                            </p:tgtEl>
                                            <p:attrNameLst>
                                              <p:attrName>style.visibility</p:attrName>
                                            </p:attrNameLst>
                                          </p:cBhvr>
                                          <p:to>
                                            <p:strVal val="visible"/>
                                          </p:to>
                                        </p:set>
                                        <p:anim calcmode="lin" valueType="num">
                                          <p:cBhvr>
                                            <p:cTn id="160" dur="1100" fill="hold"/>
                                            <p:tgtEl>
                                              <p:spTgt spid="49"/>
                                            </p:tgtEl>
                                            <p:attrNameLst>
                                              <p:attrName>ppt_w</p:attrName>
                                            </p:attrNameLst>
                                          </p:cBhvr>
                                          <p:tavLst>
                                            <p:tav tm="0">
                                              <p:val>
                                                <p:fltVal val="0"/>
                                              </p:val>
                                            </p:tav>
                                            <p:tav tm="100000">
                                              <p:val>
                                                <p:strVal val="#ppt_w"/>
                                              </p:val>
                                            </p:tav>
                                          </p:tavLst>
                                        </p:anim>
                                        <p:anim calcmode="lin" valueType="num">
                                          <p:cBhvr>
                                            <p:cTn id="161" dur="1100" fill="hold"/>
                                            <p:tgtEl>
                                              <p:spTgt spid="49"/>
                                            </p:tgtEl>
                                            <p:attrNameLst>
                                              <p:attrName>ppt_h</p:attrName>
                                            </p:attrNameLst>
                                          </p:cBhvr>
                                          <p:tavLst>
                                            <p:tav tm="0">
                                              <p:val>
                                                <p:fltVal val="0"/>
                                              </p:val>
                                            </p:tav>
                                            <p:tav tm="100000">
                                              <p:val>
                                                <p:strVal val="#ppt_h"/>
                                              </p:val>
                                            </p:tav>
                                          </p:tavLst>
                                        </p:anim>
                                        <p:anim calcmode="lin" valueType="num">
                                          <p:cBhvr>
                                            <p:cTn id="162" dur="1100" fill="hold"/>
                                            <p:tgtEl>
                                              <p:spTgt spid="49"/>
                                            </p:tgtEl>
                                            <p:attrNameLst>
                                              <p:attrName>style.rotation</p:attrName>
                                            </p:attrNameLst>
                                          </p:cBhvr>
                                          <p:tavLst>
                                            <p:tav tm="0">
                                              <p:val>
                                                <p:fltVal val="360"/>
                                              </p:val>
                                            </p:tav>
                                            <p:tav tm="100000">
                                              <p:val>
                                                <p:fltVal val="0"/>
                                              </p:val>
                                            </p:tav>
                                          </p:tavLst>
                                        </p:anim>
                                        <p:animEffect transition="in" filter="fade">
                                          <p:cBhvr>
                                            <p:cTn id="163" dur="1100"/>
                                            <p:tgtEl>
                                              <p:spTgt spid="49"/>
                                            </p:tgtEl>
                                          </p:cBhvr>
                                        </p:animEffect>
                                      </p:childTnLst>
                                    </p:cTn>
                                  </p:par>
                                  <p:par>
                                    <p:cTn id="164" presetID="0" presetClass="path" presetSubtype="0" accel="50000" decel="50000" fill="hold" grpId="1" nodeType="withEffect">
                                      <p:stCondLst>
                                        <p:cond delay="600"/>
                                      </p:stCondLst>
                                      <p:iterate type="lt">
                                        <p:tmPct val="0"/>
                                      </p:iterate>
                                      <p:childTnLst>
                                        <p:animMotion origin="layout" path="M 0.00174 -0.00024 L 0.00017 0.80115 " pathEditMode="relative" rAng="0" ptsTypes="AA">
                                          <p:cBhvr>
                                            <p:cTn id="165" dur="1100" spd="-100000" fill="hold"/>
                                            <p:tgtEl>
                                              <p:spTgt spid="49"/>
                                            </p:tgtEl>
                                            <p:attrNameLst>
                                              <p:attrName>ppt_x</p:attrName>
                                              <p:attrName>ppt_y</p:attrName>
                                            </p:attrNameLst>
                                          </p:cBhvr>
                                          <p:rCtr x="-87" y="40069"/>
                                        </p:animMotion>
                                      </p:childTnLst>
                                    </p:cTn>
                                  </p:par>
                                  <p:par>
                                    <p:cTn id="166" presetID="49" presetClass="entr" presetSubtype="0" decel="100000" fill="hold" grpId="0" nodeType="withEffect">
                                      <p:stCondLst>
                                        <p:cond delay="800"/>
                                      </p:stCondLst>
                                      <p:iterate type="lt">
                                        <p:tmPct val="10000"/>
                                      </p:iterate>
                                      <p:childTnLst>
                                        <p:set>
                                          <p:cBhvr>
                                            <p:cTn id="167" dur="1" fill="hold">
                                              <p:stCondLst>
                                                <p:cond delay="0"/>
                                              </p:stCondLst>
                                            </p:cTn>
                                            <p:tgtEl>
                                              <p:spTgt spid="50"/>
                                            </p:tgtEl>
                                            <p:attrNameLst>
                                              <p:attrName>style.visibility</p:attrName>
                                            </p:attrNameLst>
                                          </p:cBhvr>
                                          <p:to>
                                            <p:strVal val="visible"/>
                                          </p:to>
                                        </p:set>
                                        <p:anim calcmode="lin" valueType="num">
                                          <p:cBhvr>
                                            <p:cTn id="168" dur="1100" fill="hold"/>
                                            <p:tgtEl>
                                              <p:spTgt spid="50"/>
                                            </p:tgtEl>
                                            <p:attrNameLst>
                                              <p:attrName>ppt_w</p:attrName>
                                            </p:attrNameLst>
                                          </p:cBhvr>
                                          <p:tavLst>
                                            <p:tav tm="0">
                                              <p:val>
                                                <p:fltVal val="0"/>
                                              </p:val>
                                            </p:tav>
                                            <p:tav tm="100000">
                                              <p:val>
                                                <p:strVal val="#ppt_w"/>
                                              </p:val>
                                            </p:tav>
                                          </p:tavLst>
                                        </p:anim>
                                        <p:anim calcmode="lin" valueType="num">
                                          <p:cBhvr>
                                            <p:cTn id="169" dur="1100" fill="hold"/>
                                            <p:tgtEl>
                                              <p:spTgt spid="50"/>
                                            </p:tgtEl>
                                            <p:attrNameLst>
                                              <p:attrName>ppt_h</p:attrName>
                                            </p:attrNameLst>
                                          </p:cBhvr>
                                          <p:tavLst>
                                            <p:tav tm="0">
                                              <p:val>
                                                <p:fltVal val="0"/>
                                              </p:val>
                                            </p:tav>
                                            <p:tav tm="100000">
                                              <p:val>
                                                <p:strVal val="#ppt_h"/>
                                              </p:val>
                                            </p:tav>
                                          </p:tavLst>
                                        </p:anim>
                                        <p:anim calcmode="lin" valueType="num">
                                          <p:cBhvr>
                                            <p:cTn id="170" dur="1100" fill="hold"/>
                                            <p:tgtEl>
                                              <p:spTgt spid="50"/>
                                            </p:tgtEl>
                                            <p:attrNameLst>
                                              <p:attrName>style.rotation</p:attrName>
                                            </p:attrNameLst>
                                          </p:cBhvr>
                                          <p:tavLst>
                                            <p:tav tm="0">
                                              <p:val>
                                                <p:fltVal val="360"/>
                                              </p:val>
                                            </p:tav>
                                            <p:tav tm="100000">
                                              <p:val>
                                                <p:fltVal val="0"/>
                                              </p:val>
                                            </p:tav>
                                          </p:tavLst>
                                        </p:anim>
                                        <p:animEffect transition="in" filter="fade">
                                          <p:cBhvr>
                                            <p:cTn id="171" dur="1100"/>
                                            <p:tgtEl>
                                              <p:spTgt spid="50"/>
                                            </p:tgtEl>
                                          </p:cBhvr>
                                        </p:animEffect>
                                      </p:childTnLst>
                                    </p:cTn>
                                  </p:par>
                                  <p:par>
                                    <p:cTn id="172" presetID="0" presetClass="path" presetSubtype="0" accel="50000" decel="50000" fill="hold" grpId="1" nodeType="withEffect">
                                      <p:stCondLst>
                                        <p:cond delay="800"/>
                                      </p:stCondLst>
                                      <p:iterate type="lt">
                                        <p:tmPct val="0"/>
                                      </p:iterate>
                                      <p:childTnLst>
                                        <p:animMotion origin="layout" path="M 0.00174 -0.00024 L 0.00017 0.80115 " pathEditMode="relative" rAng="0" ptsTypes="AA">
                                          <p:cBhvr>
                                            <p:cTn id="173" dur="1100" spd="-100000" fill="hold"/>
                                            <p:tgtEl>
                                              <p:spTgt spid="50"/>
                                            </p:tgtEl>
                                            <p:attrNameLst>
                                              <p:attrName>ppt_x</p:attrName>
                                              <p:attrName>ppt_y</p:attrName>
                                            </p:attrNameLst>
                                          </p:cBhvr>
                                          <p:rCtr x="-87" y="40069"/>
                                        </p:animMotion>
                                      </p:childTnLst>
                                    </p:cTn>
                                  </p:par>
                                </p:childTnLst>
                              </p:cTn>
                            </p:par>
                          </p:childTnLst>
                        </p:cTn>
                      </p:par>
                      <p:par>
                        <p:cTn id="174" fill="hold">
                          <p:stCondLst>
                            <p:cond delay="indefinite"/>
                          </p:stCondLst>
                          <p:childTnLst>
                            <p:par>
                              <p:cTn id="175" fill="hold">
                                <p:stCondLst>
                                  <p:cond delay="0"/>
                                </p:stCondLst>
                                <p:childTnLst>
                                  <p:par>
                                    <p:cTn id="176" presetID="52" presetClass="entr" presetSubtype="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Scale>
                                          <p:cBhvr>
                                            <p:cTn id="178" dur="1500" decel="50000" fill="hold">
                                              <p:stCondLst>
                                                <p:cond delay="0"/>
                                              </p:stCondLst>
                                            </p:cTn>
                                            <p:tgtEl>
                                              <p:spTgt spid="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9" dur="1500" decel="50000" fill="hold">
                                              <p:stCondLst>
                                                <p:cond delay="0"/>
                                              </p:stCondLst>
                                            </p:cTn>
                                            <p:tgtEl>
                                              <p:spTgt spid="44"/>
                                            </p:tgtEl>
                                            <p:attrNameLst>
                                              <p:attrName>ppt_x</p:attrName>
                                              <p:attrName>ppt_y</p:attrName>
                                            </p:attrNameLst>
                                          </p:cBhvr>
                                        </p:animMotion>
                                        <p:animEffect transition="in" filter="fade">
                                          <p:cBhvr>
                                            <p:cTn id="180" dur="1500"/>
                                            <p:tgtEl>
                                              <p:spTgt spid="44"/>
                                            </p:tgtEl>
                                          </p:cBhvr>
                                        </p:animEffect>
                                      </p:childTnLst>
                                    </p:cTn>
                                  </p:par>
                                </p:childTnLst>
                              </p:cTn>
                            </p:par>
                            <p:par>
                              <p:cTn id="181" fill="hold">
                                <p:stCondLst>
                                  <p:cond delay="1500"/>
                                </p:stCondLst>
                                <p:childTnLst>
                                  <p:par>
                                    <p:cTn id="182" presetID="32" presetClass="emph" presetSubtype="0" fill="hold" grpId="1" nodeType="afterEffect">
                                      <p:stCondLst>
                                        <p:cond delay="0"/>
                                      </p:stCondLst>
                                      <p:childTnLst>
                                        <p:animRot by="120000">
                                          <p:cBhvr>
                                            <p:cTn id="183" dur="100" fill="hold">
                                              <p:stCondLst>
                                                <p:cond delay="0"/>
                                              </p:stCondLst>
                                            </p:cTn>
                                            <p:tgtEl>
                                              <p:spTgt spid="44"/>
                                            </p:tgtEl>
                                            <p:attrNameLst>
                                              <p:attrName>r</p:attrName>
                                            </p:attrNameLst>
                                          </p:cBhvr>
                                        </p:animRot>
                                        <p:animRot by="-240000">
                                          <p:cBhvr>
                                            <p:cTn id="184" dur="200" fill="hold">
                                              <p:stCondLst>
                                                <p:cond delay="200"/>
                                              </p:stCondLst>
                                            </p:cTn>
                                            <p:tgtEl>
                                              <p:spTgt spid="44"/>
                                            </p:tgtEl>
                                            <p:attrNameLst>
                                              <p:attrName>r</p:attrName>
                                            </p:attrNameLst>
                                          </p:cBhvr>
                                        </p:animRot>
                                        <p:animRot by="240000">
                                          <p:cBhvr>
                                            <p:cTn id="185" dur="200" fill="hold">
                                              <p:stCondLst>
                                                <p:cond delay="400"/>
                                              </p:stCondLst>
                                            </p:cTn>
                                            <p:tgtEl>
                                              <p:spTgt spid="44"/>
                                            </p:tgtEl>
                                            <p:attrNameLst>
                                              <p:attrName>r</p:attrName>
                                            </p:attrNameLst>
                                          </p:cBhvr>
                                        </p:animRot>
                                        <p:animRot by="-240000">
                                          <p:cBhvr>
                                            <p:cTn id="186" dur="200" fill="hold">
                                              <p:stCondLst>
                                                <p:cond delay="600"/>
                                              </p:stCondLst>
                                            </p:cTn>
                                            <p:tgtEl>
                                              <p:spTgt spid="44"/>
                                            </p:tgtEl>
                                            <p:attrNameLst>
                                              <p:attrName>r</p:attrName>
                                            </p:attrNameLst>
                                          </p:cBhvr>
                                        </p:animRot>
                                        <p:animRot by="120000">
                                          <p:cBhvr>
                                            <p:cTn id="187" dur="200" fill="hold">
                                              <p:stCondLst>
                                                <p:cond delay="800"/>
                                              </p:stCondLst>
                                            </p:cTn>
                                            <p:tgtEl>
                                              <p:spTgt spid="44"/>
                                            </p:tgtEl>
                                            <p:attrNameLst>
                                              <p:attrName>r</p:attrName>
                                            </p:attrNameLst>
                                          </p:cBhvr>
                                        </p:animRot>
                                      </p:childTnLst>
                                    </p:cTn>
                                  </p:par>
                                </p:childTnLst>
                              </p:cTn>
                            </p:par>
                          </p:childTnLst>
                        </p:cTn>
                      </p:par>
                      <p:par>
                        <p:cTn id="188" fill="hold">
                          <p:stCondLst>
                            <p:cond delay="indefinite"/>
                          </p:stCondLst>
                          <p:childTnLst>
                            <p:par>
                              <p:cTn id="189" fill="hold">
                                <p:stCondLst>
                                  <p:cond delay="0"/>
                                </p:stCondLst>
                                <p:childTnLst>
                                  <p:par>
                                    <p:cTn id="190" presetID="1" presetClass="entr" presetSubtype="0" fill="hold" nodeType="clickEffect">
                                      <p:stCondLst>
                                        <p:cond delay="0"/>
                                      </p:stCondLst>
                                      <p:childTnLst>
                                        <p:set>
                                          <p:cBhvr>
                                            <p:cTn id="191" dur="1" fill="hold">
                                              <p:stCondLst>
                                                <p:cond delay="0"/>
                                              </p:stCondLst>
                                            </p:cTn>
                                            <p:tgtEl>
                                              <p:spTgt spid="32"/>
                                            </p:tgtEl>
                                            <p:attrNameLst>
                                              <p:attrName>style.visibility</p:attrName>
                                            </p:attrNameLst>
                                          </p:cBhvr>
                                          <p:to>
                                            <p:strVal val="visible"/>
                                          </p:to>
                                        </p:set>
                                      </p:childTnLst>
                                    </p:cTn>
                                  </p:par>
                                  <p:par>
                                    <p:cTn id="192" presetID="10" presetClass="exit" presetSubtype="0" fill="hold" nodeType="withEffect">
                                      <p:stCondLst>
                                        <p:cond delay="0"/>
                                      </p:stCondLst>
                                      <p:childTnLst>
                                        <p:animEffect transition="out" filter="fade">
                                          <p:cBhvr>
                                            <p:cTn id="193" dur="750"/>
                                            <p:tgtEl>
                                              <p:spTgt spid="32"/>
                                            </p:tgtEl>
                                          </p:cBhvr>
                                        </p:animEffect>
                                        <p:set>
                                          <p:cBhvr>
                                            <p:cTn id="194" dur="1" fill="hold">
                                              <p:stCondLst>
                                                <p:cond delay="749"/>
                                              </p:stCondLst>
                                            </p:cTn>
                                            <p:tgtEl>
                                              <p:spTgt spid="32"/>
                                            </p:tgtEl>
                                            <p:attrNameLst>
                                              <p:attrName>style.visibility</p:attrName>
                                            </p:attrNameLst>
                                          </p:cBhvr>
                                          <p:to>
                                            <p:strVal val="hidden"/>
                                          </p:to>
                                        </p:set>
                                      </p:childTnLst>
                                    </p:cTn>
                                  </p:par>
                                  <p:par>
                                    <p:cTn id="195" presetID="23" presetClass="exit" presetSubtype="272" fill="hold" nodeType="withEffect">
                                      <p:stCondLst>
                                        <p:cond delay="0"/>
                                      </p:stCondLst>
                                      <p:childTnLst>
                                        <p:anim calcmode="lin" valueType="num">
                                          <p:cBhvr>
                                            <p:cTn id="196" dur="750"/>
                                            <p:tgtEl>
                                              <p:spTgt spid="32"/>
                                            </p:tgtEl>
                                            <p:attrNameLst>
                                              <p:attrName>ppt_w</p:attrName>
                                            </p:attrNameLst>
                                          </p:cBhvr>
                                          <p:tavLst>
                                            <p:tav tm="0">
                                              <p:val>
                                                <p:strVal val="ppt_w"/>
                                              </p:val>
                                            </p:tav>
                                            <p:tav tm="100000">
                                              <p:val>
                                                <p:strVal val="4/3*ppt_w"/>
                                              </p:val>
                                            </p:tav>
                                          </p:tavLst>
                                        </p:anim>
                                        <p:anim calcmode="lin" valueType="num">
                                          <p:cBhvr>
                                            <p:cTn id="197" dur="750"/>
                                            <p:tgtEl>
                                              <p:spTgt spid="32"/>
                                            </p:tgtEl>
                                            <p:attrNameLst>
                                              <p:attrName>ppt_h</p:attrName>
                                            </p:attrNameLst>
                                          </p:cBhvr>
                                          <p:tavLst>
                                            <p:tav tm="0">
                                              <p:val>
                                                <p:strVal val="ppt_h"/>
                                              </p:val>
                                            </p:tav>
                                            <p:tav tm="100000">
                                              <p:val>
                                                <p:strVal val="4/3*ppt_h"/>
                                              </p:val>
                                            </p:tav>
                                          </p:tavLst>
                                        </p:anim>
                                        <p:set>
                                          <p:cBhvr>
                                            <p:cTn id="198" dur="1" fill="hold">
                                              <p:stCondLst>
                                                <p:cond delay="749"/>
                                              </p:stCondLst>
                                            </p:cTn>
                                            <p:tgtEl>
                                              <p:spTgt spid="32"/>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nodeType="clickEffect">
                                      <p:stCondLst>
                                        <p:cond delay="0"/>
                                      </p:stCondLst>
                                      <p:childTnLst>
                                        <p:set>
                                          <p:cBhvr>
                                            <p:cTn id="202" dur="1" fill="hold">
                                              <p:stCondLst>
                                                <p:cond delay="0"/>
                                              </p:stCondLst>
                                            </p:cTn>
                                            <p:tgtEl>
                                              <p:spTgt spid="51"/>
                                            </p:tgtEl>
                                            <p:attrNameLst>
                                              <p:attrName>style.visibility</p:attrName>
                                            </p:attrNameLst>
                                          </p:cBhvr>
                                          <p:to>
                                            <p:strVal val="visible"/>
                                          </p:to>
                                        </p:set>
                                      </p:childTnLst>
                                    </p:cTn>
                                  </p:par>
                                  <p:par>
                                    <p:cTn id="203" presetID="8" presetClass="emph" presetSubtype="0" fill="hold" nodeType="withEffect">
                                      <p:stCondLst>
                                        <p:cond delay="0"/>
                                      </p:stCondLst>
                                      <p:childTnLst>
                                        <p:animRot by="5400000">
                                          <p:cBhvr>
                                            <p:cTn id="204" dur="1250" fill="hold"/>
                                            <p:tgtEl>
                                              <p:spTgt spid="51"/>
                                            </p:tgtEl>
                                            <p:attrNameLst>
                                              <p:attrName>r</p:attrName>
                                            </p:attrNameLst>
                                          </p:cBhvr>
                                        </p:animRot>
                                      </p:childTnLst>
                                    </p:cTn>
                                  </p:par>
                                  <p:par>
                                    <p:cTn id="205" presetID="6" presetClass="emph" presetSubtype="0" fill="hold" nodeType="withEffect">
                                      <p:stCondLst>
                                        <p:cond delay="0"/>
                                      </p:stCondLst>
                                      <p:childTnLst>
                                        <p:animScale>
                                          <p:cBhvr>
                                            <p:cTn id="206" dur="1250" fill="hold"/>
                                            <p:tgtEl>
                                              <p:spTgt spid="51"/>
                                            </p:tgtEl>
                                          </p:cBhvr>
                                          <p:by x="80000" y="80000"/>
                                        </p:animScale>
                                      </p:childTnLst>
                                    </p:cTn>
                                  </p:par>
                                  <p:par>
                                    <p:cTn id="207" presetID="0" presetClass="path" presetSubtype="0" accel="50000" decel="50000" fill="hold" nodeType="withEffect">
                                      <p:stCondLst>
                                        <p:cond delay="0"/>
                                      </p:stCondLst>
                                      <p:childTnLst>
                                        <p:animMotion origin="layout" path="M 3.33333E-6 3.66327E-6 L 3.33333E-6 -0.0222 " pathEditMode="relative" ptsTypes="AA">
                                          <p:cBhvr>
                                            <p:cTn id="208" dur="1250" fill="hold"/>
                                            <p:tgtEl>
                                              <p:spTgt spid="51"/>
                                            </p:tgtEl>
                                            <p:attrNameLst>
                                              <p:attrName>ppt_x</p:attrName>
                                              <p:attrName>ppt_y</p:attrName>
                                            </p:attrNameLst>
                                          </p:cBhvr>
                                        </p:animMotion>
                                      </p:childTnLst>
                                    </p:cTn>
                                  </p:par>
                                  <p:par>
                                    <p:cTn id="209" presetID="1" presetClass="exit" presetSubtype="0" fill="hold" grpId="2" nodeType="withEffect">
                                      <p:stCondLst>
                                        <p:cond delay="0"/>
                                      </p:stCondLst>
                                      <p:childTnLst>
                                        <p:set>
                                          <p:cBhvr>
                                            <p:cTn id="210" dur="1" fill="hold">
                                              <p:stCondLst>
                                                <p:cond delay="0"/>
                                              </p:stCondLst>
                                            </p:cTn>
                                            <p:tgtEl>
                                              <p:spTgt spid="42"/>
                                            </p:tgtEl>
                                            <p:attrNameLst>
                                              <p:attrName>style.visibility</p:attrName>
                                            </p:attrNameLst>
                                          </p:cBhvr>
                                          <p:to>
                                            <p:strVal val="hidden"/>
                                          </p:to>
                                        </p:set>
                                      </p:childTnLst>
                                    </p:cTn>
                                  </p:par>
                                  <p:par>
                                    <p:cTn id="211" presetID="1" presetClass="exit" presetSubtype="0" fill="hold" grpId="1" nodeType="withEffect">
                                      <p:stCondLst>
                                        <p:cond delay="0"/>
                                      </p:stCondLst>
                                      <p:childTnLst>
                                        <p:set>
                                          <p:cBhvr>
                                            <p:cTn id="212" dur="1" fill="hold">
                                              <p:stCondLst>
                                                <p:cond delay="0"/>
                                              </p:stCondLst>
                                            </p:cTn>
                                            <p:tgtEl>
                                              <p:spTgt spid="43"/>
                                            </p:tgtEl>
                                            <p:attrNameLst>
                                              <p:attrName>style.visibility</p:attrName>
                                            </p:attrNameLst>
                                          </p:cBhvr>
                                          <p:to>
                                            <p:strVal val="hidden"/>
                                          </p:to>
                                        </p:set>
                                      </p:childTnLst>
                                    </p:cTn>
                                  </p:par>
                                  <p:par>
                                    <p:cTn id="213" presetID="1" presetClass="exit" presetSubtype="0" fill="hold" grpId="2" nodeType="withEffect">
                                      <p:stCondLst>
                                        <p:cond delay="0"/>
                                      </p:stCondLst>
                                      <p:iterate type="lt">
                                        <p:tmAbs val="0"/>
                                      </p:iterate>
                                      <p:childTnLst>
                                        <p:set>
                                          <p:cBhvr>
                                            <p:cTn id="214" dur="1" fill="hold">
                                              <p:stCondLst>
                                                <p:cond delay="0"/>
                                              </p:stCondLst>
                                            </p:cTn>
                                            <p:tgtEl>
                                              <p:spTgt spid="46"/>
                                            </p:tgtEl>
                                            <p:attrNameLst>
                                              <p:attrName>style.visibility</p:attrName>
                                            </p:attrNameLst>
                                          </p:cBhvr>
                                          <p:to>
                                            <p:strVal val="hidden"/>
                                          </p:to>
                                        </p:set>
                                      </p:childTnLst>
                                    </p:cTn>
                                  </p:par>
                                  <p:par>
                                    <p:cTn id="215" presetID="1" presetClass="exit" presetSubtype="0" fill="hold" grpId="2" nodeType="withEffect">
                                      <p:stCondLst>
                                        <p:cond delay="0"/>
                                      </p:stCondLst>
                                      <p:iterate type="lt">
                                        <p:tmAbs val="0"/>
                                      </p:iterate>
                                      <p:childTnLst>
                                        <p:set>
                                          <p:cBhvr>
                                            <p:cTn id="216" dur="1" fill="hold">
                                              <p:stCondLst>
                                                <p:cond delay="0"/>
                                              </p:stCondLst>
                                            </p:cTn>
                                            <p:tgtEl>
                                              <p:spTgt spid="47"/>
                                            </p:tgtEl>
                                            <p:attrNameLst>
                                              <p:attrName>style.visibility</p:attrName>
                                            </p:attrNameLst>
                                          </p:cBhvr>
                                          <p:to>
                                            <p:strVal val="hidden"/>
                                          </p:to>
                                        </p:set>
                                      </p:childTnLst>
                                    </p:cTn>
                                  </p:par>
                                  <p:par>
                                    <p:cTn id="217" presetID="1" presetClass="exit" presetSubtype="0" fill="hold" grpId="2" nodeType="withEffect">
                                      <p:stCondLst>
                                        <p:cond delay="0"/>
                                      </p:stCondLst>
                                      <p:iterate type="lt">
                                        <p:tmAbs val="0"/>
                                      </p:iterate>
                                      <p:childTnLst>
                                        <p:set>
                                          <p:cBhvr>
                                            <p:cTn id="218" dur="1" fill="hold">
                                              <p:stCondLst>
                                                <p:cond delay="0"/>
                                              </p:stCondLst>
                                            </p:cTn>
                                            <p:tgtEl>
                                              <p:spTgt spid="48"/>
                                            </p:tgtEl>
                                            <p:attrNameLst>
                                              <p:attrName>style.visibility</p:attrName>
                                            </p:attrNameLst>
                                          </p:cBhvr>
                                          <p:to>
                                            <p:strVal val="hidden"/>
                                          </p:to>
                                        </p:set>
                                      </p:childTnLst>
                                    </p:cTn>
                                  </p:par>
                                  <p:par>
                                    <p:cTn id="219" presetID="1" presetClass="exit" presetSubtype="0" fill="hold" grpId="2" nodeType="withEffect">
                                      <p:stCondLst>
                                        <p:cond delay="0"/>
                                      </p:stCondLst>
                                      <p:iterate type="lt">
                                        <p:tmAbs val="0"/>
                                      </p:iterate>
                                      <p:childTnLst>
                                        <p:set>
                                          <p:cBhvr>
                                            <p:cTn id="220" dur="1" fill="hold">
                                              <p:stCondLst>
                                                <p:cond delay="0"/>
                                              </p:stCondLst>
                                            </p:cTn>
                                            <p:tgtEl>
                                              <p:spTgt spid="49"/>
                                            </p:tgtEl>
                                            <p:attrNameLst>
                                              <p:attrName>style.visibility</p:attrName>
                                            </p:attrNameLst>
                                          </p:cBhvr>
                                          <p:to>
                                            <p:strVal val="hidden"/>
                                          </p:to>
                                        </p:set>
                                      </p:childTnLst>
                                    </p:cTn>
                                  </p:par>
                                  <p:par>
                                    <p:cTn id="221" presetID="1" presetClass="exit" presetSubtype="0" fill="hold" grpId="2" nodeType="withEffect">
                                      <p:stCondLst>
                                        <p:cond delay="0"/>
                                      </p:stCondLst>
                                      <p:iterate type="lt">
                                        <p:tmAbs val="0"/>
                                      </p:iterate>
                                      <p:childTnLst>
                                        <p:set>
                                          <p:cBhvr>
                                            <p:cTn id="222" dur="1" fill="hold">
                                              <p:stCondLst>
                                                <p:cond delay="0"/>
                                              </p:stCondLst>
                                            </p:cTn>
                                            <p:tgtEl>
                                              <p:spTgt spid="50"/>
                                            </p:tgtEl>
                                            <p:attrNameLst>
                                              <p:attrName>style.visibility</p:attrName>
                                            </p:attrNameLst>
                                          </p:cBhvr>
                                          <p:to>
                                            <p:strVal val="hidden"/>
                                          </p:to>
                                        </p:set>
                                      </p:childTnLst>
                                    </p:cTn>
                                  </p:par>
                                  <p:par>
                                    <p:cTn id="223" presetID="1" presetClass="exit" presetSubtype="0" fill="hold" grpId="2" nodeType="withEffect">
                                      <p:stCondLst>
                                        <p:cond delay="0"/>
                                      </p:stCondLst>
                                      <p:childTnLst>
                                        <p:set>
                                          <p:cBhvr>
                                            <p:cTn id="224" dur="1" fill="hold">
                                              <p:stCondLst>
                                                <p:cond delay="0"/>
                                              </p:stCondLst>
                                            </p:cTn>
                                            <p:tgtEl>
                                              <p:spTgt spid="44"/>
                                            </p:tgtEl>
                                            <p:attrNameLst>
                                              <p:attrName>style.visibility</p:attrName>
                                            </p:attrNameLst>
                                          </p:cBhvr>
                                          <p:to>
                                            <p:strVal val="hidden"/>
                                          </p:to>
                                        </p:set>
                                      </p:childTnLst>
                                    </p:cTn>
                                  </p:par>
                                  <p:par>
                                    <p:cTn id="225" presetID="1" presetClass="exit" presetSubtype="0" fill="hold" grpId="3" nodeType="withEffect">
                                      <p:stCondLst>
                                        <p:cond delay="0"/>
                                      </p:stCondLst>
                                      <p:childTnLst>
                                        <p:set>
                                          <p:cBhvr>
                                            <p:cTn id="226" dur="1" fill="hold">
                                              <p:stCondLst>
                                                <p:cond delay="0"/>
                                              </p:stCondLst>
                                            </p:cTn>
                                            <p:tgtEl>
                                              <p:spTgt spid="41"/>
                                            </p:tgtEl>
                                            <p:attrNameLst>
                                              <p:attrName>style.visibility</p:attrName>
                                            </p:attrNameLst>
                                          </p:cBhvr>
                                          <p:to>
                                            <p:strVal val="hidden"/>
                                          </p:to>
                                        </p:set>
                                      </p:childTnLst>
                                    </p:cTn>
                                  </p:par>
                                  <p:par>
                                    <p:cTn id="227" presetID="1" presetClass="exit" presetSubtype="0" fill="hold" grpId="3" nodeType="withEffect">
                                      <p:stCondLst>
                                        <p:cond delay="0"/>
                                      </p:stCondLst>
                                      <p:childTnLst>
                                        <p:set>
                                          <p:cBhvr>
                                            <p:cTn id="228" dur="1" fill="hold">
                                              <p:stCondLst>
                                                <p:cond delay="0"/>
                                              </p:stCondLst>
                                            </p:cTn>
                                            <p:tgtEl>
                                              <p:spTgt spid="45"/>
                                            </p:tgtEl>
                                            <p:attrNameLst>
                                              <p:attrName>style.visibility</p:attrName>
                                            </p:attrNameLst>
                                          </p:cBhvr>
                                          <p:to>
                                            <p:strVal val="hidden"/>
                                          </p:to>
                                        </p:set>
                                      </p:childTnLst>
                                    </p:cTn>
                                  </p:par>
                                  <p:par>
                                    <p:cTn id="229" presetID="1" presetClass="exit" presetSubtype="0" fill="hold" grpId="2" nodeType="withEffect">
                                      <p:stCondLst>
                                        <p:cond delay="0"/>
                                      </p:stCondLst>
                                      <p:childTnLst>
                                        <p:set>
                                          <p:cBhvr>
                                            <p:cTn id="230" dur="1" fill="hold">
                                              <p:stCondLst>
                                                <p:cond delay="0"/>
                                              </p:stCondLst>
                                            </p:cTn>
                                            <p:tgtEl>
                                              <p:spTgt spid="37"/>
                                            </p:tgtEl>
                                            <p:attrNameLst>
                                              <p:attrName>style.visibility</p:attrName>
                                            </p:attrNameLst>
                                          </p:cBhvr>
                                          <p:to>
                                            <p:strVal val="hidden"/>
                                          </p:to>
                                        </p:set>
                                      </p:childTnLst>
                                    </p:cTn>
                                  </p:par>
                                  <p:par>
                                    <p:cTn id="231" presetID="1" presetClass="exit" presetSubtype="0" fill="hold" grpId="2" nodeType="withEffect">
                                      <p:stCondLst>
                                        <p:cond delay="0"/>
                                      </p:stCondLst>
                                      <p:childTnLst>
                                        <p:set>
                                          <p:cBhvr>
                                            <p:cTn id="232" dur="1" fill="hold">
                                              <p:stCondLst>
                                                <p:cond delay="0"/>
                                              </p:stCondLst>
                                            </p:cTn>
                                            <p:tgtEl>
                                              <p:spTgt spid="38"/>
                                            </p:tgtEl>
                                            <p:attrNameLst>
                                              <p:attrName>style.visibility</p:attrName>
                                            </p:attrNameLst>
                                          </p:cBhvr>
                                          <p:to>
                                            <p:strVal val="hidden"/>
                                          </p:to>
                                        </p:set>
                                      </p:childTnLst>
                                    </p:cTn>
                                  </p:par>
                                  <p:par>
                                    <p:cTn id="233" presetID="1" presetClass="entr" presetSubtype="0" fill="hold" grpId="0" nodeType="withEffect">
                                      <p:stCondLst>
                                        <p:cond delay="0"/>
                                      </p:stCondLst>
                                      <p:childTnLst>
                                        <p:set>
                                          <p:cBhvr>
                                            <p:cTn id="234" dur="1" fill="hold">
                                              <p:stCondLst>
                                                <p:cond delay="0"/>
                                              </p:stCondLst>
                                            </p:cTn>
                                            <p:tgtEl>
                                              <p:spTgt spid="52"/>
                                            </p:tgtEl>
                                            <p:attrNameLst>
                                              <p:attrName>style.visibility</p:attrName>
                                            </p:attrNameLst>
                                          </p:cBhvr>
                                          <p:to>
                                            <p:strVal val="visible"/>
                                          </p:to>
                                        </p:set>
                                      </p:childTnLst>
                                    </p:cTn>
                                  </p:par>
                                  <p:par>
                                    <p:cTn id="235" presetID="6" presetClass="emph" presetSubtype="0" fill="hold" grpId="1" nodeType="withEffect">
                                      <p:stCondLst>
                                        <p:cond delay="0"/>
                                      </p:stCondLst>
                                      <p:childTnLst>
                                        <p:animScale>
                                          <p:cBhvr>
                                            <p:cTn id="236" dur="1250" fill="hold"/>
                                            <p:tgtEl>
                                              <p:spTgt spid="52"/>
                                            </p:tgtEl>
                                          </p:cBhvr>
                                          <p:by x="80000" y="80000"/>
                                        </p:animScale>
                                      </p:childTnLst>
                                    </p:cTn>
                                  </p:par>
                                  <p:par>
                                    <p:cTn id="237" presetID="0" presetClass="path" presetSubtype="0" fill="hold" grpId="2" nodeType="withEffect">
                                      <p:stCondLst>
                                        <p:cond delay="0"/>
                                      </p:stCondLst>
                                      <p:childTnLst>
                                        <p:animMotion origin="layout" path="M 3.33333E-6 -2.03515E-6 C -0.01216 0.01411 -0.0467 0.06036 -0.07344 0.08534 C -0.10018 0.11032 -0.1316 0.13437 -0.16077 0.1494 C -0.18993 0.16443 -0.21858 0.17114 -0.24809 0.17623 C -0.27761 0.18132 -0.30799 0.18386 -0.33802 0.1797 C -0.36806 0.17553 -0.40591 0.16189 -0.42795 0.15102 C -0.45 0.14015 -0.46181 0.12257 -0.47066 0.11517 " pathEditMode="relative" rAng="0" ptsTypes="aaaaaaa">
                                          <p:cBhvr>
                                            <p:cTn id="238" dur="1250" fill="hold"/>
                                            <p:tgtEl>
                                              <p:spTgt spid="52"/>
                                            </p:tgtEl>
                                            <p:attrNameLst>
                                              <p:attrName>ppt_x</p:attrName>
                                              <p:attrName>ppt_y</p:attrName>
                                            </p:attrNameLst>
                                          </p:cBhvr>
                                          <p:rCtr x="-23542" y="9181"/>
                                        </p:animMotion>
                                      </p:childTnLst>
                                    </p:cTn>
                                  </p:par>
                                  <p:par>
                                    <p:cTn id="239" presetID="8" presetClass="emph" presetSubtype="0" fill="hold" grpId="3" nodeType="withEffect">
                                      <p:stCondLst>
                                        <p:cond delay="0"/>
                                      </p:stCondLst>
                                      <p:childTnLst>
                                        <p:animRot by="5400000">
                                          <p:cBhvr>
                                            <p:cTn id="240" dur="1250" fill="hold"/>
                                            <p:tgtEl>
                                              <p:spTgt spid="52"/>
                                            </p:tgtEl>
                                            <p:attrNameLst>
                                              <p:attrName>r</p:attrName>
                                            </p:attrNameLst>
                                          </p:cBhvr>
                                        </p:animRot>
                                      </p:childTnLst>
                                    </p:cTn>
                                  </p:par>
                                </p:childTnLst>
                              </p:cTn>
                            </p:par>
                            <p:par>
                              <p:cTn id="241" fill="hold">
                                <p:stCondLst>
                                  <p:cond delay="1250"/>
                                </p:stCondLst>
                                <p:childTnLst>
                                  <p:par>
                                    <p:cTn id="242" presetID="1" presetClass="entr" presetSubtype="0" fill="hold" grpId="1" nodeType="afterEffect">
                                      <p:stCondLst>
                                        <p:cond delay="0"/>
                                      </p:stCondLst>
                                      <p:childTnLst>
                                        <p:set>
                                          <p:cBhvr>
                                            <p:cTn id="243" dur="1" fill="hold">
                                              <p:stCondLst>
                                                <p:cond delay="0"/>
                                              </p:stCondLst>
                                            </p:cTn>
                                            <p:tgtEl>
                                              <p:spTgt spid="53"/>
                                            </p:tgtEl>
                                            <p:attrNameLst>
                                              <p:attrName>style.visibility</p:attrName>
                                            </p:attrNameLst>
                                          </p:cBhvr>
                                          <p:to>
                                            <p:strVal val="visible"/>
                                          </p:to>
                                        </p:set>
                                      </p:childTnLst>
                                    </p:cTn>
                                  </p:par>
                                  <p:par>
                                    <p:cTn id="244" presetID="8" presetClass="emph" presetSubtype="0" fill="hold" grpId="3" nodeType="withEffect">
                                      <p:stCondLst>
                                        <p:cond delay="0"/>
                                      </p:stCondLst>
                                      <p:childTnLst>
                                        <p:animRot by="10800000">
                                          <p:cBhvr>
                                            <p:cTn id="245" dur="500" fill="hold"/>
                                            <p:tgtEl>
                                              <p:spTgt spid="53"/>
                                            </p:tgtEl>
                                            <p:attrNameLst>
                                              <p:attrName>r</p:attrName>
                                            </p:attrNameLst>
                                          </p:cBhvr>
                                        </p:animRot>
                                      </p:childTnLst>
                                    </p:cTn>
                                  </p:par>
                                  <p:par>
                                    <p:cTn id="246" presetID="0" presetClass="path" presetSubtype="0" accel="50000" decel="50000" fill="hold" grpId="2" nodeType="withEffect">
                                      <p:stCondLst>
                                        <p:cond delay="0"/>
                                      </p:stCondLst>
                                      <p:childTnLst>
                                        <p:animMotion origin="layout" path="M -3.33333E-6 0 C 0.00052 0.00278 0.00105 0.00347 0.00157 0.0088 C 0.00209 0.01412 0.00261 0.02685 0.00278 0.03148 " pathEditMode="relative" rAng="0" ptsTypes="aaa">
                                          <p:cBhvr>
                                            <p:cTn id="247" dur="500" fill="hold"/>
                                            <p:tgtEl>
                                              <p:spTgt spid="53"/>
                                            </p:tgtEl>
                                            <p:attrNameLst>
                                              <p:attrName>ppt_x</p:attrName>
                                              <p:attrName>ppt_y</p:attrName>
                                            </p:attrNameLst>
                                          </p:cBhvr>
                                          <p:rCtr x="139" y="1574"/>
                                        </p:animMotion>
                                      </p:childTnLst>
                                    </p:cTn>
                                  </p:par>
                                </p:childTnLst>
                              </p:cTn>
                            </p:par>
                            <p:par>
                              <p:cTn id="248" fill="hold">
                                <p:stCondLst>
                                  <p:cond delay="1750"/>
                                </p:stCondLst>
                                <p:childTnLst>
                                  <p:par>
                                    <p:cTn id="249" presetID="32" presetClass="emph" presetSubtype="0" fill="hold" grpId="0" nodeType="afterEffect">
                                      <p:stCondLst>
                                        <p:cond delay="0"/>
                                      </p:stCondLst>
                                      <p:childTnLst>
                                        <p:animRot by="120000">
                                          <p:cBhvr>
                                            <p:cTn id="250" dur="75" fill="hold">
                                              <p:stCondLst>
                                                <p:cond delay="0"/>
                                              </p:stCondLst>
                                            </p:cTn>
                                            <p:tgtEl>
                                              <p:spTgt spid="53"/>
                                            </p:tgtEl>
                                            <p:attrNameLst>
                                              <p:attrName>r</p:attrName>
                                            </p:attrNameLst>
                                          </p:cBhvr>
                                        </p:animRot>
                                        <p:animRot by="-240000">
                                          <p:cBhvr>
                                            <p:cTn id="251" dur="150" fill="hold">
                                              <p:stCondLst>
                                                <p:cond delay="150"/>
                                              </p:stCondLst>
                                            </p:cTn>
                                            <p:tgtEl>
                                              <p:spTgt spid="53"/>
                                            </p:tgtEl>
                                            <p:attrNameLst>
                                              <p:attrName>r</p:attrName>
                                            </p:attrNameLst>
                                          </p:cBhvr>
                                        </p:animRot>
                                        <p:animRot by="240000">
                                          <p:cBhvr>
                                            <p:cTn id="252" dur="150" fill="hold">
                                              <p:stCondLst>
                                                <p:cond delay="300"/>
                                              </p:stCondLst>
                                            </p:cTn>
                                            <p:tgtEl>
                                              <p:spTgt spid="53"/>
                                            </p:tgtEl>
                                            <p:attrNameLst>
                                              <p:attrName>r</p:attrName>
                                            </p:attrNameLst>
                                          </p:cBhvr>
                                        </p:animRot>
                                        <p:animRot by="-240000">
                                          <p:cBhvr>
                                            <p:cTn id="253" dur="150" fill="hold">
                                              <p:stCondLst>
                                                <p:cond delay="450"/>
                                              </p:stCondLst>
                                            </p:cTn>
                                            <p:tgtEl>
                                              <p:spTgt spid="53"/>
                                            </p:tgtEl>
                                            <p:attrNameLst>
                                              <p:attrName>r</p:attrName>
                                            </p:attrNameLst>
                                          </p:cBhvr>
                                        </p:animRot>
                                        <p:animRot by="120000">
                                          <p:cBhvr>
                                            <p:cTn id="254" dur="150" fill="hold">
                                              <p:stCondLst>
                                                <p:cond delay="600"/>
                                              </p:stCondLst>
                                            </p:cTn>
                                            <p:tgtEl>
                                              <p:spTgt spid="53"/>
                                            </p:tgtEl>
                                            <p:attrNameLst>
                                              <p:attrName>r</p:attrName>
                                            </p:attrNameLst>
                                          </p:cBhvr>
                                        </p:animRot>
                                      </p:childTnLst>
                                    </p:cTn>
                                  </p:par>
                                </p:childTnLst>
                              </p:cTn>
                            </p:par>
                            <p:par>
                              <p:cTn id="255" fill="hold">
                                <p:stCondLst>
                                  <p:cond delay="2500"/>
                                </p:stCondLst>
                                <p:childTnLst>
                                  <p:par>
                                    <p:cTn id="256" presetID="8" presetClass="emph" presetSubtype="0" fill="hold" grpId="4" nodeType="afterEffect">
                                      <p:stCondLst>
                                        <p:cond delay="0"/>
                                      </p:stCondLst>
                                      <p:childTnLst>
                                        <p:animRot by="1500000">
                                          <p:cBhvr>
                                            <p:cTn id="257" dur="150" fill="hold"/>
                                            <p:tgtEl>
                                              <p:spTgt spid="53"/>
                                            </p:tgtEl>
                                            <p:attrNameLst>
                                              <p:attrName>r</p:attrName>
                                            </p:attrNameLst>
                                          </p:cBhvr>
                                        </p:animRot>
                                      </p:childTnLst>
                                    </p:cTn>
                                  </p:par>
                                </p:childTnLst>
                              </p:cTn>
                            </p:par>
                            <p:par>
                              <p:cTn id="258" fill="hold">
                                <p:stCondLst>
                                  <p:cond delay="2650"/>
                                </p:stCondLst>
                                <p:childTnLst>
                                  <p:par>
                                    <p:cTn id="259" presetID="8" presetClass="emph" presetSubtype="0" fill="hold" grpId="5" nodeType="afterEffect">
                                      <p:stCondLst>
                                        <p:cond delay="0"/>
                                      </p:stCondLst>
                                      <p:childTnLst>
                                        <p:animRot by="-1500000">
                                          <p:cBhvr>
                                            <p:cTn id="260" dur="150" fill="hold"/>
                                            <p:tgtEl>
                                              <p:spTgt spid="53"/>
                                            </p:tgtEl>
                                            <p:attrNameLst>
                                              <p:attrName>r</p:attrName>
                                            </p:attrNameLst>
                                          </p:cBhvr>
                                        </p:animRot>
                                      </p:childTnLst>
                                    </p:cTn>
                                  </p:par>
                                </p:childTnLst>
                              </p:cTn>
                            </p:par>
                            <p:par>
                              <p:cTn id="261" fill="hold">
                                <p:stCondLst>
                                  <p:cond delay="2800"/>
                                </p:stCondLst>
                                <p:childTnLst>
                                  <p:par>
                                    <p:cTn id="262" presetID="8" presetClass="emph" presetSubtype="0" fill="hold" grpId="6" nodeType="afterEffect">
                                      <p:stCondLst>
                                        <p:cond delay="0"/>
                                      </p:stCondLst>
                                      <p:childTnLst>
                                        <p:animRot by="1500000">
                                          <p:cBhvr>
                                            <p:cTn id="263" dur="150" fill="hold"/>
                                            <p:tgtEl>
                                              <p:spTgt spid="53"/>
                                            </p:tgtEl>
                                            <p:attrNameLst>
                                              <p:attrName>r</p:attrName>
                                            </p:attrNameLst>
                                          </p:cBhvr>
                                        </p:animRot>
                                      </p:childTnLst>
                                    </p:cTn>
                                  </p:par>
                                </p:childTnLst>
                              </p:cTn>
                            </p:par>
                            <p:par>
                              <p:cTn id="264" fill="hold">
                                <p:stCondLst>
                                  <p:cond delay="2950"/>
                                </p:stCondLst>
                                <p:childTnLst>
                                  <p:par>
                                    <p:cTn id="265" presetID="8" presetClass="emph" presetSubtype="0" fill="hold" grpId="7" nodeType="afterEffect">
                                      <p:stCondLst>
                                        <p:cond delay="0"/>
                                      </p:stCondLst>
                                      <p:childTnLst>
                                        <p:animRot by="-1800000">
                                          <p:cBhvr>
                                            <p:cTn id="266" dur="150" fill="hold"/>
                                            <p:tgtEl>
                                              <p:spTgt spid="53"/>
                                            </p:tgtEl>
                                            <p:attrNameLst>
                                              <p:attrName>r</p:attrName>
                                            </p:attrNameLst>
                                          </p:cBhvr>
                                        </p:animRot>
                                      </p:childTnLst>
                                    </p:cTn>
                                  </p:par>
                                </p:childTnLst>
                              </p:cTn>
                            </p:par>
                            <p:par>
                              <p:cTn id="267" fill="hold">
                                <p:stCondLst>
                                  <p:cond delay="3100"/>
                                </p:stCondLst>
                                <p:childTnLst>
                                  <p:par>
                                    <p:cTn id="268" presetID="8" presetClass="emph" presetSubtype="0" fill="hold" grpId="8" nodeType="afterEffect">
                                      <p:stCondLst>
                                        <p:cond delay="0"/>
                                      </p:stCondLst>
                                      <p:childTnLst>
                                        <p:animRot by="10800000">
                                          <p:cBhvr>
                                            <p:cTn id="269" dur="600" fill="hold"/>
                                            <p:tgtEl>
                                              <p:spTgt spid="53"/>
                                            </p:tgtEl>
                                            <p:attrNameLst>
                                              <p:attrName>r</p:attrName>
                                            </p:attrNameLst>
                                          </p:cBhvr>
                                        </p:animRot>
                                      </p:childTnLst>
                                    </p:cTn>
                                  </p:par>
                                  <p:par>
                                    <p:cTn id="270" presetID="0" presetClass="path" presetSubtype="0" accel="50000" decel="50000" fill="hold" grpId="9" nodeType="withEffect">
                                      <p:stCondLst>
                                        <p:cond delay="0"/>
                                      </p:stCondLst>
                                      <p:childTnLst>
                                        <p:animMotion origin="layout" path="M 0.00278 0.03079 C 0.00348 0.03403 0.00504 0.03981 0.00677 0.04977 C 0.00851 0.05972 0.01164 0.07315 0.0132 0.09005 C 0.01476 0.10694 0.01563 0.13449 0.01667 0.15185 C 0.01771 0.16921 0.01893 0.18519 0.01962 0.19468 C 0.02032 0.20417 0.02049 0.20579 0.02066 0.2088 " pathEditMode="relative" rAng="0" ptsTypes="aaaaaa">
                                          <p:cBhvr>
                                            <p:cTn id="271" dur="750" fill="hold"/>
                                            <p:tgtEl>
                                              <p:spTgt spid="53"/>
                                            </p:tgtEl>
                                            <p:attrNameLst>
                                              <p:attrName>ppt_x</p:attrName>
                                              <p:attrName>ppt_y</p:attrName>
                                            </p:attrNameLst>
                                          </p:cBhvr>
                                          <p:rCtr x="885" y="8889"/>
                                        </p:animMotion>
                                      </p:childTnLst>
                                    </p:cTn>
                                  </p:par>
                                </p:childTnLst>
                              </p:cTn>
                            </p:par>
                            <p:par>
                              <p:cTn id="272" fill="hold">
                                <p:stCondLst>
                                  <p:cond delay="3850"/>
                                </p:stCondLst>
                                <p:childTnLst>
                                  <p:par>
                                    <p:cTn id="273" presetID="8" presetClass="emph" presetSubtype="0" fill="hold" grpId="4" nodeType="afterEffect">
                                      <p:stCondLst>
                                        <p:cond delay="0"/>
                                      </p:stCondLst>
                                      <p:childTnLst>
                                        <p:animRot by="-5400000">
                                          <p:cBhvr>
                                            <p:cTn id="274" dur="750" fill="hold"/>
                                            <p:tgtEl>
                                              <p:spTgt spid="52"/>
                                            </p:tgtEl>
                                            <p:attrNameLst>
                                              <p:attrName>r</p:attrName>
                                            </p:attrNameLst>
                                          </p:cBhvr>
                                        </p:animRot>
                                      </p:childTnLst>
                                    </p:cTn>
                                  </p:par>
                                  <p:par>
                                    <p:cTn id="275" presetID="0" presetClass="path" presetSubtype="0" decel="49333" fill="hold" grpId="5" nodeType="withEffect">
                                      <p:stCondLst>
                                        <p:cond delay="0"/>
                                      </p:stCondLst>
                                      <p:childTnLst>
                                        <p:animMotion origin="layout" path="M -0.47066 0.11528 C -0.47014 0.11713 -0.4691 0.12408 -0.46754 0.12662 C -0.46598 0.12917 -0.46302 0.12963 -0.46181 0.13033 " pathEditMode="relative" rAng="0" ptsTypes="aaa">
                                          <p:cBhvr>
                                            <p:cTn id="276" dur="750" fill="hold"/>
                                            <p:tgtEl>
                                              <p:spTgt spid="52"/>
                                            </p:tgtEl>
                                            <p:attrNameLst>
                                              <p:attrName>ppt_x</p:attrName>
                                              <p:attrName>ppt_y</p:attrName>
                                            </p:attrNameLst>
                                          </p:cBhvr>
                                          <p:rCtr x="434" y="741"/>
                                        </p:animMotion>
                                      </p:childTnLst>
                                    </p:cTn>
                                  </p:par>
                                  <p:par>
                                    <p:cTn id="277" presetID="8" presetClass="emph" presetSubtype="0" fill="hold" grpId="10" nodeType="withEffect">
                                      <p:stCondLst>
                                        <p:cond delay="0"/>
                                      </p:stCondLst>
                                      <p:childTnLst>
                                        <p:animRot by="-5400000">
                                          <p:cBhvr>
                                            <p:cTn id="278" dur="750" fill="hold"/>
                                            <p:tgtEl>
                                              <p:spTgt spid="53"/>
                                            </p:tgtEl>
                                            <p:attrNameLst>
                                              <p:attrName>r</p:attrName>
                                            </p:attrNameLst>
                                          </p:cBhvr>
                                        </p:animRot>
                                      </p:childTnLst>
                                    </p:cTn>
                                  </p:par>
                                  <p:par>
                                    <p:cTn id="279" presetID="0" presetClass="path" presetSubtype="0" fill="hold" grpId="11" nodeType="withEffect">
                                      <p:stCondLst>
                                        <p:cond delay="0"/>
                                      </p:stCondLst>
                                      <p:childTnLst>
                                        <p:animMotion origin="layout" path="M 0.02014 0.20833 C 0.01927 0.21273 0.01563 0.22731 0.01441 0.23449 C 0.0132 0.24167 0.01285 0.24514 0.0132 0.25185 C 0.01355 0.25856 0.01476 0.26829 0.01632 0.27477 C 0.01789 0.28125 0.0198 0.28426 0.02223 0.29074 C 0.02466 0.29722 0.02934 0.30903 0.03125 0.31389 " pathEditMode="relative" rAng="0" ptsTypes="aaaaaa">
                                          <p:cBhvr>
                                            <p:cTn id="280" dur="750" fill="hold"/>
                                            <p:tgtEl>
                                              <p:spTgt spid="53"/>
                                            </p:tgtEl>
                                            <p:attrNameLst>
                                              <p:attrName>ppt_x</p:attrName>
                                              <p:attrName>ppt_y</p:attrName>
                                            </p:attrNameLst>
                                          </p:cBhvr>
                                          <p:rCtr x="191" y="5278"/>
                                        </p:animMotion>
                                      </p:childTnLst>
                                    </p:cTn>
                                  </p:par>
                                </p:childTnLst>
                              </p:cTn>
                            </p:par>
                            <p:par>
                              <p:cTn id="281" fill="hold">
                                <p:stCondLst>
                                  <p:cond delay="4600"/>
                                </p:stCondLst>
                                <p:childTnLst>
                                  <p:par>
                                    <p:cTn id="282" presetID="8" presetClass="emph" presetSubtype="0" fill="hold" grpId="13" nodeType="afterEffect">
                                      <p:stCondLst>
                                        <p:cond delay="0"/>
                                      </p:stCondLst>
                                      <p:childTnLst>
                                        <p:animRot by="-6000000">
                                          <p:cBhvr>
                                            <p:cTn id="283" dur="750" fill="hold"/>
                                            <p:tgtEl>
                                              <p:spTgt spid="53"/>
                                            </p:tgtEl>
                                            <p:attrNameLst>
                                              <p:attrName>r</p:attrName>
                                            </p:attrNameLst>
                                          </p:cBhvr>
                                        </p:animRot>
                                      </p:childTnLst>
                                    </p:cTn>
                                  </p:par>
                                  <p:par>
                                    <p:cTn id="284" presetID="0" presetClass="path" presetSubtype="0" accel="50000" decel="50000" fill="hold" grpId="12" nodeType="withEffect">
                                      <p:stCondLst>
                                        <p:cond delay="200"/>
                                      </p:stCondLst>
                                      <p:childTnLst>
                                        <p:animMotion origin="layout" path="M 0.03143 0.31366 C 0.03056 0.31644 0.02691 0.32153 0.02587 0.33009 C 0.02483 0.33866 0.02518 0.34514 0.02518 0.36481 C 0.02518 0.38449 0.0257 0.43148 0.0257 0.44884 " pathEditMode="relative" rAng="0" ptsTypes="aaaa">
                                          <p:cBhvr>
                                            <p:cTn id="285" dur="550" fill="hold"/>
                                            <p:tgtEl>
                                              <p:spTgt spid="53"/>
                                            </p:tgtEl>
                                            <p:attrNameLst>
                                              <p:attrName>ppt_x</p:attrName>
                                              <p:attrName>ppt_y</p:attrName>
                                            </p:attrNameLst>
                                          </p:cBhvr>
                                          <p:rCtr x="-330" y="6759"/>
                                        </p:animMotion>
                                      </p:childTnLst>
                                    </p:cTn>
                                  </p:par>
                                </p:childTnLst>
                              </p:cTn>
                            </p:par>
                          </p:childTnLst>
                        </p:cTn>
                      </p:par>
                      <p:par>
                        <p:cTn id="286" fill="hold">
                          <p:stCondLst>
                            <p:cond delay="indefinite"/>
                          </p:stCondLst>
                          <p:childTnLst>
                            <p:par>
                              <p:cTn id="287" fill="hold">
                                <p:stCondLst>
                                  <p:cond delay="0"/>
                                </p:stCondLst>
                                <p:childTnLst>
                                  <p:par>
                                    <p:cTn id="288" presetID="12" presetClass="entr" presetSubtype="8" fill="hold" grpId="0" nodeType="clickEffect">
                                      <p:stCondLst>
                                        <p:cond delay="0"/>
                                      </p:stCondLst>
                                      <p:childTnLst>
                                        <p:set>
                                          <p:cBhvr>
                                            <p:cTn id="289" dur="1" fill="hold">
                                              <p:stCondLst>
                                                <p:cond delay="0"/>
                                              </p:stCondLst>
                                            </p:cTn>
                                            <p:tgtEl>
                                              <p:spTgt spid="54"/>
                                            </p:tgtEl>
                                            <p:attrNameLst>
                                              <p:attrName>style.visibility</p:attrName>
                                            </p:attrNameLst>
                                          </p:cBhvr>
                                          <p:to>
                                            <p:strVal val="visible"/>
                                          </p:to>
                                        </p:set>
                                        <p:anim calcmode="lin" valueType="num">
                                          <p:cBhvr additive="base">
                                            <p:cTn id="290" dur="500"/>
                                            <p:tgtEl>
                                              <p:spTgt spid="54"/>
                                            </p:tgtEl>
                                            <p:attrNameLst>
                                              <p:attrName>ppt_x</p:attrName>
                                            </p:attrNameLst>
                                          </p:cBhvr>
                                          <p:tavLst>
                                            <p:tav tm="0">
                                              <p:val>
                                                <p:strVal val="#ppt_x-#ppt_w*1.125000"/>
                                              </p:val>
                                            </p:tav>
                                            <p:tav tm="100000">
                                              <p:val>
                                                <p:strVal val="#ppt_x"/>
                                              </p:val>
                                            </p:tav>
                                          </p:tavLst>
                                        </p:anim>
                                        <p:animEffect transition="in" filter="wipe(right)">
                                          <p:cBhvr>
                                            <p:cTn id="291" dur="500"/>
                                            <p:tgtEl>
                                              <p:spTgt spid="54"/>
                                            </p:tgtEl>
                                          </p:cBhvr>
                                        </p:animEffect>
                                      </p:childTnLst>
                                    </p:cTn>
                                  </p:par>
                                </p:childTnLst>
                              </p:cTn>
                            </p:par>
                            <p:par>
                              <p:cTn id="292" fill="hold">
                                <p:stCondLst>
                                  <p:cond delay="500"/>
                                </p:stCondLst>
                                <p:childTnLst>
                                  <p:par>
                                    <p:cTn id="293" presetID="1" presetClass="exit" presetSubtype="0" fill="hold" grpId="6" nodeType="afterEffect">
                                      <p:stCondLst>
                                        <p:cond delay="0"/>
                                      </p:stCondLst>
                                      <p:childTnLst>
                                        <p:set>
                                          <p:cBhvr>
                                            <p:cTn id="294" dur="1" fill="hold">
                                              <p:stCondLst>
                                                <p:cond delay="0"/>
                                              </p:stCondLst>
                                            </p:cTn>
                                            <p:tgtEl>
                                              <p:spTgt spid="52"/>
                                            </p:tgtEl>
                                            <p:attrNameLst>
                                              <p:attrName>style.visibility</p:attrName>
                                            </p:attrNameLst>
                                          </p:cBhvr>
                                          <p:to>
                                            <p:strVal val="hidden"/>
                                          </p:to>
                                        </p:set>
                                      </p:childTnLst>
                                    </p:cTn>
                                  </p:par>
                                </p:childTnLst>
                              </p:cTn>
                            </p:par>
                          </p:childTnLst>
                        </p:cTn>
                      </p:par>
                      <p:par>
                        <p:cTn id="295" fill="hold">
                          <p:stCondLst>
                            <p:cond delay="indefinite"/>
                          </p:stCondLst>
                          <p:childTnLst>
                            <p:par>
                              <p:cTn id="296" fill="hold">
                                <p:stCondLst>
                                  <p:cond delay="0"/>
                                </p:stCondLst>
                                <p:childTnLst>
                                  <p:par>
                                    <p:cTn id="297" presetID="12" presetClass="entr" presetSubtype="2" fill="hold" grpId="0" nodeType="clickEffect">
                                      <p:stCondLst>
                                        <p:cond delay="0"/>
                                      </p:stCondLst>
                                      <p:childTnLst>
                                        <p:set>
                                          <p:cBhvr>
                                            <p:cTn id="298" dur="1" fill="hold">
                                              <p:stCondLst>
                                                <p:cond delay="0"/>
                                              </p:stCondLst>
                                            </p:cTn>
                                            <p:tgtEl>
                                              <p:spTgt spid="56"/>
                                            </p:tgtEl>
                                            <p:attrNameLst>
                                              <p:attrName>style.visibility</p:attrName>
                                            </p:attrNameLst>
                                          </p:cBhvr>
                                          <p:to>
                                            <p:strVal val="visible"/>
                                          </p:to>
                                        </p:set>
                                        <p:anim calcmode="lin" valueType="num">
                                          <p:cBhvr additive="base">
                                            <p:cTn id="299" dur="500"/>
                                            <p:tgtEl>
                                              <p:spTgt spid="56"/>
                                            </p:tgtEl>
                                            <p:attrNameLst>
                                              <p:attrName>ppt_x</p:attrName>
                                            </p:attrNameLst>
                                          </p:cBhvr>
                                          <p:tavLst>
                                            <p:tav tm="0">
                                              <p:val>
                                                <p:strVal val="#ppt_x+#ppt_w*1.125000"/>
                                              </p:val>
                                            </p:tav>
                                            <p:tav tm="100000">
                                              <p:val>
                                                <p:strVal val="#ppt_x"/>
                                              </p:val>
                                            </p:tav>
                                          </p:tavLst>
                                        </p:anim>
                                        <p:animEffect transition="in" filter="wipe(left)">
                                          <p:cBhvr>
                                            <p:cTn id="300" dur="500"/>
                                            <p:tgtEl>
                                              <p:spTgt spid="56"/>
                                            </p:tgtEl>
                                          </p:cBhvr>
                                        </p:animEffect>
                                      </p:childTnLst>
                                    </p:cTn>
                                  </p:par>
                                  <p:par>
                                    <p:cTn id="301" presetID="2" presetClass="exit" presetSubtype="8" fill="hold" grpId="1" nodeType="withEffect">
                                      <p:stCondLst>
                                        <p:cond delay="280"/>
                                      </p:stCondLst>
                                      <p:childTnLst>
                                        <p:anim calcmode="lin" valueType="num">
                                          <p:cBhvr additive="base">
                                            <p:cTn id="302" dur="500"/>
                                            <p:tgtEl>
                                              <p:spTgt spid="54"/>
                                            </p:tgtEl>
                                            <p:attrNameLst>
                                              <p:attrName>ppt_x</p:attrName>
                                            </p:attrNameLst>
                                          </p:cBhvr>
                                          <p:tavLst>
                                            <p:tav tm="0">
                                              <p:val>
                                                <p:strVal val="ppt_x"/>
                                              </p:val>
                                            </p:tav>
                                            <p:tav tm="100000">
                                              <p:val>
                                                <p:strVal val="0-ppt_w/2"/>
                                              </p:val>
                                            </p:tav>
                                          </p:tavLst>
                                        </p:anim>
                                        <p:anim calcmode="lin" valueType="num">
                                          <p:cBhvr additive="base">
                                            <p:cTn id="303" dur="500"/>
                                            <p:tgtEl>
                                              <p:spTgt spid="54"/>
                                            </p:tgtEl>
                                            <p:attrNameLst>
                                              <p:attrName>ppt_y</p:attrName>
                                            </p:attrNameLst>
                                          </p:cBhvr>
                                          <p:tavLst>
                                            <p:tav tm="0">
                                              <p:val>
                                                <p:strVal val="ppt_y"/>
                                              </p:val>
                                            </p:tav>
                                            <p:tav tm="100000">
                                              <p:val>
                                                <p:strVal val="ppt_y"/>
                                              </p:val>
                                            </p:tav>
                                          </p:tavLst>
                                        </p:anim>
                                        <p:set>
                                          <p:cBhvr>
                                            <p:cTn id="304" dur="1" fill="hold">
                                              <p:stCondLst>
                                                <p:cond delay="499"/>
                                              </p:stCondLst>
                                            </p:cTn>
                                            <p:tgtEl>
                                              <p:spTgt spid="54"/>
                                            </p:tgtEl>
                                            <p:attrNameLst>
                                              <p:attrName>style.visibility</p:attrName>
                                            </p:attrNameLst>
                                          </p:cBhvr>
                                          <p:to>
                                            <p:strVal val="hidden"/>
                                          </p:to>
                                        </p:set>
                                      </p:childTnLst>
                                    </p:cTn>
                                  </p:par>
                                  <p:par>
                                    <p:cTn id="305" presetID="10" presetClass="entr" presetSubtype="0" fill="hold" grpId="0" nodeType="withEffect">
                                      <p:stCondLst>
                                        <p:cond delay="380"/>
                                      </p:stCondLst>
                                      <p:childTnLst>
                                        <p:set>
                                          <p:cBhvr>
                                            <p:cTn id="306" dur="1" fill="hold">
                                              <p:stCondLst>
                                                <p:cond delay="0"/>
                                              </p:stCondLst>
                                            </p:cTn>
                                            <p:tgtEl>
                                              <p:spTgt spid="55"/>
                                            </p:tgtEl>
                                            <p:attrNameLst>
                                              <p:attrName>style.visibility</p:attrName>
                                            </p:attrNameLst>
                                          </p:cBhvr>
                                          <p:to>
                                            <p:strVal val="visible"/>
                                          </p:to>
                                        </p:set>
                                        <p:animEffect transition="in" filter="fade">
                                          <p:cBhvr>
                                            <p:cTn id="307" dur="300"/>
                                            <p:tgtEl>
                                              <p:spTgt spid="55"/>
                                            </p:tgtEl>
                                          </p:cBhvr>
                                        </p:animEffect>
                                      </p:childTnLst>
                                    </p:cTn>
                                  </p:par>
                                </p:childTnLst>
                              </p:cTn>
                            </p:par>
                          </p:childTnLst>
                        </p:cTn>
                      </p:par>
                      <p:par>
                        <p:cTn id="308" fill="hold">
                          <p:stCondLst>
                            <p:cond delay="indefinite"/>
                          </p:stCondLst>
                          <p:childTnLst>
                            <p:par>
                              <p:cTn id="309" fill="hold">
                                <p:stCondLst>
                                  <p:cond delay="0"/>
                                </p:stCondLst>
                                <p:childTnLst>
                                  <p:par>
                                    <p:cTn id="310" presetID="1" presetClass="entr" presetSubtype="0" fill="hold" nodeType="clickEffect">
                                      <p:stCondLst>
                                        <p:cond delay="0"/>
                                      </p:stCondLst>
                                      <p:childTnLst>
                                        <p:set>
                                          <p:cBhvr>
                                            <p:cTn id="311" dur="1" fill="hold">
                                              <p:stCondLst>
                                                <p:cond delay="0"/>
                                              </p:stCondLst>
                                            </p:cTn>
                                            <p:tgtEl>
                                              <p:spTgt spid="57"/>
                                            </p:tgtEl>
                                            <p:attrNameLst>
                                              <p:attrName>style.visibility</p:attrName>
                                            </p:attrNameLst>
                                          </p:cBhvr>
                                          <p:to>
                                            <p:strVal val="visible"/>
                                          </p:to>
                                        </p:set>
                                      </p:childTnLst>
                                    </p:cTn>
                                  </p:par>
                                  <p:par>
                                    <p:cTn id="312" presetID="35" presetClass="exit" presetSubtype="0" fill="hold" nodeType="withEffect">
                                      <p:stCondLst>
                                        <p:cond delay="0"/>
                                      </p:stCondLst>
                                      <p:childTnLst>
                                        <p:animEffect transition="out" filter="fade">
                                          <p:cBhvr>
                                            <p:cTn id="313" dur="2000"/>
                                            <p:tgtEl>
                                              <p:spTgt spid="57"/>
                                            </p:tgtEl>
                                          </p:cBhvr>
                                        </p:animEffect>
                                        <p:anim calcmode="lin" valueType="num">
                                          <p:cBhvr>
                                            <p:cTn id="314" dur="2000"/>
                                            <p:tgtEl>
                                              <p:spTgt spid="57"/>
                                            </p:tgtEl>
                                            <p:attrNameLst>
                                              <p:attrName>style.rotation</p:attrName>
                                            </p:attrNameLst>
                                          </p:cBhvr>
                                          <p:tavLst>
                                            <p:tav tm="0">
                                              <p:val>
                                                <p:fltVal val="0"/>
                                              </p:val>
                                            </p:tav>
                                            <p:tav tm="100000">
                                              <p:val>
                                                <p:fltVal val="720"/>
                                              </p:val>
                                            </p:tav>
                                          </p:tavLst>
                                        </p:anim>
                                        <p:anim calcmode="lin" valueType="num">
                                          <p:cBhvr>
                                            <p:cTn id="315" dur="2000"/>
                                            <p:tgtEl>
                                              <p:spTgt spid="57"/>
                                            </p:tgtEl>
                                            <p:attrNameLst>
                                              <p:attrName>ppt_h</p:attrName>
                                            </p:attrNameLst>
                                          </p:cBhvr>
                                          <p:tavLst>
                                            <p:tav tm="0">
                                              <p:val>
                                                <p:strVal val="ppt_h"/>
                                              </p:val>
                                            </p:tav>
                                            <p:tav tm="100000">
                                              <p:val>
                                                <p:fltVal val="0"/>
                                              </p:val>
                                            </p:tav>
                                          </p:tavLst>
                                        </p:anim>
                                        <p:anim calcmode="lin" valueType="num">
                                          <p:cBhvr>
                                            <p:cTn id="316" dur="2000"/>
                                            <p:tgtEl>
                                              <p:spTgt spid="57"/>
                                            </p:tgtEl>
                                            <p:attrNameLst>
                                              <p:attrName>ppt_w</p:attrName>
                                            </p:attrNameLst>
                                          </p:cBhvr>
                                          <p:tavLst>
                                            <p:tav tm="0">
                                              <p:val>
                                                <p:strVal val="ppt_w"/>
                                              </p:val>
                                            </p:tav>
                                            <p:tav tm="100000">
                                              <p:val>
                                                <p:fltVal val="0"/>
                                              </p:val>
                                            </p:tav>
                                          </p:tavLst>
                                        </p:anim>
                                        <p:set>
                                          <p:cBhvr>
                                            <p:cTn id="317" dur="1" fill="hold">
                                              <p:stCondLst>
                                                <p:cond delay="1999"/>
                                              </p:stCondLst>
                                            </p:cTn>
                                            <p:tgtEl>
                                              <p:spTgt spid="57"/>
                                            </p:tgtEl>
                                            <p:attrNameLst>
                                              <p:attrName>style.visibility</p:attrName>
                                            </p:attrNameLst>
                                          </p:cBhvr>
                                          <p:to>
                                            <p:strVal val="hidden"/>
                                          </p:to>
                                        </p:set>
                                      </p:childTnLst>
                                    </p:cTn>
                                  </p:par>
                                  <p:par>
                                    <p:cTn id="318" presetID="1" presetClass="exit" presetSubtype="0" fill="hold" nodeType="withEffect">
                                      <p:stCondLst>
                                        <p:cond delay="0"/>
                                      </p:stCondLst>
                                      <p:childTnLst>
                                        <p:set>
                                          <p:cBhvr>
                                            <p:cTn id="319" dur="1" fill="hold">
                                              <p:stCondLst>
                                                <p:cond delay="0"/>
                                              </p:stCondLst>
                                            </p:cTn>
                                            <p:tgtEl>
                                              <p:spTgt spid="51"/>
                                            </p:tgtEl>
                                            <p:attrNameLst>
                                              <p:attrName>style.visibility</p:attrName>
                                            </p:attrNameLst>
                                          </p:cBhvr>
                                          <p:to>
                                            <p:strVal val="hidden"/>
                                          </p:to>
                                        </p:set>
                                      </p:childTnLst>
                                    </p:cTn>
                                  </p:par>
                                  <p:par>
                                    <p:cTn id="320" presetID="1" presetClass="exit" presetSubtype="0" fill="hold" grpId="1" nodeType="withEffect">
                                      <p:stCondLst>
                                        <p:cond delay="0"/>
                                      </p:stCondLst>
                                      <p:childTnLst>
                                        <p:set>
                                          <p:cBhvr>
                                            <p:cTn id="321" dur="1" fill="hold">
                                              <p:stCondLst>
                                                <p:cond delay="0"/>
                                              </p:stCondLst>
                                            </p:cTn>
                                            <p:tgtEl>
                                              <p:spTgt spid="56"/>
                                            </p:tgtEl>
                                            <p:attrNameLst>
                                              <p:attrName>style.visibility</p:attrName>
                                            </p:attrNameLst>
                                          </p:cBhvr>
                                          <p:to>
                                            <p:strVal val="hidden"/>
                                          </p:to>
                                        </p:set>
                                      </p:childTnLst>
                                    </p:cTn>
                                  </p:par>
                                  <p:par>
                                    <p:cTn id="322" presetID="23" presetClass="entr" presetSubtype="16" fill="hold" grpId="0" nodeType="withEffect">
                                      <p:stCondLst>
                                        <p:cond delay="1550"/>
                                      </p:stCondLst>
                                      <p:childTnLst>
                                        <p:set>
                                          <p:cBhvr>
                                            <p:cTn id="323" dur="1" fill="hold">
                                              <p:stCondLst>
                                                <p:cond delay="0"/>
                                              </p:stCondLst>
                                            </p:cTn>
                                            <p:tgtEl>
                                              <p:spTgt spid="58"/>
                                            </p:tgtEl>
                                            <p:attrNameLst>
                                              <p:attrName>style.visibility</p:attrName>
                                            </p:attrNameLst>
                                          </p:cBhvr>
                                          <p:to>
                                            <p:strVal val="visible"/>
                                          </p:to>
                                        </p:set>
                                        <p:anim calcmode="lin" valueType="num">
                                          <p:cBhvr>
                                            <p:cTn id="324" dur="1750" fill="hold"/>
                                            <p:tgtEl>
                                              <p:spTgt spid="58"/>
                                            </p:tgtEl>
                                            <p:attrNameLst>
                                              <p:attrName>ppt_w</p:attrName>
                                            </p:attrNameLst>
                                          </p:cBhvr>
                                          <p:tavLst>
                                            <p:tav tm="0">
                                              <p:val>
                                                <p:fltVal val="0"/>
                                              </p:val>
                                            </p:tav>
                                            <p:tav tm="100000">
                                              <p:val>
                                                <p:strVal val="#ppt_w"/>
                                              </p:val>
                                            </p:tav>
                                          </p:tavLst>
                                        </p:anim>
                                        <p:anim calcmode="lin" valueType="num">
                                          <p:cBhvr>
                                            <p:cTn id="325" dur="1750" fill="hold"/>
                                            <p:tgtEl>
                                              <p:spTgt spid="58"/>
                                            </p:tgtEl>
                                            <p:attrNameLst>
                                              <p:attrName>ppt_h</p:attrName>
                                            </p:attrNameLst>
                                          </p:cBhvr>
                                          <p:tavLst>
                                            <p:tav tm="0">
                                              <p:val>
                                                <p:fltVal val="0"/>
                                              </p:val>
                                            </p:tav>
                                            <p:tav tm="100000">
                                              <p:val>
                                                <p:strVal val="#ppt_h"/>
                                              </p:val>
                                            </p:tav>
                                          </p:tavLst>
                                        </p:anim>
                                      </p:childTnLst>
                                    </p:cTn>
                                  </p:par>
                                  <p:par>
                                    <p:cTn id="326" presetID="8" presetClass="emph" presetSubtype="0" fill="hold" grpId="2" nodeType="withEffect">
                                      <p:stCondLst>
                                        <p:cond delay="1550"/>
                                      </p:stCondLst>
                                      <p:childTnLst>
                                        <p:animRot by="64800000">
                                          <p:cBhvr>
                                            <p:cTn id="327" dur="1750" fill="hold"/>
                                            <p:tgtEl>
                                              <p:spTgt spid="58"/>
                                            </p:tgtEl>
                                            <p:attrNameLst>
                                              <p:attrName>r</p:attrName>
                                            </p:attrNameLst>
                                          </p:cBhvr>
                                        </p:animRot>
                                      </p:childTnLst>
                                    </p:cTn>
                                  </p:par>
                                </p:childTnLst>
                              </p:cTn>
                            </p:par>
                            <p:par>
                              <p:cTn id="328" fill="hold">
                                <p:stCondLst>
                                  <p:cond delay="3300"/>
                                </p:stCondLst>
                                <p:childTnLst>
                                  <p:par>
                                    <p:cTn id="329" presetID="0" presetClass="exit" presetSubtype="0" fill="hold" grpId="1" nodeType="afterEffect">
                                      <p:stCondLst>
                                        <p:cond delay="0"/>
                                      </p:stCondLst>
                                      <p:childTnLst>
                                        <p:set>
                                          <p:cBhvr>
                                            <p:cTn id="330" dur="1" fill="hold">
                                              <p:stCondLst>
                                                <p:cond delay="999"/>
                                              </p:stCondLst>
                                            </p:cTn>
                                            <p:tgtEl>
                                              <p:spTgt spid="58"/>
                                            </p:tgtEl>
                                            <p:attrNameLst>
                                              <p:attrName>style.visibility</p:attrName>
                                            </p:attrNameLst>
                                          </p:cBhvr>
                                          <p:to>
                                            <p:strVal val="hidden"/>
                                          </p:to>
                                        </p:set>
                                        <p:animEffect transition="out" filter="dissolve">
                                          <p:cBhvr>
                                            <p:cTn id="331" dur="1000">
                                              <p:stCondLst>
                                                <p:cond delay="0"/>
                                              </p:stCondLst>
                                            </p:cTn>
                                            <p:tgtEl>
                                              <p:spTgt spid="58"/>
                                            </p:tgtEl>
                                          </p:cBhvr>
                                        </p:animEffect>
                                        <p:anim to="" calcmode="lin" valueType="num">
                                          <p:cBhvr>
                                            <p:cTn id="332" dur="1000" fill="hold">
                                              <p:stCondLst>
                                                <p:cond delay="0"/>
                                              </p:stCondLst>
                                            </p:cTn>
                                            <p:tgtEl>
                                              <p:spTgt spid="58"/>
                                            </p:tgtEl>
                                            <p:attrNameLst>
                                              <p:attrName>ppt_w</p:attrName>
                                            </p:attrNameLst>
                                          </p:cBhvr>
                                          <p:tavLst>
                                            <p:tav tm="0">
                                              <p:val>
                                                <p:strVal val="#ppt_w"/>
                                              </p:val>
                                            </p:tav>
                                            <p:tav tm="100000">
                                              <p:val>
                                                <p:strVal val="#ppt_w*4"/>
                                              </p:val>
                                            </p:tav>
                                          </p:tavLst>
                                        </p:anim>
                                        <p:anim to="" calcmode="lin" valueType="num">
                                          <p:cBhvr>
                                            <p:cTn id="333" dur="1000" fill="hold">
                                              <p:stCondLst>
                                                <p:cond delay="0"/>
                                              </p:stCondLst>
                                            </p:cTn>
                                            <p:tgtEl>
                                              <p:spTgt spid="58"/>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3" grpId="2"/>
          <p:bldP spid="33" grpId="3"/>
          <p:bldP spid="34" grpId="0"/>
          <p:bldP spid="34" grpId="1"/>
          <p:bldP spid="34" grpId="2"/>
          <p:bldP spid="34" grpId="3"/>
          <p:bldP spid="35" grpId="0"/>
          <p:bldP spid="35" grpId="1"/>
          <p:bldP spid="35" grpId="2"/>
          <p:bldP spid="35" grpId="3"/>
          <p:bldP spid="35" grpId="4"/>
          <p:bldP spid="36" grpId="0"/>
          <p:bldP spid="36" grpId="1"/>
          <p:bldP spid="36" grpId="2"/>
          <p:bldP spid="36" grpId="3"/>
          <p:bldP spid="37" grpId="0"/>
          <p:bldP spid="37" grpId="1"/>
          <p:bldP spid="37" grpId="2"/>
          <p:bldP spid="38" grpId="0"/>
          <p:bldP spid="38" grpId="1"/>
          <p:bldP spid="38" grpId="2"/>
          <p:bldP spid="39" grpId="0"/>
          <p:bldP spid="39" grpId="1"/>
          <p:bldP spid="39" grpId="2"/>
          <p:bldP spid="40" grpId="0"/>
          <p:bldP spid="40" grpId="1"/>
          <p:bldP spid="40" grpId="2"/>
          <p:bldP spid="41" grpId="0"/>
          <p:bldP spid="41" grpId="1"/>
          <p:bldP spid="41" grpId="2"/>
          <p:bldP spid="41" grpId="3"/>
          <p:bldP spid="42" grpId="0"/>
          <p:bldP spid="42" grpId="1"/>
          <p:bldP spid="42" grpId="2"/>
          <p:bldP spid="43" grpId="0"/>
          <p:bldP spid="43" grpId="1"/>
          <p:bldP spid="44" grpId="0"/>
          <p:bldP spid="44" grpId="1"/>
          <p:bldP spid="44" grpId="2"/>
          <p:bldP spid="45" grpId="0"/>
          <p:bldP spid="45" grpId="1"/>
          <p:bldP spid="45" grpId="2"/>
          <p:bldP spid="45" grpId="3"/>
          <p:bldP spid="46" grpId="0"/>
          <p:bldP spid="46" grpId="1"/>
          <p:bldP spid="46" grpId="2"/>
          <p:bldP spid="47" grpId="0"/>
          <p:bldP spid="47" grpId="1"/>
          <p:bldP spid="47" grpId="2"/>
          <p:bldP spid="48" grpId="0"/>
          <p:bldP spid="48" grpId="1"/>
          <p:bldP spid="48" grpId="2"/>
          <p:bldP spid="49" grpId="0"/>
          <p:bldP spid="49" grpId="1"/>
          <p:bldP spid="49" grpId="2"/>
          <p:bldP spid="50" grpId="0"/>
          <p:bldP spid="50" grpId="1"/>
          <p:bldP spid="50" grpId="2"/>
          <p:bldP spid="52" grpId="0"/>
          <p:bldP spid="52" grpId="1"/>
          <p:bldP spid="52" grpId="2"/>
          <p:bldP spid="52" grpId="3"/>
          <p:bldP spid="52" grpId="4"/>
          <p:bldP spid="52" grpId="5"/>
          <p:bldP spid="52" grpId="6"/>
          <p:bldP spid="53" grpId="0" animBg="1"/>
          <p:bldP spid="53" grpId="1" animBg="1"/>
          <p:bldP spid="53" grpId="2" animBg="1"/>
          <p:bldP spid="53" grpId="3" animBg="1"/>
          <p:bldP spid="53" grpId="4" animBg="1"/>
          <p:bldP spid="53" grpId="5" animBg="1"/>
          <p:bldP spid="53" grpId="6" animBg="1"/>
          <p:bldP spid="53" grpId="7" animBg="1"/>
          <p:bldP spid="53" grpId="8" animBg="1"/>
          <p:bldP spid="53" grpId="9" animBg="1"/>
          <p:bldP spid="53" grpId="10" animBg="1"/>
          <p:bldP spid="53" grpId="11" animBg="1"/>
          <p:bldP spid="53" grpId="12" animBg="1"/>
          <p:bldP spid="53" grpId="13" animBg="1"/>
          <p:bldP spid="54" grpId="0"/>
          <p:bldP spid="54" grpId="1"/>
          <p:bldP spid="55" grpId="0"/>
          <p:bldP spid="56" grpId="0"/>
          <p:bldP spid="56" grpId="1"/>
          <p:bldP spid="58" grpId="0"/>
          <p:bldP spid="58" grpId="1"/>
          <p:bldP spid="58" grpId="2"/>
        </p:bldLst>
      </p:timing>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D40CD13-422C-4C46-85F3-07B8723E2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827DE034-E3FA-4D57-B845-97F2F386B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pic>
        <p:nvPicPr>
          <p:cNvPr id="6" name="Picture 2">
            <a:extLst>
              <a:ext uri="{FF2B5EF4-FFF2-40B4-BE49-F238E27FC236}">
                <a16:creationId xmlns:a16="http://schemas.microsoft.com/office/drawing/2014/main" id="{853CB914-7F15-4B2A-A32E-6564C761ABB8}"/>
              </a:ext>
            </a:extLst>
          </p:cNvPr>
          <p:cNvPicPr>
            <a:picLocks noChangeAspect="1"/>
          </p:cNvPicPr>
          <p:nvPr/>
        </p:nvPicPr>
        <p:blipFill rotWithShape="1">
          <a:blip r:embed="rId5">
            <a:extLst>
              <a:ext uri="{28A0092B-C50C-407E-A947-70E740481C1C}">
                <a14:useLocalDpi xmlns:a14="http://schemas.microsoft.com/office/drawing/2010/main" val="0"/>
              </a:ext>
            </a:extLst>
          </a:blip>
          <a:srcRect r="15717"/>
          <a:stretch/>
        </p:blipFill>
        <p:spPr>
          <a:xfrm>
            <a:off x="0" y="0"/>
            <a:ext cx="9144000" cy="6858000"/>
          </a:xfrm>
          <a:prstGeom prst="rect">
            <a:avLst/>
          </a:prstGeom>
        </p:spPr>
      </p:pic>
      <p:pic>
        <p:nvPicPr>
          <p:cNvPr id="7" name="Content Placeholder 3">
            <a:extLst>
              <a:ext uri="{FF2B5EF4-FFF2-40B4-BE49-F238E27FC236}">
                <a16:creationId xmlns:a16="http://schemas.microsoft.com/office/drawing/2014/main" id="{F41A55BE-F537-4972-9DB6-85E988FD0455}"/>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0" y="-25400"/>
            <a:ext cx="9144000" cy="6883400"/>
          </a:xfrm>
        </p:spPr>
      </p:pic>
      <p:pic>
        <p:nvPicPr>
          <p:cNvPr id="8" name="Picture 2">
            <a:extLst>
              <a:ext uri="{FF2B5EF4-FFF2-40B4-BE49-F238E27FC236}">
                <a16:creationId xmlns:a16="http://schemas.microsoft.com/office/drawing/2014/main" id="{EFA56596-B9E7-4738-92FD-DFEC91C66B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743" y="0"/>
            <a:ext cx="9245600" cy="6858000"/>
          </a:xfrm>
          <a:prstGeom prst="rect">
            <a:avLst/>
          </a:prstGeom>
        </p:spPr>
      </p:pic>
      <p:pic>
        <p:nvPicPr>
          <p:cNvPr id="9" name="Picture 4">
            <a:extLst>
              <a:ext uri="{FF2B5EF4-FFF2-40B4-BE49-F238E27FC236}">
                <a16:creationId xmlns:a16="http://schemas.microsoft.com/office/drawing/2014/main" id="{7CF0CF92-EEFE-48BE-8686-0B057F0359AD}"/>
              </a:ext>
            </a:extLst>
          </p:cNvPr>
          <p:cNvPicPr>
            <a:picLocks noChangeAspect="1"/>
          </p:cNvPicPr>
          <p:nvPr/>
        </p:nvPicPr>
        <p:blipFill rotWithShape="1">
          <a:blip r:embed="rId8">
            <a:extLst>
              <a:ext uri="{28A0092B-C50C-407E-A947-70E740481C1C}">
                <a14:useLocalDpi xmlns:a14="http://schemas.microsoft.com/office/drawing/2010/main" val="0"/>
              </a:ext>
            </a:extLst>
          </a:blip>
          <a:srcRect l="819" r="839" b="719"/>
          <a:stretch/>
        </p:blipFill>
        <p:spPr>
          <a:xfrm>
            <a:off x="-18143" y="-76198"/>
            <a:ext cx="9144000" cy="6934198"/>
          </a:xfrm>
          <a:prstGeom prst="rect">
            <a:avLst/>
          </a:prstGeom>
        </p:spPr>
      </p:pic>
      <p:pic>
        <p:nvPicPr>
          <p:cNvPr id="10" name="Picture 2">
            <a:extLst>
              <a:ext uri="{FF2B5EF4-FFF2-40B4-BE49-F238E27FC236}">
                <a16:creationId xmlns:a16="http://schemas.microsoft.com/office/drawing/2014/main" id="{D364C2D6-9AB8-457A-8B04-3706F26F558C}"/>
              </a:ext>
            </a:extLst>
          </p:cNvPr>
          <p:cNvPicPr>
            <a:picLocks noChangeAspect="1"/>
          </p:cNvPicPr>
          <p:nvPr/>
        </p:nvPicPr>
        <p:blipFill rotWithShape="1">
          <a:blip r:embed="rId9">
            <a:extLst>
              <a:ext uri="{28A0092B-C50C-407E-A947-70E740481C1C}">
                <a14:useLocalDpi xmlns:a14="http://schemas.microsoft.com/office/drawing/2010/main" val="0"/>
              </a:ext>
            </a:extLst>
          </a:blip>
          <a:srcRect l="14251" r="13285"/>
          <a:stretch/>
        </p:blipFill>
        <p:spPr>
          <a:xfrm>
            <a:off x="7257" y="10886"/>
            <a:ext cx="9144000" cy="6858000"/>
          </a:xfrm>
          <a:prstGeom prst="rect">
            <a:avLst/>
          </a:prstGeom>
        </p:spPr>
      </p:pic>
      <p:pic>
        <p:nvPicPr>
          <p:cNvPr id="11" name="Picture 2">
            <a:extLst>
              <a:ext uri="{FF2B5EF4-FFF2-40B4-BE49-F238E27FC236}">
                <a16:creationId xmlns:a16="http://schemas.microsoft.com/office/drawing/2014/main" id="{7BA21EB3-6409-4505-99B9-C3CD111A1D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800" y="1143000"/>
            <a:ext cx="6857999" cy="4999920"/>
          </a:xfrm>
          <a:prstGeom prst="rect">
            <a:avLst/>
          </a:prstGeom>
        </p:spPr>
      </p:pic>
      <p:pic>
        <p:nvPicPr>
          <p:cNvPr id="12" name="Picture 2">
            <a:extLst>
              <a:ext uri="{FF2B5EF4-FFF2-40B4-BE49-F238E27FC236}">
                <a16:creationId xmlns:a16="http://schemas.microsoft.com/office/drawing/2014/main" id="{6B8B6444-54C7-4B28-992A-62C1652FF031}"/>
              </a:ext>
            </a:extLst>
          </p:cNvPr>
          <p:cNvPicPr>
            <a:picLocks noChangeAspect="1"/>
          </p:cNvPicPr>
          <p:nvPr/>
        </p:nvPicPr>
        <p:blipFill rotWithShape="1">
          <a:blip r:embed="rId11">
            <a:extLst>
              <a:ext uri="{28A0092B-C50C-407E-A947-70E740481C1C}">
                <a14:useLocalDpi xmlns:a14="http://schemas.microsoft.com/office/drawing/2010/main" val="0"/>
              </a:ext>
            </a:extLst>
          </a:blip>
          <a:srcRect l="10476" r="13333"/>
          <a:stretch/>
        </p:blipFill>
        <p:spPr>
          <a:xfrm>
            <a:off x="0" y="0"/>
            <a:ext cx="9144000" cy="6858000"/>
          </a:xfrm>
          <a:prstGeom prst="rect">
            <a:avLst/>
          </a:prstGeom>
        </p:spPr>
      </p:pic>
      <p:pic>
        <p:nvPicPr>
          <p:cNvPr id="13" name="Picture 5">
            <a:extLst>
              <a:ext uri="{FF2B5EF4-FFF2-40B4-BE49-F238E27FC236}">
                <a16:creationId xmlns:a16="http://schemas.microsoft.com/office/drawing/2014/main" id="{D1015634-6DEA-459D-A5BA-AE7D0C57CAA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8261"/>
          <a:stretch/>
        </p:blipFill>
        <p:spPr>
          <a:xfrm>
            <a:off x="1" y="0"/>
            <a:ext cx="9144000" cy="6821714"/>
          </a:xfrm>
          <a:prstGeom prst="rect">
            <a:avLst/>
          </a:prstGeom>
        </p:spPr>
      </p:pic>
      <p:pic>
        <p:nvPicPr>
          <p:cNvPr id="14" name="Picture 3">
            <a:extLst>
              <a:ext uri="{FF2B5EF4-FFF2-40B4-BE49-F238E27FC236}">
                <a16:creationId xmlns:a16="http://schemas.microsoft.com/office/drawing/2014/main" id="{5B2EB749-A7F7-4F2C-BD7A-9772F951B343}"/>
              </a:ext>
            </a:extLst>
          </p:cNvPr>
          <p:cNvPicPr>
            <a:picLocks noChangeAspect="1"/>
          </p:cNvPicPr>
          <p:nvPr/>
        </p:nvPicPr>
        <p:blipFill rotWithShape="1">
          <a:blip r:embed="rId13">
            <a:extLst>
              <a:ext uri="{28A0092B-C50C-407E-A947-70E740481C1C}">
                <a14:useLocalDpi xmlns:a14="http://schemas.microsoft.com/office/drawing/2010/main" val="0"/>
              </a:ext>
            </a:extLst>
          </a:blip>
          <a:srcRect l="6521" r="6521"/>
          <a:stretch/>
        </p:blipFill>
        <p:spPr>
          <a:xfrm>
            <a:off x="7257" y="0"/>
            <a:ext cx="9144000" cy="6858000"/>
          </a:xfrm>
          <a:prstGeom prst="rect">
            <a:avLst/>
          </a:prstGeom>
        </p:spPr>
      </p:pic>
      <p:pic>
        <p:nvPicPr>
          <p:cNvPr id="15" name="Picture 2">
            <a:extLst>
              <a:ext uri="{FF2B5EF4-FFF2-40B4-BE49-F238E27FC236}">
                <a16:creationId xmlns:a16="http://schemas.microsoft.com/office/drawing/2014/main" id="{9621903E-38AF-43BB-B676-884886BF87F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2">
            <a:extLst>
              <a:ext uri="{FF2B5EF4-FFF2-40B4-BE49-F238E27FC236}">
                <a16:creationId xmlns:a16="http://schemas.microsoft.com/office/drawing/2014/main" id="{85E475EE-96F0-430D-839C-44BA509CC8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823"/>
            <a:ext cx="9144000" cy="6862823"/>
          </a:xfrm>
          <a:prstGeom prst="rect">
            <a:avLst/>
          </a:prstGeom>
        </p:spPr>
      </p:pic>
      <p:pic>
        <p:nvPicPr>
          <p:cNvPr id="17" name="Picture 2">
            <a:extLst>
              <a:ext uri="{FF2B5EF4-FFF2-40B4-BE49-F238E27FC236}">
                <a16:creationId xmlns:a16="http://schemas.microsoft.com/office/drawing/2014/main" id="{4115FA64-3272-4060-BED1-A75D4B34823A}"/>
              </a:ext>
            </a:extLst>
          </p:cNvPr>
          <p:cNvPicPr>
            <a:picLocks noChangeAspect="1"/>
          </p:cNvPicPr>
          <p:nvPr/>
        </p:nvPicPr>
        <p:blipFill rotWithShape="1">
          <a:blip r:embed="rId16">
            <a:extLst>
              <a:ext uri="{28A0092B-C50C-407E-A947-70E740481C1C}">
                <a14:useLocalDpi xmlns:a14="http://schemas.microsoft.com/office/drawing/2010/main" val="0"/>
              </a:ext>
            </a:extLst>
          </a:blip>
          <a:srcRect l="19135" t="-61" r="20236" b="18073"/>
          <a:stretch/>
        </p:blipFill>
        <p:spPr>
          <a:xfrm>
            <a:off x="0" y="-97419"/>
            <a:ext cx="9144000" cy="6955419"/>
          </a:xfrm>
          <a:prstGeom prst="rect">
            <a:avLst/>
          </a:prstGeom>
        </p:spPr>
      </p:pic>
      <p:pic>
        <p:nvPicPr>
          <p:cNvPr id="18" name="Picture 2">
            <a:extLst>
              <a:ext uri="{FF2B5EF4-FFF2-40B4-BE49-F238E27FC236}">
                <a16:creationId xmlns:a16="http://schemas.microsoft.com/office/drawing/2014/main" id="{EE0EE95E-84D2-43A5-BD2E-35AD2779715B}"/>
              </a:ext>
            </a:extLst>
          </p:cNvPr>
          <p:cNvPicPr>
            <a:picLocks noChangeAspect="1"/>
          </p:cNvPicPr>
          <p:nvPr/>
        </p:nvPicPr>
        <p:blipFill rotWithShape="1">
          <a:blip r:embed="rId17">
            <a:extLst>
              <a:ext uri="{28A0092B-C50C-407E-A947-70E740481C1C}">
                <a14:useLocalDpi xmlns:a14="http://schemas.microsoft.com/office/drawing/2010/main" val="0"/>
              </a:ext>
            </a:extLst>
          </a:blip>
          <a:srcRect l="10119" r="3596"/>
          <a:stretch/>
        </p:blipFill>
        <p:spPr>
          <a:xfrm>
            <a:off x="-7257" y="0"/>
            <a:ext cx="9144000" cy="6858000"/>
          </a:xfrm>
          <a:prstGeom prst="rect">
            <a:avLst/>
          </a:prstGeom>
        </p:spPr>
      </p:pic>
      <p:pic>
        <p:nvPicPr>
          <p:cNvPr id="19" name="Picture 3">
            <a:extLst>
              <a:ext uri="{FF2B5EF4-FFF2-40B4-BE49-F238E27FC236}">
                <a16:creationId xmlns:a16="http://schemas.microsoft.com/office/drawing/2014/main" id="{5D42DBD7-3F69-4293-B79C-FD0D9AEF890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9036" r="7555"/>
          <a:stretch/>
        </p:blipFill>
        <p:spPr>
          <a:xfrm>
            <a:off x="-3629" y="-18143"/>
            <a:ext cx="9144000" cy="6858000"/>
          </a:xfrm>
          <a:prstGeom prst="rect">
            <a:avLst/>
          </a:prstGeom>
        </p:spPr>
      </p:pic>
      <p:pic>
        <p:nvPicPr>
          <p:cNvPr id="20" name="Picture 4">
            <a:extLst>
              <a:ext uri="{FF2B5EF4-FFF2-40B4-BE49-F238E27FC236}">
                <a16:creationId xmlns:a16="http://schemas.microsoft.com/office/drawing/2014/main" id="{DB46D52A-F668-4E5B-8DBF-A452FE4078B5}"/>
              </a:ext>
            </a:extLst>
          </p:cNvPr>
          <p:cNvPicPr>
            <a:picLocks noChangeAspect="1"/>
          </p:cNvPicPr>
          <p:nvPr/>
        </p:nvPicPr>
        <p:blipFill rotWithShape="1">
          <a:blip r:embed="rId19">
            <a:extLst>
              <a:ext uri="{28A0092B-C50C-407E-A947-70E740481C1C}">
                <a14:useLocalDpi xmlns:a14="http://schemas.microsoft.com/office/drawing/2010/main" val="0"/>
              </a:ext>
            </a:extLst>
          </a:blip>
          <a:srcRect l="3913" t="1087" r="2174" b="1087"/>
          <a:stretch/>
        </p:blipFill>
        <p:spPr>
          <a:xfrm>
            <a:off x="-1" y="0"/>
            <a:ext cx="9144001" cy="6858000"/>
          </a:xfrm>
          <a:prstGeom prst="rect">
            <a:avLst/>
          </a:prstGeom>
        </p:spPr>
      </p:pic>
      <p:pic>
        <p:nvPicPr>
          <p:cNvPr id="21" name="Picture 3">
            <a:extLst>
              <a:ext uri="{FF2B5EF4-FFF2-40B4-BE49-F238E27FC236}">
                <a16:creationId xmlns:a16="http://schemas.microsoft.com/office/drawing/2014/main" id="{53640A7E-4962-4FE8-BD2E-DA1B1FAE6F4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196" y="1828800"/>
            <a:ext cx="9209196" cy="5105400"/>
          </a:xfrm>
          <a:prstGeom prst="rect">
            <a:avLst/>
          </a:prstGeom>
        </p:spPr>
      </p:pic>
      <p:pic>
        <p:nvPicPr>
          <p:cNvPr id="23" name="Picture 2">
            <a:extLst>
              <a:ext uri="{FF2B5EF4-FFF2-40B4-BE49-F238E27FC236}">
                <a16:creationId xmlns:a16="http://schemas.microsoft.com/office/drawing/2014/main" id="{2A61CF4F-2CE1-4BD7-88BE-CC0892A5C5E9}"/>
              </a:ext>
            </a:extLst>
          </p:cNvPr>
          <p:cNvPicPr>
            <a:picLocks noChangeAspect="1"/>
          </p:cNvPicPr>
          <p:nvPr/>
        </p:nvPicPr>
        <p:blipFill rotWithShape="1">
          <a:blip r:embed="rId21">
            <a:extLst>
              <a:ext uri="{BEBA8EAE-BF5A-486C-A8C5-ECC9F3942E4B}">
                <a14:imgProps xmlns:a14="http://schemas.microsoft.com/office/drawing/2010/main">
                  <a14:imgLayer r:embed="rId22">
                    <a14:imgEffect>
                      <a14:artisticMosiaicBubbles/>
                    </a14:imgEffect>
                  </a14:imgLayer>
                </a14:imgProps>
              </a:ext>
              <a:ext uri="{28A0092B-C50C-407E-A947-70E740481C1C}">
                <a14:useLocalDpi xmlns:a14="http://schemas.microsoft.com/office/drawing/2010/main" val="0"/>
              </a:ext>
            </a:extLst>
          </a:blip>
          <a:srcRect l="770" t="1087" r="1096" b="1087"/>
          <a:stretch/>
        </p:blipFill>
        <p:spPr>
          <a:xfrm>
            <a:off x="0" y="-3629"/>
            <a:ext cx="9144000" cy="6858000"/>
          </a:xfrm>
          <a:prstGeom prst="rect">
            <a:avLst/>
          </a:prstGeom>
        </p:spPr>
      </p:pic>
      <p:pic>
        <p:nvPicPr>
          <p:cNvPr id="24" name="Picture 4">
            <a:extLst>
              <a:ext uri="{FF2B5EF4-FFF2-40B4-BE49-F238E27FC236}">
                <a16:creationId xmlns:a16="http://schemas.microsoft.com/office/drawing/2014/main" id="{3850751B-BC37-420B-8205-54E9FD4BA90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2">
            <a:extLst>
              <a:ext uri="{FF2B5EF4-FFF2-40B4-BE49-F238E27FC236}">
                <a16:creationId xmlns:a16="http://schemas.microsoft.com/office/drawing/2014/main" id="{0775E65A-6D37-4696-A91F-45769B6FE5D0}"/>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5926" r="5185"/>
          <a:stretch/>
        </p:blipFill>
        <p:spPr>
          <a:xfrm>
            <a:off x="0" y="18143"/>
            <a:ext cx="9144000" cy="6858000"/>
          </a:xfrm>
          <a:prstGeom prst="rect">
            <a:avLst/>
          </a:prstGeom>
        </p:spPr>
      </p:pic>
      <p:pic>
        <p:nvPicPr>
          <p:cNvPr id="26" name="Picture 2">
            <a:extLst>
              <a:ext uri="{FF2B5EF4-FFF2-40B4-BE49-F238E27FC236}">
                <a16:creationId xmlns:a16="http://schemas.microsoft.com/office/drawing/2014/main" id="{1C549269-0D90-4EDE-9030-B67A738F22A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9168054" cy="6858000"/>
          </a:xfrm>
          <a:prstGeom prst="rect">
            <a:avLst/>
          </a:prstGeom>
        </p:spPr>
      </p:pic>
      <p:pic>
        <p:nvPicPr>
          <p:cNvPr id="27" name="Picture 2">
            <a:extLst>
              <a:ext uri="{FF2B5EF4-FFF2-40B4-BE49-F238E27FC236}">
                <a16:creationId xmlns:a16="http://schemas.microsoft.com/office/drawing/2014/main" id="{33838B63-5981-48E4-8078-828B62DCE2EB}"/>
              </a:ext>
            </a:extLst>
          </p:cNvPr>
          <p:cNvPicPr>
            <a:picLocks noChangeAspect="1"/>
          </p:cNvPicPr>
          <p:nvPr/>
        </p:nvPicPr>
        <p:blipFill rotWithShape="1">
          <a:blip r:embed="rId26">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28" name="Picture 2">
            <a:extLst>
              <a:ext uri="{FF2B5EF4-FFF2-40B4-BE49-F238E27FC236}">
                <a16:creationId xmlns:a16="http://schemas.microsoft.com/office/drawing/2014/main" id="{0786E1C0-2C6F-4B01-B824-45EAF8DF098E}"/>
              </a:ext>
            </a:extLst>
          </p:cNvPr>
          <p:cNvPicPr>
            <a:picLocks noChangeAspect="1"/>
          </p:cNvPicPr>
          <p:nvPr/>
        </p:nvPicPr>
        <p:blipFill rotWithShape="1">
          <a:blip r:embed="rId27">
            <a:extLst>
              <a:ext uri="{28A0092B-C50C-407E-A947-70E740481C1C}">
                <a14:useLocalDpi xmlns:a14="http://schemas.microsoft.com/office/drawing/2010/main" val="0"/>
              </a:ext>
            </a:extLst>
          </a:blip>
          <a:srcRect l="9091"/>
          <a:stretch/>
        </p:blipFill>
        <p:spPr>
          <a:xfrm>
            <a:off x="0" y="-9605"/>
            <a:ext cx="9144000" cy="6867605"/>
          </a:xfrm>
          <a:prstGeom prst="rect">
            <a:avLst/>
          </a:prstGeom>
        </p:spPr>
      </p:pic>
      <p:pic>
        <p:nvPicPr>
          <p:cNvPr id="29" name="Content Placeholder 4">
            <a:extLst>
              <a:ext uri="{FF2B5EF4-FFF2-40B4-BE49-F238E27FC236}">
                <a16:creationId xmlns:a16="http://schemas.microsoft.com/office/drawing/2014/main" id="{E5381FE6-0DDB-42A3-91EB-2761E2CBECF5}"/>
              </a:ext>
            </a:extLst>
          </p:cNvPr>
          <p:cNvPicPr>
            <a:picLocks noChangeAspect="1"/>
          </p:cNvPicPr>
          <p:nvPr/>
        </p:nvPicPr>
        <p:blipFill rotWithShape="1">
          <a:blip r:embed="rId28">
            <a:extLst>
              <a:ext uri="{28A0092B-C50C-407E-A947-70E740481C1C}">
                <a14:useLocalDpi xmlns:a14="http://schemas.microsoft.com/office/drawing/2010/main" val="0"/>
              </a:ext>
            </a:extLst>
          </a:blip>
          <a:srcRect l="4686"/>
          <a:stretch/>
        </p:blipFill>
        <p:spPr>
          <a:xfrm>
            <a:off x="-1" y="0"/>
            <a:ext cx="9151257" cy="6858000"/>
          </a:xfrm>
          <a:prstGeom prst="rect">
            <a:avLst/>
          </a:prstGeom>
        </p:spPr>
      </p:pic>
      <p:pic>
        <p:nvPicPr>
          <p:cNvPr id="30" name="Picture 2">
            <a:extLst>
              <a:ext uri="{FF2B5EF4-FFF2-40B4-BE49-F238E27FC236}">
                <a16:creationId xmlns:a16="http://schemas.microsoft.com/office/drawing/2014/main" id="{47B3E5B1-7276-4E8A-82EC-7B10D8F9502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0" y="-21771"/>
            <a:ext cx="9144000" cy="6858000"/>
          </a:xfrm>
          <a:prstGeom prst="rect">
            <a:avLst/>
          </a:prstGeom>
        </p:spPr>
      </p:pic>
      <p:pic>
        <p:nvPicPr>
          <p:cNvPr id="31" name="Picture 5">
            <a:extLst>
              <a:ext uri="{FF2B5EF4-FFF2-40B4-BE49-F238E27FC236}">
                <a16:creationId xmlns:a16="http://schemas.microsoft.com/office/drawing/2014/main" id="{4F496710-8592-4D20-BA6D-C65B057E5B5D}"/>
              </a:ext>
            </a:extLst>
          </p:cNvPr>
          <p:cNvPicPr>
            <a:picLocks noChangeAspect="1"/>
          </p:cNvPicPr>
          <p:nvPr/>
        </p:nvPicPr>
        <p:blipFill rotWithShape="1">
          <a:blip r:embed="rId30">
            <a:extLst>
              <a:ext uri="{28A0092B-C50C-407E-A947-70E740481C1C}">
                <a14:useLocalDpi xmlns:a14="http://schemas.microsoft.com/office/drawing/2010/main" val="0"/>
              </a:ext>
            </a:extLst>
          </a:blip>
          <a:srcRect b="13620"/>
          <a:stretch/>
        </p:blipFill>
        <p:spPr>
          <a:xfrm>
            <a:off x="1929" y="21771"/>
            <a:ext cx="9142071" cy="6858000"/>
          </a:xfrm>
          <a:prstGeom prst="rect">
            <a:avLst/>
          </a:prstGeom>
        </p:spPr>
      </p:pic>
      <p:pic>
        <p:nvPicPr>
          <p:cNvPr id="32" name="Picture 2">
            <a:extLst>
              <a:ext uri="{FF2B5EF4-FFF2-40B4-BE49-F238E27FC236}">
                <a16:creationId xmlns:a16="http://schemas.microsoft.com/office/drawing/2014/main" id="{C1BF0C56-E36E-4663-9272-EE279BADBB96}"/>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514" y="0"/>
            <a:ext cx="9144000" cy="6858000"/>
          </a:xfrm>
          <a:prstGeom prst="rect">
            <a:avLst/>
          </a:prstGeom>
        </p:spPr>
      </p:pic>
      <p:pic>
        <p:nvPicPr>
          <p:cNvPr id="33" name="Picture 4">
            <a:extLst>
              <a:ext uri="{FF2B5EF4-FFF2-40B4-BE49-F238E27FC236}">
                <a16:creationId xmlns:a16="http://schemas.microsoft.com/office/drawing/2014/main" id="{6A8EF148-00B6-4DD1-865C-7409F4221433}"/>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4514" y="0"/>
            <a:ext cx="9144000" cy="6858000"/>
          </a:xfrm>
          <a:prstGeom prst="rect">
            <a:avLst/>
          </a:prstGeom>
        </p:spPr>
      </p:pic>
      <p:pic>
        <p:nvPicPr>
          <p:cNvPr id="34" name="Content Placeholder 3">
            <a:extLst>
              <a:ext uri="{FF2B5EF4-FFF2-40B4-BE49-F238E27FC236}">
                <a16:creationId xmlns:a16="http://schemas.microsoft.com/office/drawing/2014/main" id="{DCFB5CFD-81D0-4EDB-9EF6-803BD041238C}"/>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3692" r="7680"/>
          <a:stretch/>
        </p:blipFill>
        <p:spPr>
          <a:xfrm>
            <a:off x="1" y="0"/>
            <a:ext cx="9144000" cy="6878256"/>
          </a:xfrm>
          <a:prstGeom prst="rect">
            <a:avLst/>
          </a:prstGeom>
        </p:spPr>
      </p:pic>
      <p:pic>
        <p:nvPicPr>
          <p:cNvPr id="35" name="Picture 3">
            <a:extLst>
              <a:ext uri="{FF2B5EF4-FFF2-40B4-BE49-F238E27FC236}">
                <a16:creationId xmlns:a16="http://schemas.microsoft.com/office/drawing/2014/main" id="{C74668A0-7F2E-4493-AB3F-FD67CAC38C0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0" y="14514"/>
            <a:ext cx="9144000" cy="6858000"/>
          </a:xfrm>
          <a:prstGeom prst="rect">
            <a:avLst/>
          </a:prstGeom>
        </p:spPr>
      </p:pic>
      <p:pic>
        <p:nvPicPr>
          <p:cNvPr id="36" name="Picture 2">
            <a:extLst>
              <a:ext uri="{FF2B5EF4-FFF2-40B4-BE49-F238E27FC236}">
                <a16:creationId xmlns:a16="http://schemas.microsoft.com/office/drawing/2014/main" id="{807D457B-E1D2-4ECD-AB53-76C6F9D10479}"/>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0" y="0"/>
            <a:ext cx="9144000" cy="6873433"/>
          </a:xfrm>
          <a:prstGeom prst="rect">
            <a:avLst/>
          </a:prstGeom>
        </p:spPr>
      </p:pic>
      <p:pic>
        <p:nvPicPr>
          <p:cNvPr id="37" name="Picture 2">
            <a:extLst>
              <a:ext uri="{FF2B5EF4-FFF2-40B4-BE49-F238E27FC236}">
                <a16:creationId xmlns:a16="http://schemas.microsoft.com/office/drawing/2014/main" id="{7F4AF390-44A0-49F3-A1E4-C67EA40C25A0}"/>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0" y="0"/>
            <a:ext cx="9155784" cy="6858000"/>
          </a:xfrm>
          <a:prstGeom prst="rect">
            <a:avLst/>
          </a:prstGeom>
        </p:spPr>
      </p:pic>
      <p:pic>
        <p:nvPicPr>
          <p:cNvPr id="38" name="Picture 2">
            <a:extLst>
              <a:ext uri="{FF2B5EF4-FFF2-40B4-BE49-F238E27FC236}">
                <a16:creationId xmlns:a16="http://schemas.microsoft.com/office/drawing/2014/main" id="{8C323285-5F47-4C66-A587-7FB9C1F58C85}"/>
              </a:ext>
            </a:extLst>
          </p:cNvPr>
          <p:cNvPicPr>
            <a:picLocks noChangeAspect="1"/>
          </p:cNvPicPr>
          <p:nvPr/>
        </p:nvPicPr>
        <p:blipFill rotWithShape="1">
          <a:blip r:embed="rId37">
            <a:clrChange>
              <a:clrFrom>
                <a:srgbClr val="FFFFFF"/>
              </a:clrFrom>
              <a:clrTo>
                <a:srgbClr val="FFFFFF">
                  <a:alpha val="0"/>
                </a:srgbClr>
              </a:clrTo>
            </a:clrChange>
            <a:extLst>
              <a:ext uri="{28A0092B-C50C-407E-A947-70E740481C1C}">
                <a14:useLocalDpi xmlns:a14="http://schemas.microsoft.com/office/drawing/2010/main" val="0"/>
              </a:ext>
            </a:extLst>
          </a:blip>
          <a:srcRect t="18161"/>
          <a:stretch/>
        </p:blipFill>
        <p:spPr>
          <a:xfrm>
            <a:off x="0" y="374974"/>
            <a:ext cx="9123880" cy="6330626"/>
          </a:xfrm>
          <a:prstGeom prst="rect">
            <a:avLst/>
          </a:prstGeom>
        </p:spPr>
      </p:pic>
      <p:pic>
        <p:nvPicPr>
          <p:cNvPr id="39" name="Picture 2">
            <a:extLst>
              <a:ext uri="{FF2B5EF4-FFF2-40B4-BE49-F238E27FC236}">
                <a16:creationId xmlns:a16="http://schemas.microsoft.com/office/drawing/2014/main" id="{BCB60A07-6040-435B-887A-3EAD114CC7FE}"/>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7257" y="0"/>
            <a:ext cx="9144000" cy="6858000"/>
          </a:xfrm>
          <a:prstGeom prst="rect">
            <a:avLst/>
          </a:prstGeom>
        </p:spPr>
      </p:pic>
      <p:pic>
        <p:nvPicPr>
          <p:cNvPr id="40" name="Picture 2">
            <a:extLst>
              <a:ext uri="{FF2B5EF4-FFF2-40B4-BE49-F238E27FC236}">
                <a16:creationId xmlns:a16="http://schemas.microsoft.com/office/drawing/2014/main" id="{887990D4-D5D4-425A-BC9A-EF7D8457B167}"/>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0" y="0"/>
            <a:ext cx="9144000" cy="6884043"/>
          </a:xfrm>
          <a:prstGeom prst="rect">
            <a:avLst/>
          </a:prstGeom>
        </p:spPr>
      </p:pic>
      <p:sp>
        <p:nvSpPr>
          <p:cNvPr id="45" name="Title 1">
            <a:extLst>
              <a:ext uri="{FF2B5EF4-FFF2-40B4-BE49-F238E27FC236}">
                <a16:creationId xmlns:a16="http://schemas.microsoft.com/office/drawing/2014/main" id="{4940B9D6-BCE9-42A2-855D-E267762BB17B}"/>
              </a:ext>
            </a:extLst>
          </p:cNvPr>
          <p:cNvSpPr txBox="1">
            <a:spLocks/>
          </p:cNvSpPr>
          <p:nvPr/>
        </p:nvSpPr>
        <p:spPr>
          <a:xfrm>
            <a:off x="3217069" y="2249715"/>
            <a:ext cx="5491501" cy="722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47" name="Title 1">
            <a:extLst>
              <a:ext uri="{FF2B5EF4-FFF2-40B4-BE49-F238E27FC236}">
                <a16:creationId xmlns:a16="http://schemas.microsoft.com/office/drawing/2014/main" id="{3D1D98EA-1521-4795-A7A5-58082678D296}"/>
              </a:ext>
            </a:extLst>
          </p:cNvPr>
          <p:cNvSpPr txBox="1">
            <a:spLocks/>
          </p:cNvSpPr>
          <p:nvPr/>
        </p:nvSpPr>
        <p:spPr>
          <a:xfrm>
            <a:off x="981302" y="3611677"/>
            <a:ext cx="510004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chemeClr val="bg1"/>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chemeClr val="bg1"/>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chemeClr val="bg1"/>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41" name="Title 1">
            <a:extLst>
              <a:ext uri="{FF2B5EF4-FFF2-40B4-BE49-F238E27FC236}">
                <a16:creationId xmlns:a16="http://schemas.microsoft.com/office/drawing/2014/main" id="{6AD16CEA-A64B-4E70-B4C1-85DFCD299F23}"/>
              </a:ext>
            </a:extLst>
          </p:cNvPr>
          <p:cNvSpPr txBox="1">
            <a:spLocks/>
          </p:cNvSpPr>
          <p:nvPr/>
        </p:nvSpPr>
        <p:spPr>
          <a:xfrm>
            <a:off x="3602736" y="4038600"/>
            <a:ext cx="3733800" cy="11726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6350" cmpd="sng">
                  <a:solidFill>
                    <a:srgbClr val="FFFF00"/>
                  </a:solidFill>
                  <a:prstDash val="solid"/>
                </a:ln>
                <a:solidFill>
                  <a:schemeClr val="bg1"/>
                </a:solidFill>
                <a:effectLst>
                  <a:outerShdw blurRad="63500" dir="3600000" algn="tl" rotWithShape="0">
                    <a:srgbClr val="000000">
                      <a:alpha val="70000"/>
                    </a:srgbClr>
                  </a:outerShdw>
                </a:effectLst>
              </a:rPr>
              <a:t>.</a:t>
            </a:r>
            <a:r>
              <a:rPr lang="en-US" b="1" dirty="0">
                <a:ln w="6350" cmpd="sng">
                  <a:solidFill>
                    <a:srgbClr val="FFFF00"/>
                  </a:solidFill>
                  <a:prstDash val="solid"/>
                </a:ln>
                <a:solidFill>
                  <a:schemeClr val="bg1"/>
                </a:solidFill>
                <a:effectLst>
                  <a:outerShdw blurRad="63500" dir="3600000" algn="tl" rotWithShape="0">
                    <a:srgbClr val="000000">
                      <a:alpha val="70000"/>
                    </a:srgbClr>
                  </a:outerShdw>
                </a:effectLst>
              </a:rPr>
              <a:t>                        </a:t>
            </a:r>
            <a:r>
              <a:rPr lang="en-US" sz="100" b="1" dirty="0">
                <a:ln w="6350" cmpd="sng">
                  <a:solidFill>
                    <a:srgbClr val="FFFF00"/>
                  </a:solidFill>
                  <a:prstDash val="solid"/>
                </a:ln>
                <a:solidFill>
                  <a:schemeClr val="bg1"/>
                </a:solidFill>
                <a:effectLst>
                  <a:outerShdw blurRad="63500" dir="3600000" algn="tl" rotWithShape="0">
                    <a:srgbClr val="000000">
                      <a:alpha val="70000"/>
                    </a:srgbClr>
                  </a:outerShdw>
                </a:effectLst>
              </a:rPr>
              <a:t>.`</a:t>
            </a:r>
          </a:p>
        </p:txBody>
      </p:sp>
      <p:sp>
        <p:nvSpPr>
          <p:cNvPr id="42" name="Title 1">
            <a:extLst>
              <a:ext uri="{FF2B5EF4-FFF2-40B4-BE49-F238E27FC236}">
                <a16:creationId xmlns:a16="http://schemas.microsoft.com/office/drawing/2014/main" id="{588E41F3-8B07-44A2-AC88-85EB540CAF76}"/>
              </a:ext>
            </a:extLst>
          </p:cNvPr>
          <p:cNvSpPr>
            <a:spLocks noGrp="1"/>
          </p:cNvSpPr>
          <p:nvPr>
            <p:ph type="title"/>
          </p:nvPr>
        </p:nvSpPr>
        <p:spPr>
          <a:xfrm>
            <a:off x="457200" y="1417638"/>
            <a:ext cx="8229600" cy="4297362"/>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 before the LORD. For He is coming, for He is coming to judge the earth. He shall judge the world with righteousness, And the peoples with His truth.                    </a:t>
            </a:r>
            <a:r>
              <a:rPr lang="en-US" sz="3200" b="1" i="1" dirty="0">
                <a:ln w="11430"/>
                <a:solidFill>
                  <a:srgbClr val="CC9900"/>
                </a:solidFill>
                <a:effectLst>
                  <a:glow rad="101600">
                    <a:schemeClr val="tx1"/>
                  </a:glow>
                  <a:outerShdw blurRad="80000" dist="40000" dir="5040000" algn="tl">
                    <a:srgbClr val="000000">
                      <a:alpha val="30000"/>
                    </a:srgbClr>
                  </a:outerShdw>
                </a:effectLst>
              </a:rPr>
              <a:t>— Psalm 96:13</a:t>
            </a:r>
            <a:r>
              <a:rPr lang="en-US" sz="4000" b="1" i="1" dirty="0">
                <a:ln w="11430"/>
                <a:solidFill>
                  <a:srgbClr val="CC9900"/>
                </a:solidFill>
                <a:effectLst>
                  <a:glow rad="101600">
                    <a:schemeClr val="tx1"/>
                  </a:glow>
                  <a:outerShdw blurRad="80000" dist="40000" dir="5040000" algn="tl">
                    <a:srgbClr val="000000">
                      <a:alpha val="30000"/>
                    </a:srgbClr>
                  </a:outerShdw>
                </a:effectLst>
              </a:rPr>
              <a:t> </a:t>
            </a:r>
            <a:r>
              <a:rPr lang="en-US" sz="3200" b="1" i="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43" name="Rectangle 2">
            <a:extLst>
              <a:ext uri="{FF2B5EF4-FFF2-40B4-BE49-F238E27FC236}">
                <a16:creationId xmlns:a16="http://schemas.microsoft.com/office/drawing/2014/main" id="{400272DD-F083-4645-AEFE-3A22E628E47F}"/>
              </a:ext>
            </a:extLst>
          </p:cNvPr>
          <p:cNvSpPr txBox="1">
            <a:spLocks noChangeArrowheads="1"/>
          </p:cNvSpPr>
          <p:nvPr/>
        </p:nvSpPr>
        <p:spPr bwMode="auto">
          <a:xfrm>
            <a:off x="3254642" y="4244493"/>
            <a:ext cx="4429985" cy="71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latin typeface="Calibri" panose="020F0502020204030204" pitchFamily="34" charset="0"/>
              </a:rPr>
              <a:t>with His truth</a:t>
            </a:r>
          </a:p>
        </p:txBody>
      </p:sp>
      <p:sp>
        <p:nvSpPr>
          <p:cNvPr id="46" name="Rectangle 2">
            <a:extLst>
              <a:ext uri="{FF2B5EF4-FFF2-40B4-BE49-F238E27FC236}">
                <a16:creationId xmlns:a16="http://schemas.microsoft.com/office/drawing/2014/main" id="{292F6143-E697-41C2-9F87-2EEDF15D650D}"/>
              </a:ext>
            </a:extLst>
          </p:cNvPr>
          <p:cNvSpPr txBox="1">
            <a:spLocks noChangeArrowheads="1"/>
          </p:cNvSpPr>
          <p:nvPr/>
        </p:nvSpPr>
        <p:spPr bwMode="auto">
          <a:xfrm>
            <a:off x="3200966" y="2205965"/>
            <a:ext cx="5515690" cy="76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is coming to judge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8" name="Rectangle 2">
            <a:extLst>
              <a:ext uri="{FF2B5EF4-FFF2-40B4-BE49-F238E27FC236}">
                <a16:creationId xmlns:a16="http://schemas.microsoft.com/office/drawing/2014/main" id="{130B385C-A96E-463B-9439-4378530ECD5B}"/>
              </a:ext>
            </a:extLst>
          </p:cNvPr>
          <p:cNvSpPr txBox="1">
            <a:spLocks noChangeArrowheads="1"/>
          </p:cNvSpPr>
          <p:nvPr/>
        </p:nvSpPr>
        <p:spPr bwMode="auto">
          <a:xfrm>
            <a:off x="950118" y="3548063"/>
            <a:ext cx="5129213" cy="76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latin typeface="Calibri" panose="020F0502020204030204" pitchFamily="34" charset="0"/>
              </a:rPr>
              <a:t>with righteousness</a:t>
            </a:r>
          </a:p>
        </p:txBody>
      </p:sp>
      <p:sp>
        <p:nvSpPr>
          <p:cNvPr id="44" name="Rectangle 4">
            <a:extLst>
              <a:ext uri="{FF2B5EF4-FFF2-40B4-BE49-F238E27FC236}">
                <a16:creationId xmlns:a16="http://schemas.microsoft.com/office/drawing/2014/main" id="{1E7C4931-A0D8-4BA7-8238-C58D79D03B7D}"/>
              </a:ext>
            </a:extLst>
          </p:cNvPr>
          <p:cNvSpPr>
            <a:spLocks noChangeArrowheads="1"/>
          </p:cNvSpPr>
          <p:nvPr/>
        </p:nvSpPr>
        <p:spPr bwMode="auto">
          <a:xfrm>
            <a:off x="2514600" y="2438400"/>
            <a:ext cx="4435157"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r>
              <a:rPr lang="en-US" sz="12000" b="1" dirty="0">
                <a:solidFill>
                  <a:prstClr val="white"/>
                </a:solidFill>
                <a:latin typeface="Aharoni" panose="02010803020104030203" pitchFamily="2" charset="-79"/>
                <a:cs typeface="Aharoni" panose="02010803020104030203" pitchFamily="2" charset="-79"/>
              </a:rPr>
              <a:t>Word</a:t>
            </a:r>
            <a:endParaRPr lang="en-US" sz="12000" dirty="0">
              <a:solidFill>
                <a:prstClr val="white"/>
              </a:solidFill>
              <a:latin typeface="Aharoni" panose="02010803020104030203" pitchFamily="2" charset="-79"/>
              <a:cs typeface="Aharoni" panose="02010803020104030203" pitchFamily="2" charset="-79"/>
            </a:endParaRPr>
          </a:p>
        </p:txBody>
      </p:sp>
      <p:sp>
        <p:nvSpPr>
          <p:cNvPr id="49" name="Rectangle 9">
            <a:extLst>
              <a:ext uri="{FF2B5EF4-FFF2-40B4-BE49-F238E27FC236}">
                <a16:creationId xmlns:a16="http://schemas.microsoft.com/office/drawing/2014/main" id="{A583E53F-A31F-4FC2-9D59-98E204FF9FFD}"/>
              </a:ext>
            </a:extLst>
          </p:cNvPr>
          <p:cNvSpPr>
            <a:spLocks noChangeArrowheads="1"/>
          </p:cNvSpPr>
          <p:nvPr/>
        </p:nvSpPr>
        <p:spPr bwMode="auto">
          <a:xfrm>
            <a:off x="4748562" y="4249021"/>
            <a:ext cx="1314418" cy="70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50" name="Rectangle 2">
            <a:extLst>
              <a:ext uri="{FF2B5EF4-FFF2-40B4-BE49-F238E27FC236}">
                <a16:creationId xmlns:a16="http://schemas.microsoft.com/office/drawing/2014/main" id="{44B86F36-DDEC-4736-A615-CE0071C3D6CA}"/>
              </a:ext>
            </a:extLst>
          </p:cNvPr>
          <p:cNvSpPr txBox="1">
            <a:spLocks noChangeArrowheads="1"/>
          </p:cNvSpPr>
          <p:nvPr/>
        </p:nvSpPr>
        <p:spPr bwMode="auto">
          <a:xfrm>
            <a:off x="5587999" y="4197558"/>
            <a:ext cx="1778755" cy="80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tileRect/>
                </a:gradFill>
                <a:effectLst>
                  <a:glow rad="114300">
                    <a:srgbClr val="000000"/>
                  </a:glow>
                  <a:outerShdw blurRad="76200" dist="50800" dir="5400000" algn="tl" rotWithShape="0">
                    <a:srgbClr val="000000">
                      <a:alpha val="65000"/>
                    </a:srgbClr>
                  </a:outerShdw>
                </a:effectLst>
                <a:latin typeface="Calibri" panose="020F0502020204030204" pitchFamily="34" charset="0"/>
              </a:rPr>
              <a:t>truth</a:t>
            </a:r>
          </a:p>
        </p:txBody>
      </p:sp>
    </p:spTree>
    <p:extLst>
      <p:ext uri="{BB962C8B-B14F-4D97-AF65-F5344CB8AC3E}">
        <p14:creationId xmlns:p14="http://schemas.microsoft.com/office/powerpoint/2010/main" val="28291193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1000">
                                          <p:stCondLst>
                                            <p:cond delay="0"/>
                                          </p:stCondLst>
                                        </p:cTn>
                                        <p:tgtEl>
                                          <p:spTgt spid="44"/>
                                        </p:tgtEl>
                                      </p:cBhvr>
                                    </p:animEffect>
                                    <p:anim to="" calcmode="lin" valueType="num">
                                      <p:cBhvr>
                                        <p:cTn id="8" dur="1000" fill="hold">
                                          <p:stCondLst>
                                            <p:cond delay="0"/>
                                          </p:stCondLst>
                                        </p:cTn>
                                        <p:tgtEl>
                                          <p:spTgt spid="44"/>
                                        </p:tgtEl>
                                        <p:attrNameLst>
                                          <p:attrName>ppt_w</p:attrName>
                                        </p:attrNameLst>
                                      </p:cBhvr>
                                      <p:tavLst>
                                        <p:tav tm="0">
                                          <p:val>
                                            <p:strVal val="#ppt_w*4"/>
                                          </p:val>
                                        </p:tav>
                                        <p:tav tm="100000">
                                          <p:val>
                                            <p:strVal val="#ppt_w"/>
                                          </p:val>
                                        </p:tav>
                                      </p:tavLst>
                                    </p:anim>
                                    <p:anim to="" calcmode="lin" valueType="num">
                                      <p:cBhvr>
                                        <p:cTn id="9" dur="1000" fill="hold">
                                          <p:stCondLst>
                                            <p:cond delay="0"/>
                                          </p:stCondLst>
                                        </p:cTn>
                                        <p:tgtEl>
                                          <p:spTgt spid="44"/>
                                        </p:tgtEl>
                                        <p:attrNameLst>
                                          <p:attrName>ppt_h</p:attrName>
                                        </p:attrNameLst>
                                      </p:cBhvr>
                                      <p:tavLst>
                                        <p:tav tm="0">
                                          <p:val>
                                            <p:strVal val="#ppt_h*4"/>
                                          </p:val>
                                        </p:tav>
                                        <p:tav tm="100000">
                                          <p:val>
                                            <p:strVal val="#ppt_h"/>
                                          </p:val>
                                        </p:tav>
                                      </p:tavLst>
                                    </p:anim>
                                  </p:childTnLst>
                                </p:cTn>
                              </p:par>
                              <p:par>
                                <p:cTn id="10" presetID="42" presetClass="path" presetSubtype="0" accel="50000" decel="50000" fill="hold" grpId="2" nodeType="withEffect">
                                  <p:stCondLst>
                                    <p:cond delay="0"/>
                                  </p:stCondLst>
                                  <p:childTnLst>
                                    <p:animMotion origin="layout" path="M -4.72222E-6 -1.11111E-6 L -4.72222E-6 -0.43912 " pathEditMode="relative" rAng="0" ptsTypes="AA">
                                      <p:cBhvr>
                                        <p:cTn id="11" dur="1000" spd="-100000" fill="hold"/>
                                        <p:tgtEl>
                                          <p:spTgt spid="44"/>
                                        </p:tgtEl>
                                        <p:attrNameLst>
                                          <p:attrName>ppt_x</p:attrName>
                                          <p:attrName>ppt_y</p:attrName>
                                        </p:attrNameLst>
                                      </p:cBhvr>
                                      <p:rCtr x="0" y="-21968"/>
                                    </p:animMotion>
                                  </p:childTnLst>
                                </p:cTn>
                              </p:par>
                              <p:par>
                                <p:cTn id="12" presetID="47" presetClass="exit" presetSubtype="0" fill="hold" grpId="1" nodeType="withEffect">
                                  <p:stCondLst>
                                    <p:cond delay="950"/>
                                  </p:stCondLst>
                                  <p:childTnLst>
                                    <p:animEffect transition="out" filter="fade">
                                      <p:cBhvr>
                                        <p:cTn id="13" dur="1000"/>
                                        <p:tgtEl>
                                          <p:spTgt spid="44"/>
                                        </p:tgtEl>
                                      </p:cBhvr>
                                    </p:animEffect>
                                    <p:anim calcmode="lin" valueType="num">
                                      <p:cBhvr>
                                        <p:cTn id="14" dur="1000"/>
                                        <p:tgtEl>
                                          <p:spTgt spid="44"/>
                                        </p:tgtEl>
                                        <p:attrNameLst>
                                          <p:attrName>ppt_x</p:attrName>
                                        </p:attrNameLst>
                                      </p:cBhvr>
                                      <p:tavLst>
                                        <p:tav tm="0">
                                          <p:val>
                                            <p:strVal val="ppt_x"/>
                                          </p:val>
                                        </p:tav>
                                        <p:tav tm="100000">
                                          <p:val>
                                            <p:strVal val="ppt_x"/>
                                          </p:val>
                                        </p:tav>
                                      </p:tavLst>
                                    </p:anim>
                                    <p:anim calcmode="lin" valueType="num">
                                      <p:cBhvr>
                                        <p:cTn id="15" dur="1000"/>
                                        <p:tgtEl>
                                          <p:spTgt spid="44"/>
                                        </p:tgtEl>
                                        <p:attrNameLst>
                                          <p:attrName>ppt_y</p:attrName>
                                        </p:attrNameLst>
                                      </p:cBhvr>
                                      <p:tavLst>
                                        <p:tav tm="0">
                                          <p:val>
                                            <p:strVal val="ppt_y"/>
                                          </p:val>
                                        </p:tav>
                                        <p:tav tm="100000">
                                          <p:val>
                                            <p:strVal val="ppt_y-.1"/>
                                          </p:val>
                                        </p:tav>
                                      </p:tavLst>
                                    </p:anim>
                                    <p:set>
                                      <p:cBhvr>
                                        <p:cTn id="16" dur="1" fill="hold">
                                          <p:stCondLst>
                                            <p:cond delay="999"/>
                                          </p:stCondLst>
                                        </p:cTn>
                                        <p:tgtEl>
                                          <p:spTgt spid="44"/>
                                        </p:tgtEl>
                                        <p:attrNameLst>
                                          <p:attrName>style.visibility</p:attrName>
                                        </p:attrNameLst>
                                      </p:cBhvr>
                                      <p:to>
                                        <p:strVal val="hidden"/>
                                      </p:to>
                                    </p:set>
                                  </p:childTnLst>
                                </p:cTn>
                              </p:par>
                              <p:par>
                                <p:cTn id="17" presetID="14" presetClass="entr" presetSubtype="5" fill="hold" grpId="0" nodeType="withEffect">
                                  <p:stCondLst>
                                    <p:cond delay="1750"/>
                                  </p:stCondLst>
                                  <p:childTnLst>
                                    <p:set>
                                      <p:cBhvr>
                                        <p:cTn id="18" dur="1" fill="hold">
                                          <p:stCondLst>
                                            <p:cond delay="0"/>
                                          </p:stCondLst>
                                        </p:cTn>
                                        <p:tgtEl>
                                          <p:spTgt spid="42"/>
                                        </p:tgtEl>
                                        <p:attrNameLst>
                                          <p:attrName>style.visibility</p:attrName>
                                        </p:attrNameLst>
                                      </p:cBhvr>
                                      <p:to>
                                        <p:strVal val="visible"/>
                                      </p:to>
                                    </p:set>
                                    <p:animEffect transition="in" filter="randombar(vertical)">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par>
                                <p:cTn id="25" presetID="18" presetClass="emph" presetSubtype="0" fill="hold" grpId="1" nodeType="withEffect">
                                  <p:stCondLst>
                                    <p:cond delay="0"/>
                                  </p:stCondLst>
                                  <p:childTnLst>
                                    <p:set>
                                      <p:cBhvr override="childStyle">
                                        <p:cTn id="26" dur="500" fill="hold"/>
                                        <p:tgtEl>
                                          <p:spTgt spid="45"/>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left)">
                                      <p:cBhvr>
                                        <p:cTn id="34" dur="500"/>
                                        <p:tgtEl>
                                          <p:spTgt spid="47"/>
                                        </p:tgtEl>
                                      </p:cBhvr>
                                    </p:animEffect>
                                  </p:childTnLst>
                                </p:cTn>
                              </p:par>
                              <p:par>
                                <p:cTn id="35" presetID="18" presetClass="emph" presetSubtype="0" fill="hold" grpId="1" nodeType="withEffect">
                                  <p:stCondLst>
                                    <p:cond delay="0"/>
                                  </p:stCondLst>
                                  <p:childTnLst>
                                    <p:set>
                                      <p:cBhvr override="childStyle">
                                        <p:cTn id="36" dur="500" fill="hold"/>
                                        <p:tgtEl>
                                          <p:spTgt spid="47"/>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left)">
                                      <p:cBhvr>
                                        <p:cTn id="39" dur="500"/>
                                        <p:tgtEl>
                                          <p:spTgt spid="48"/>
                                        </p:tgtEl>
                                      </p:cBhvr>
                                    </p:animEffect>
                                  </p:childTnLst>
                                </p:cTn>
                              </p:par>
                              <p:par>
                                <p:cTn id="40" presetID="22" presetClass="entr" presetSubtype="8" fill="hold" grpId="0" nodeType="withEffect">
                                  <p:stCondLst>
                                    <p:cond delay="40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500"/>
                                        <p:tgtEl>
                                          <p:spTgt spid="41"/>
                                        </p:tgtEl>
                                      </p:cBhvr>
                                    </p:animEffect>
                                  </p:childTnLst>
                                </p:cTn>
                              </p:par>
                              <p:par>
                                <p:cTn id="43" presetID="18" presetClass="emph" presetSubtype="0" fill="hold" grpId="1" nodeType="withEffect">
                                  <p:stCondLst>
                                    <p:cond delay="400"/>
                                  </p:stCondLst>
                                  <p:childTnLst>
                                    <p:set>
                                      <p:cBhvr override="childStyle">
                                        <p:cTn id="44" dur="500" fill="hold"/>
                                        <p:tgtEl>
                                          <p:spTgt spid="41"/>
                                        </p:tgtEl>
                                        <p:attrNameLst>
                                          <p:attrName>style.textDecorationUnderline</p:attrName>
                                        </p:attrNameLst>
                                      </p:cBhvr>
                                      <p:to>
                                        <p:strVal val="true"/>
                                      </p:to>
                                    </p:set>
                                  </p:childTnLst>
                                </p:cTn>
                              </p:par>
                              <p:par>
                                <p:cTn id="45" presetID="22" presetClass="entr" presetSubtype="8" fill="hold" grpId="0" nodeType="withEffect">
                                  <p:stCondLst>
                                    <p:cond delay="400"/>
                                  </p:stCondLst>
                                  <p:childTnLst>
                                    <p:set>
                                      <p:cBhvr>
                                        <p:cTn id="46" dur="1" fill="hold">
                                          <p:stCondLst>
                                            <p:cond delay="0"/>
                                          </p:stCondLst>
                                        </p:cTn>
                                        <p:tgtEl>
                                          <p:spTgt spid="43"/>
                                        </p:tgtEl>
                                        <p:attrNameLst>
                                          <p:attrName>style.visibility</p:attrName>
                                        </p:attrNameLst>
                                      </p:cBhvr>
                                      <p:to>
                                        <p:strVal val="visible"/>
                                      </p:to>
                                    </p:set>
                                    <p:animEffect transition="in" filter="wipe(left)">
                                      <p:cBhvr>
                                        <p:cTn id="47" dur="500"/>
                                        <p:tgtEl>
                                          <p:spTgt spid="43"/>
                                        </p:tgtEl>
                                      </p:cBhvr>
                                    </p:animEffect>
                                  </p:childTnLst>
                                </p:cTn>
                              </p:par>
                            </p:childTnLst>
                          </p:cTn>
                        </p:par>
                        <p:par>
                          <p:cTn id="48" fill="hold">
                            <p:stCondLst>
                              <p:cond delay="900"/>
                            </p:stCondLst>
                            <p:childTnLst>
                              <p:par>
                                <p:cTn id="49" presetID="0" presetClass="entr" presetSubtype="0" fill="hold" grpId="0" nodeType="afterEffect">
                                  <p:stCondLst>
                                    <p:cond delay="0"/>
                                  </p:stCondLst>
                                  <p:iterate type="lt">
                                    <p:tmPct val="10000"/>
                                  </p:iterate>
                                  <p:childTnLst>
                                    <p:set>
                                      <p:cBhvr>
                                        <p:cTn id="50" dur="1" fill="hold">
                                          <p:stCondLst>
                                            <p:cond delay="0"/>
                                          </p:stCondLst>
                                        </p:cTn>
                                        <p:tgtEl>
                                          <p:spTgt spid="49"/>
                                        </p:tgtEl>
                                        <p:attrNameLst>
                                          <p:attrName>style.visibility</p:attrName>
                                        </p:attrNameLst>
                                      </p:cBhvr>
                                      <p:to>
                                        <p:strVal val="visible"/>
                                      </p:to>
                                    </p:set>
                                    <p:animEffect transition="in" filter="dissolve">
                                      <p:cBhvr>
                                        <p:cTn id="51" dur="500">
                                          <p:stCondLst>
                                            <p:cond delay="0"/>
                                          </p:stCondLst>
                                        </p:cTn>
                                        <p:tgtEl>
                                          <p:spTgt spid="49"/>
                                        </p:tgtEl>
                                      </p:cBhvr>
                                    </p:animEffect>
                                    <p:anim to="" calcmode="lin" valueType="num">
                                      <p:cBhvr>
                                        <p:cTn id="52" dur="500" fill="hold">
                                          <p:stCondLst>
                                            <p:cond delay="0"/>
                                          </p:stCondLst>
                                        </p:cTn>
                                        <p:tgtEl>
                                          <p:spTgt spid="49"/>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49"/>
                                        </p:tgtEl>
                                        <p:attrNameLst>
                                          <p:attrName>ppt_h</p:attrName>
                                        </p:attrNameLst>
                                      </p:cBhvr>
                                      <p:tavLst>
                                        <p:tav tm="0">
                                          <p:val>
                                            <p:strVal val="#ppt_h*4"/>
                                          </p:val>
                                        </p:tav>
                                        <p:tav tm="100000">
                                          <p:val>
                                            <p:strVal val="#ppt_h"/>
                                          </p:val>
                                        </p:tav>
                                      </p:tavLst>
                                    </p:anim>
                                  </p:childTnLst>
                                </p:cTn>
                              </p:par>
                            </p:childTnLst>
                          </p:cTn>
                        </p:par>
                        <p:par>
                          <p:cTn id="54" fill="hold">
                            <p:stCondLst>
                              <p:cond delay="1500"/>
                            </p:stCondLst>
                            <p:childTnLst>
                              <p:par>
                                <p:cTn id="55" presetID="26" presetClass="emph" presetSubtype="0" fill="hold" grpId="1" nodeType="afterEffect">
                                  <p:stCondLst>
                                    <p:cond delay="0"/>
                                  </p:stCondLst>
                                  <p:iterate type="lt">
                                    <p:tmPct val="0"/>
                                  </p:iterate>
                                  <p:childTnLst>
                                    <p:animEffect transition="out" filter="fade">
                                      <p:cBhvr>
                                        <p:cTn id="56" dur="500" tmFilter="0, 0; .2, .5; .8, .5; 1, 0"/>
                                        <p:tgtEl>
                                          <p:spTgt spid="49"/>
                                        </p:tgtEl>
                                      </p:cBhvr>
                                    </p:animEffect>
                                    <p:animScale>
                                      <p:cBhvr>
                                        <p:cTn id="57" dur="250" autoRev="1" fill="hold"/>
                                        <p:tgtEl>
                                          <p:spTgt spid="49"/>
                                        </p:tgtEl>
                                      </p:cBhvr>
                                      <p:by x="105000" y="105000"/>
                                    </p:animScale>
                                  </p:childTnLst>
                                </p:cTn>
                              </p:par>
                              <p:par>
                                <p:cTn id="58" presetID="21" presetClass="entr" presetSubtype="8"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heel(8)">
                                      <p:cBhvr>
                                        <p:cTn id="60"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P spid="47" grpId="0"/>
      <p:bldP spid="47" grpId="1"/>
      <p:bldP spid="41" grpId="0"/>
      <p:bldP spid="41" grpId="1"/>
      <p:bldP spid="42" grpId="0"/>
      <p:bldP spid="43" grpId="0"/>
      <p:bldP spid="46" grpId="0"/>
      <p:bldP spid="48" grpId="0"/>
      <p:bldP spid="44" grpId="0"/>
      <p:bldP spid="44" grpId="1"/>
      <p:bldP spid="44" grpId="2"/>
      <p:bldP spid="49" grpId="0"/>
      <p:bldP spid="49" grpId="1"/>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Great"/>
          <p:cNvSpPr>
            <a:spLocks noGrp="1"/>
          </p:cNvSpPr>
          <p:nvPr>
            <p:ph type="title"/>
          </p:nvPr>
        </p:nvSpPr>
        <p:spPr>
          <a:xfrm>
            <a:off x="163550" y="617669"/>
            <a:ext cx="7503343" cy="1066255"/>
          </a:xfrm>
        </p:spPr>
        <p:txBody>
          <a:bodyPr>
            <a:normAutofit/>
            <a:scene3d>
              <a:camera prst="orthographicFront"/>
              <a:lightRig rig="freezing" dir="tl"/>
            </a:scene3d>
            <a:sp3d extrusionH="25400" contourW="8890" prstMaterial="plastic">
              <a:bevelT w="38100" h="31750"/>
              <a:contourClr>
                <a:srgbClr val="FFFFCC"/>
              </a:contourClr>
            </a:sp3d>
          </a:bodyPr>
          <a:lstStyle/>
          <a:p>
            <a:r>
              <a:rPr lang="en-US" b="1" dirty="0">
                <a:ln w="11430"/>
                <a:solidFill>
                  <a:srgbClr val="00B0F0"/>
                </a:solidFill>
                <a:effectLst>
                  <a:glow rad="101600">
                    <a:schemeClr val="tx1"/>
                  </a:glow>
                  <a:outerShdw blurRad="50800" dist="39000" dir="5460000" algn="tl">
                    <a:srgbClr val="000000">
                      <a:alpha val="38000"/>
                    </a:srgbClr>
                  </a:outerShdw>
                </a:effectLst>
              </a:rPr>
              <a:t>His greatness = unsearchable</a:t>
            </a:r>
          </a:p>
        </p:txBody>
      </p:sp>
      <p:sp>
        <p:nvSpPr>
          <p:cNvPr id="8" name="!!Not"/>
          <p:cNvSpPr txBox="1">
            <a:spLocks/>
          </p:cNvSpPr>
          <p:nvPr/>
        </p:nvSpPr>
        <p:spPr>
          <a:xfrm>
            <a:off x="2456220" y="1856147"/>
            <a:ext cx="4264925" cy="950794"/>
          </a:xfrm>
          <a:prstGeom prst="rect">
            <a:avLst/>
          </a:prstGeom>
        </p:spPr>
        <p:txBody>
          <a:bodyPr vert="horz" lIns="91440" tIns="45720" rIns="91440" bIns="45720" rtlCol="0" anchor="ctr">
            <a:normAutofit/>
            <a:scene3d>
              <a:camera prst="orthographicFront"/>
              <a:lightRig rig="freezing" dir="tl"/>
            </a:scene3d>
            <a:sp3d contourW="12700" prstMaterial="plastic">
              <a:bevelT w="25400" h="25400"/>
              <a:contourClr>
                <a:srgbClr val="FFFFCC"/>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00B0F0"/>
                </a:solidFill>
                <a:effectLst>
                  <a:glow rad="101600">
                    <a:schemeClr val="tx1"/>
                  </a:glow>
                  <a:outerShdw blurRad="50800" dist="39000" dir="5460000" algn="tl">
                    <a:srgbClr val="000000">
                      <a:alpha val="38000"/>
                    </a:srgbClr>
                  </a:outerShdw>
                </a:effectLst>
              </a:rPr>
              <a:t>God = not a man</a:t>
            </a:r>
            <a:endParaRPr lang="en-US" sz="3200" b="1" i="1" dirty="0">
              <a:ln w="11430"/>
              <a:solidFill>
                <a:srgbClr val="00B0F0"/>
              </a:solidFill>
              <a:effectLst>
                <a:glow rad="101600">
                  <a:schemeClr val="tx1"/>
                </a:glow>
                <a:outerShdw blurRad="50800" dist="39000" dir="5460000" algn="tl">
                  <a:srgbClr val="000000">
                    <a:alpha val="38000"/>
                  </a:srgbClr>
                </a:outerShdw>
              </a:effectLst>
            </a:endParaRPr>
          </a:p>
        </p:txBody>
      </p:sp>
      <p:sp>
        <p:nvSpPr>
          <p:cNvPr id="9" name="!!Word"/>
          <p:cNvSpPr txBox="1">
            <a:spLocks/>
          </p:cNvSpPr>
          <p:nvPr/>
        </p:nvSpPr>
        <p:spPr>
          <a:xfrm>
            <a:off x="2033891" y="3019826"/>
            <a:ext cx="6407624" cy="998016"/>
          </a:xfrm>
          <a:prstGeom prst="rect">
            <a:avLst/>
          </a:prstGeom>
        </p:spPr>
        <p:txBody>
          <a:bodyPr vert="horz" lIns="91440" tIns="45720" rIns="91440" bIns="45720" rtlCol="0" anchor="ctr">
            <a:normAutofit/>
            <a:scene3d>
              <a:camera prst="orthographicFront"/>
              <a:lightRig rig="freezing" dir="tl"/>
            </a:scene3d>
            <a:sp3d contourW="12700" prstMaterial="plastic">
              <a:bevelT w="25400" h="25400"/>
              <a:contourClr>
                <a:srgbClr val="FFFFCC"/>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00B0F0"/>
                </a:solidFill>
                <a:effectLst>
                  <a:glow rad="101600">
                    <a:schemeClr val="tx1"/>
                  </a:glow>
                  <a:outerShdw blurRad="50800" dist="39000" dir="5460000" algn="tl">
                    <a:srgbClr val="000000">
                      <a:alpha val="38000"/>
                    </a:srgbClr>
                  </a:outerShdw>
                </a:effectLst>
              </a:rPr>
              <a:t>Word = Settled in heaven</a:t>
            </a:r>
            <a:endParaRPr lang="en-US" sz="3200" b="1" i="1" dirty="0">
              <a:ln w="11430"/>
              <a:solidFill>
                <a:srgbClr val="00B0F0"/>
              </a:solidFill>
              <a:effectLst>
                <a:glow rad="101600">
                  <a:schemeClr val="tx1"/>
                </a:glow>
                <a:outerShdw blurRad="50800" dist="39000" dir="5460000" algn="tl">
                  <a:srgbClr val="000000">
                    <a:alpha val="38000"/>
                  </a:srgbClr>
                </a:outerShdw>
              </a:effectLst>
            </a:endParaRPr>
          </a:p>
        </p:txBody>
      </p:sp>
      <p:sp>
        <p:nvSpPr>
          <p:cNvPr id="10" name="!!Right"/>
          <p:cNvSpPr txBox="1">
            <a:spLocks/>
          </p:cNvSpPr>
          <p:nvPr/>
        </p:nvSpPr>
        <p:spPr>
          <a:xfrm>
            <a:off x="2255856" y="4310726"/>
            <a:ext cx="6230203" cy="944562"/>
          </a:xfrm>
          <a:prstGeom prst="rect">
            <a:avLst/>
          </a:prstGeom>
        </p:spPr>
        <p:txBody>
          <a:bodyPr vert="horz" lIns="91440" tIns="45720" rIns="91440" bIns="45720" rtlCol="0" anchor="ctr">
            <a:normAutofit/>
            <a:scene3d>
              <a:camera prst="orthographicFront"/>
              <a:lightRig rig="freezing" dir="tl"/>
            </a:scene3d>
            <a:sp3d contourW="12700" prstMaterial="plastic">
              <a:bevelT w="25400" h="25400"/>
              <a:contourClr>
                <a:srgbClr val="FFFFCC"/>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00B0F0"/>
                </a:solidFill>
                <a:effectLst>
                  <a:glow rad="101600">
                    <a:schemeClr val="tx1"/>
                  </a:glow>
                  <a:outerShdw blurRad="50800" dist="39000" dir="5460000" algn="tl">
                    <a:srgbClr val="000000">
                      <a:alpha val="38000"/>
                    </a:srgbClr>
                  </a:outerShdw>
                </a:effectLst>
              </a:rPr>
              <a:t>Right = Word of the LORD</a:t>
            </a:r>
            <a:endParaRPr lang="en-US" sz="3200" b="1" i="1" dirty="0">
              <a:ln w="11430"/>
              <a:solidFill>
                <a:srgbClr val="00B0F0"/>
              </a:solidFill>
              <a:effectLst>
                <a:glow rad="101600">
                  <a:schemeClr val="tx1"/>
                </a:glow>
                <a:outerShdw blurRad="50800" dist="39000" dir="5460000" algn="tl">
                  <a:srgbClr val="000000">
                    <a:alpha val="38000"/>
                  </a:srgbClr>
                </a:outerShdw>
              </a:effectLst>
            </a:endParaRPr>
          </a:p>
        </p:txBody>
      </p:sp>
      <p:sp>
        <p:nvSpPr>
          <p:cNvPr id="7" name="!!Is1">
            <a:extLst>
              <a:ext uri="{FF2B5EF4-FFF2-40B4-BE49-F238E27FC236}">
                <a16:creationId xmlns:a16="http://schemas.microsoft.com/office/drawing/2014/main" id="{ADF02CB9-DE77-4BE0-96D1-7A76E768D093}"/>
              </a:ext>
            </a:extLst>
          </p:cNvPr>
          <p:cNvSpPr>
            <a:spLocks noChangeArrowheads="1"/>
          </p:cNvSpPr>
          <p:nvPr/>
        </p:nvSpPr>
        <p:spPr bwMode="auto">
          <a:xfrm>
            <a:off x="3624426" y="680811"/>
            <a:ext cx="553679"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1" name="!!Is2">
            <a:extLst>
              <a:ext uri="{FF2B5EF4-FFF2-40B4-BE49-F238E27FC236}">
                <a16:creationId xmlns:a16="http://schemas.microsoft.com/office/drawing/2014/main" id="{115AF1F1-7915-4B7B-8998-8A242376836F}"/>
              </a:ext>
            </a:extLst>
          </p:cNvPr>
          <p:cNvSpPr>
            <a:spLocks noChangeArrowheads="1"/>
          </p:cNvSpPr>
          <p:nvPr/>
        </p:nvSpPr>
        <p:spPr bwMode="auto">
          <a:xfrm>
            <a:off x="3608013" y="1860152"/>
            <a:ext cx="553679"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2" name="!!Is3">
            <a:extLst>
              <a:ext uri="{FF2B5EF4-FFF2-40B4-BE49-F238E27FC236}">
                <a16:creationId xmlns:a16="http://schemas.microsoft.com/office/drawing/2014/main" id="{BAA81E5B-F403-486D-A427-B47BF9ACE92E}"/>
              </a:ext>
            </a:extLst>
          </p:cNvPr>
          <p:cNvSpPr>
            <a:spLocks noChangeArrowheads="1"/>
          </p:cNvSpPr>
          <p:nvPr/>
        </p:nvSpPr>
        <p:spPr bwMode="auto">
          <a:xfrm>
            <a:off x="3579879" y="3041838"/>
            <a:ext cx="553679"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3" name="!!Is4">
            <a:extLst>
              <a:ext uri="{FF2B5EF4-FFF2-40B4-BE49-F238E27FC236}">
                <a16:creationId xmlns:a16="http://schemas.microsoft.com/office/drawing/2014/main" id="{2A1B9468-A644-4AD9-B32D-5615B472A12C}"/>
              </a:ext>
            </a:extLst>
          </p:cNvPr>
          <p:cNvSpPr>
            <a:spLocks noChangeArrowheads="1"/>
          </p:cNvSpPr>
          <p:nvPr/>
        </p:nvSpPr>
        <p:spPr bwMode="auto">
          <a:xfrm>
            <a:off x="3604106" y="4311838"/>
            <a:ext cx="553679"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3089689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xit" presetSubtype="0" fill="hold" grpId="1" nodeType="withEffect">
                                  <p:stCondLst>
                                    <p:cond delay="0"/>
                                  </p:stCondLst>
                                  <p:childTnLst>
                                    <p:set>
                                      <p:cBhvr>
                                        <p:cTn id="6" dur="1" fill="hold">
                                          <p:stCondLst>
                                            <p:cond delay="999"/>
                                          </p:stCondLst>
                                        </p:cTn>
                                        <p:tgtEl>
                                          <p:spTgt spid="7"/>
                                        </p:tgtEl>
                                        <p:attrNameLst>
                                          <p:attrName>style.visibility</p:attrName>
                                        </p:attrNameLst>
                                      </p:cBhvr>
                                      <p:to>
                                        <p:strVal val="hidden"/>
                                      </p:to>
                                    </p:set>
                                    <p:animEffect transition="out" filter="dissolve">
                                      <p:cBhvr>
                                        <p:cTn id="7" dur="1000">
                                          <p:stCondLst>
                                            <p:cond delay="0"/>
                                          </p:stCondLst>
                                        </p:cTn>
                                        <p:tgtEl>
                                          <p:spTgt spid="7"/>
                                        </p:tgtEl>
                                      </p:cBhvr>
                                    </p:animEffect>
                                    <p:anim to="" calcmode="lin" valueType="num">
                                      <p:cBhvr>
                                        <p:cTn id="8"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9"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10" presetID="0" presetClass="exit" presetSubtype="0" fill="hold" grpId="1" nodeType="withEffect">
                                  <p:stCondLst>
                                    <p:cond delay="250"/>
                                  </p:stCondLst>
                                  <p:childTnLst>
                                    <p:set>
                                      <p:cBhvr>
                                        <p:cTn id="11" dur="1" fill="hold">
                                          <p:stCondLst>
                                            <p:cond delay="999"/>
                                          </p:stCondLst>
                                        </p:cTn>
                                        <p:tgtEl>
                                          <p:spTgt spid="11"/>
                                        </p:tgtEl>
                                        <p:attrNameLst>
                                          <p:attrName>style.visibility</p:attrName>
                                        </p:attrNameLst>
                                      </p:cBhvr>
                                      <p:to>
                                        <p:strVal val="hidden"/>
                                      </p:to>
                                    </p:set>
                                    <p:animEffect transition="out" filter="dissolve">
                                      <p:cBhvr>
                                        <p:cTn id="12" dur="1000">
                                          <p:stCondLst>
                                            <p:cond delay="0"/>
                                          </p:stCondLst>
                                        </p:cTn>
                                        <p:tgtEl>
                                          <p:spTgt spid="11"/>
                                        </p:tgtEl>
                                      </p:cBhvr>
                                    </p:animEffect>
                                    <p:anim to="" calcmode="lin" valueType="num">
                                      <p:cBhvr>
                                        <p:cTn id="13"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14" dur="100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15" presetID="0" presetClass="exit" presetSubtype="0" fill="hold" grpId="1" nodeType="withEffect">
                                  <p:stCondLst>
                                    <p:cond delay="500"/>
                                  </p:stCondLst>
                                  <p:childTnLst>
                                    <p:set>
                                      <p:cBhvr>
                                        <p:cTn id="16" dur="1" fill="hold">
                                          <p:stCondLst>
                                            <p:cond delay="999"/>
                                          </p:stCondLst>
                                        </p:cTn>
                                        <p:tgtEl>
                                          <p:spTgt spid="12"/>
                                        </p:tgtEl>
                                        <p:attrNameLst>
                                          <p:attrName>style.visibility</p:attrName>
                                        </p:attrNameLst>
                                      </p:cBhvr>
                                      <p:to>
                                        <p:strVal val="hidden"/>
                                      </p:to>
                                    </p:set>
                                    <p:animEffect transition="out" filter="dissolve">
                                      <p:cBhvr>
                                        <p:cTn id="17" dur="1000">
                                          <p:stCondLst>
                                            <p:cond delay="0"/>
                                          </p:stCondLst>
                                        </p:cTn>
                                        <p:tgtEl>
                                          <p:spTgt spid="12"/>
                                        </p:tgtEl>
                                      </p:cBhvr>
                                    </p:animEffect>
                                    <p:anim to="" calcmode="lin" valueType="num">
                                      <p:cBhvr>
                                        <p:cTn id="18" dur="100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19" dur="1000" fill="hold">
                                          <p:stCondLst>
                                            <p:cond delay="0"/>
                                          </p:stCondLst>
                                        </p:cTn>
                                        <p:tgtEl>
                                          <p:spTgt spid="12"/>
                                        </p:tgtEl>
                                        <p:attrNameLst>
                                          <p:attrName>ppt_h</p:attrName>
                                        </p:attrNameLst>
                                      </p:cBhvr>
                                      <p:tavLst>
                                        <p:tav tm="0">
                                          <p:val>
                                            <p:strVal val="#ppt_h"/>
                                          </p:val>
                                        </p:tav>
                                        <p:tav tm="100000">
                                          <p:val>
                                            <p:strVal val="#ppt_h*4"/>
                                          </p:val>
                                        </p:tav>
                                      </p:tavLst>
                                    </p:anim>
                                  </p:childTnLst>
                                </p:cTn>
                              </p:par>
                              <p:par>
                                <p:cTn id="20" presetID="0" presetClass="exit" presetSubtype="0" fill="hold" grpId="1" nodeType="withEffect">
                                  <p:stCondLst>
                                    <p:cond delay="750"/>
                                  </p:stCondLst>
                                  <p:childTnLst>
                                    <p:set>
                                      <p:cBhvr>
                                        <p:cTn id="21" dur="1" fill="hold">
                                          <p:stCondLst>
                                            <p:cond delay="999"/>
                                          </p:stCondLst>
                                        </p:cTn>
                                        <p:tgtEl>
                                          <p:spTgt spid="13"/>
                                        </p:tgtEl>
                                        <p:attrNameLst>
                                          <p:attrName>style.visibility</p:attrName>
                                        </p:attrNameLst>
                                      </p:cBhvr>
                                      <p:to>
                                        <p:strVal val="hidden"/>
                                      </p:to>
                                    </p:set>
                                    <p:animEffect transition="out" filter="dissolve">
                                      <p:cBhvr>
                                        <p:cTn id="22" dur="1000">
                                          <p:stCondLst>
                                            <p:cond delay="0"/>
                                          </p:stCondLst>
                                        </p:cTn>
                                        <p:tgtEl>
                                          <p:spTgt spid="13"/>
                                        </p:tgtEl>
                                      </p:cBhvr>
                                    </p:animEffect>
                                    <p:anim to="" calcmode="lin" valueType="num">
                                      <p:cBhvr>
                                        <p:cTn id="23"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24" dur="1000" fill="hold">
                                          <p:stCondLst>
                                            <p:cond delay="0"/>
                                          </p:stCondLst>
                                        </p:cTn>
                                        <p:tgtEl>
                                          <p:spTgt spid="13"/>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11" grpId="1"/>
      <p:bldP spid="12" grpId="1"/>
      <p:bldP spid="13"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7BE2E1F-96ED-4CC4-8003-17C36F5A0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512606" cy="1134455"/>
          </a:xfrm>
          <a:prstGeom prst="rect">
            <a:avLst/>
          </a:prstGeom>
        </p:spPr>
      </p:pic>
      <p:pic>
        <p:nvPicPr>
          <p:cNvPr id="3" name="Picture 4">
            <a:extLst>
              <a:ext uri="{FF2B5EF4-FFF2-40B4-BE49-F238E27FC236}">
                <a16:creationId xmlns:a16="http://schemas.microsoft.com/office/drawing/2014/main" id="{1609A5B9-1518-40C0-8409-2FB6721406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518" y="0"/>
            <a:ext cx="1493602" cy="1132648"/>
          </a:xfrm>
          <a:prstGeom prst="rect">
            <a:avLst/>
          </a:prstGeom>
        </p:spPr>
      </p:pic>
      <p:pic>
        <p:nvPicPr>
          <p:cNvPr id="4" name="Picture 2">
            <a:extLst>
              <a:ext uri="{FF2B5EF4-FFF2-40B4-BE49-F238E27FC236}">
                <a16:creationId xmlns:a16="http://schemas.microsoft.com/office/drawing/2014/main" id="{4397D98E-1226-4B2D-AFE7-33E8859EEB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717"/>
          <a:stretch/>
        </p:blipFill>
        <p:spPr>
          <a:xfrm>
            <a:off x="2999573" y="0"/>
            <a:ext cx="1538244" cy="1140688"/>
          </a:xfrm>
          <a:prstGeom prst="rect">
            <a:avLst/>
          </a:prstGeom>
        </p:spPr>
      </p:pic>
      <p:pic>
        <p:nvPicPr>
          <p:cNvPr id="5" name="Content Placeholder 3">
            <a:extLst>
              <a:ext uri="{FF2B5EF4-FFF2-40B4-BE49-F238E27FC236}">
                <a16:creationId xmlns:a16="http://schemas.microsoft.com/office/drawing/2014/main" id="{8C64663A-BE14-484A-9B75-A71B04233C57}"/>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529273" y="0"/>
            <a:ext cx="1512604" cy="1138654"/>
          </a:xfrm>
        </p:spPr>
      </p:pic>
      <p:pic>
        <p:nvPicPr>
          <p:cNvPr id="6" name="Picture 2">
            <a:extLst>
              <a:ext uri="{FF2B5EF4-FFF2-40B4-BE49-F238E27FC236}">
                <a16:creationId xmlns:a16="http://schemas.microsoft.com/office/drawing/2014/main" id="{F26F1287-CECD-4DDA-8507-3D5EAB6699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3994" y="-1"/>
            <a:ext cx="1530487" cy="1135251"/>
          </a:xfrm>
          <a:prstGeom prst="rect">
            <a:avLst/>
          </a:prstGeom>
        </p:spPr>
      </p:pic>
      <p:pic>
        <p:nvPicPr>
          <p:cNvPr id="7" name="Picture 4">
            <a:extLst>
              <a:ext uri="{FF2B5EF4-FFF2-40B4-BE49-F238E27FC236}">
                <a16:creationId xmlns:a16="http://schemas.microsoft.com/office/drawing/2014/main" id="{540F6B11-CBAF-4FDD-8CF6-54AE7D9DD4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9" r="839" b="719"/>
          <a:stretch/>
        </p:blipFill>
        <p:spPr>
          <a:xfrm>
            <a:off x="1504061" y="1133743"/>
            <a:ext cx="1512606" cy="1147059"/>
          </a:xfrm>
          <a:prstGeom prst="rect">
            <a:avLst/>
          </a:prstGeom>
        </p:spPr>
      </p:pic>
      <p:pic>
        <p:nvPicPr>
          <p:cNvPr id="8" name="Picture 2">
            <a:extLst>
              <a:ext uri="{FF2B5EF4-FFF2-40B4-BE49-F238E27FC236}">
                <a16:creationId xmlns:a16="http://schemas.microsoft.com/office/drawing/2014/main" id="{678D7EF0-BDA3-4BBD-88A7-9421AF88E39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251" r="13285"/>
          <a:stretch/>
        </p:blipFill>
        <p:spPr>
          <a:xfrm>
            <a:off x="3017379" y="1133743"/>
            <a:ext cx="1528985" cy="1139439"/>
          </a:xfrm>
          <a:prstGeom prst="rect">
            <a:avLst/>
          </a:prstGeom>
        </p:spPr>
      </p:pic>
      <p:pic>
        <p:nvPicPr>
          <p:cNvPr id="9" name="Picture 2">
            <a:extLst>
              <a:ext uri="{FF2B5EF4-FFF2-40B4-BE49-F238E27FC236}">
                <a16:creationId xmlns:a16="http://schemas.microsoft.com/office/drawing/2014/main" id="{430DC33F-FC0A-485B-9931-E933529A0D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6364" y="1133743"/>
            <a:ext cx="1538242" cy="1140150"/>
          </a:xfrm>
          <a:prstGeom prst="rect">
            <a:avLst/>
          </a:prstGeom>
        </p:spPr>
      </p:pic>
      <p:pic>
        <p:nvPicPr>
          <p:cNvPr id="10" name="Picture 2">
            <a:extLst>
              <a:ext uri="{FF2B5EF4-FFF2-40B4-BE49-F238E27FC236}">
                <a16:creationId xmlns:a16="http://schemas.microsoft.com/office/drawing/2014/main" id="{0C77DF8F-DBAE-43A0-BB87-F8A481A6DFD0}"/>
              </a:ext>
            </a:extLst>
          </p:cNvPr>
          <p:cNvPicPr>
            <a:picLocks noChangeAspect="1"/>
          </p:cNvPicPr>
          <p:nvPr/>
        </p:nvPicPr>
        <p:blipFill rotWithShape="1">
          <a:blip r:embed="rId10">
            <a:extLst>
              <a:ext uri="{28A0092B-C50C-407E-A947-70E740481C1C}">
                <a14:useLocalDpi xmlns:a14="http://schemas.microsoft.com/office/drawing/2010/main" val="0"/>
              </a:ext>
            </a:extLst>
          </a:blip>
          <a:srcRect l="10476" r="13333"/>
          <a:stretch/>
        </p:blipFill>
        <p:spPr>
          <a:xfrm>
            <a:off x="6050421" y="1133743"/>
            <a:ext cx="1546790" cy="1139438"/>
          </a:xfrm>
          <a:prstGeom prst="rect">
            <a:avLst/>
          </a:prstGeom>
        </p:spPr>
      </p:pic>
      <p:pic>
        <p:nvPicPr>
          <p:cNvPr id="11" name="Picture 5">
            <a:extLst>
              <a:ext uri="{FF2B5EF4-FFF2-40B4-BE49-F238E27FC236}">
                <a16:creationId xmlns:a16="http://schemas.microsoft.com/office/drawing/2014/main" id="{B5886EF1-2101-4D62-8BB4-0626B47DBB9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8261"/>
          <a:stretch/>
        </p:blipFill>
        <p:spPr>
          <a:xfrm>
            <a:off x="7632819" y="1133743"/>
            <a:ext cx="1511181" cy="1127389"/>
          </a:xfrm>
          <a:prstGeom prst="rect">
            <a:avLst/>
          </a:prstGeom>
        </p:spPr>
      </p:pic>
      <p:pic>
        <p:nvPicPr>
          <p:cNvPr id="12" name="Picture 3">
            <a:extLst>
              <a:ext uri="{FF2B5EF4-FFF2-40B4-BE49-F238E27FC236}">
                <a16:creationId xmlns:a16="http://schemas.microsoft.com/office/drawing/2014/main" id="{3081218B-BCB8-41A4-A18F-AA591AD1E0F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521" r="6521"/>
          <a:stretch/>
        </p:blipFill>
        <p:spPr>
          <a:xfrm>
            <a:off x="0" y="1133743"/>
            <a:ext cx="1519251" cy="1139438"/>
          </a:xfrm>
          <a:prstGeom prst="rect">
            <a:avLst/>
          </a:prstGeom>
        </p:spPr>
      </p:pic>
      <p:pic>
        <p:nvPicPr>
          <p:cNvPr id="13" name="Picture 2">
            <a:extLst>
              <a:ext uri="{FF2B5EF4-FFF2-40B4-BE49-F238E27FC236}">
                <a16:creationId xmlns:a16="http://schemas.microsoft.com/office/drawing/2014/main" id="{0F27E2DA-92CC-4017-8DAA-A756AEB3205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95246" y="2273359"/>
            <a:ext cx="1514654" cy="1187734"/>
          </a:xfrm>
          <a:prstGeom prst="rect">
            <a:avLst/>
          </a:prstGeom>
        </p:spPr>
      </p:pic>
      <p:pic>
        <p:nvPicPr>
          <p:cNvPr id="14" name="Picture 2">
            <a:extLst>
              <a:ext uri="{FF2B5EF4-FFF2-40B4-BE49-F238E27FC236}">
                <a16:creationId xmlns:a16="http://schemas.microsoft.com/office/drawing/2014/main" id="{466D0F7C-4431-4705-81B2-6A3EE61F751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00908" y="2273359"/>
            <a:ext cx="1534021" cy="1186702"/>
          </a:xfrm>
          <a:prstGeom prst="rect">
            <a:avLst/>
          </a:prstGeom>
        </p:spPr>
      </p:pic>
      <p:pic>
        <p:nvPicPr>
          <p:cNvPr id="15" name="Picture 2">
            <a:extLst>
              <a:ext uri="{FF2B5EF4-FFF2-40B4-BE49-F238E27FC236}">
                <a16:creationId xmlns:a16="http://schemas.microsoft.com/office/drawing/2014/main" id="{9615E473-33E6-4C7F-BBA6-BB4E462D461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9135" t="-61" r="20236" b="18073"/>
          <a:stretch/>
        </p:blipFill>
        <p:spPr>
          <a:xfrm>
            <a:off x="4505681" y="2273359"/>
            <a:ext cx="1466494" cy="1187734"/>
          </a:xfrm>
          <a:prstGeom prst="rect">
            <a:avLst/>
          </a:prstGeom>
        </p:spPr>
      </p:pic>
      <p:pic>
        <p:nvPicPr>
          <p:cNvPr id="16" name="Picture 2">
            <a:extLst>
              <a:ext uri="{FF2B5EF4-FFF2-40B4-BE49-F238E27FC236}">
                <a16:creationId xmlns:a16="http://schemas.microsoft.com/office/drawing/2014/main" id="{23FD202C-6C06-48A0-A152-344D00B6CE2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0119" r="3596"/>
          <a:stretch/>
        </p:blipFill>
        <p:spPr>
          <a:xfrm>
            <a:off x="5968880" y="2273359"/>
            <a:ext cx="1498719" cy="1184544"/>
          </a:xfrm>
          <a:prstGeom prst="rect">
            <a:avLst/>
          </a:prstGeom>
        </p:spPr>
      </p:pic>
      <p:pic>
        <p:nvPicPr>
          <p:cNvPr id="17" name="Picture 3">
            <a:extLst>
              <a:ext uri="{FF2B5EF4-FFF2-40B4-BE49-F238E27FC236}">
                <a16:creationId xmlns:a16="http://schemas.microsoft.com/office/drawing/2014/main" id="{1F568D05-4270-4E6C-B626-8D619C2A488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9036" r="7555"/>
          <a:stretch/>
        </p:blipFill>
        <p:spPr>
          <a:xfrm>
            <a:off x="0" y="3455078"/>
            <a:ext cx="1438276" cy="1099142"/>
          </a:xfrm>
          <a:prstGeom prst="rect">
            <a:avLst/>
          </a:prstGeom>
        </p:spPr>
      </p:pic>
      <p:pic>
        <p:nvPicPr>
          <p:cNvPr id="18" name="Picture 4">
            <a:extLst>
              <a:ext uri="{FF2B5EF4-FFF2-40B4-BE49-F238E27FC236}">
                <a16:creationId xmlns:a16="http://schemas.microsoft.com/office/drawing/2014/main" id="{41A26974-CDDB-44D2-804B-B92C9127CA07}"/>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3913" t="1087" r="2174" b="1087"/>
          <a:stretch/>
        </p:blipFill>
        <p:spPr>
          <a:xfrm>
            <a:off x="1" y="2273359"/>
            <a:ext cx="1495514" cy="1182012"/>
          </a:xfrm>
          <a:prstGeom prst="rect">
            <a:avLst/>
          </a:prstGeom>
        </p:spPr>
      </p:pic>
      <p:pic>
        <p:nvPicPr>
          <p:cNvPr id="19" name="Picture 3">
            <a:extLst>
              <a:ext uri="{FF2B5EF4-FFF2-40B4-BE49-F238E27FC236}">
                <a16:creationId xmlns:a16="http://schemas.microsoft.com/office/drawing/2014/main" id="{A0842502-A3D6-4207-A8E1-C12903D8742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57500" y="3455079"/>
            <a:ext cx="1991360" cy="1091522"/>
          </a:xfrm>
          <a:prstGeom prst="rect">
            <a:avLst/>
          </a:prstGeom>
        </p:spPr>
      </p:pic>
      <p:pic>
        <p:nvPicPr>
          <p:cNvPr id="21" name="Picture 2">
            <a:extLst>
              <a:ext uri="{FF2B5EF4-FFF2-40B4-BE49-F238E27FC236}">
                <a16:creationId xmlns:a16="http://schemas.microsoft.com/office/drawing/2014/main" id="{960F4FC8-A13E-47A2-B02C-B22AE67579EB}"/>
              </a:ext>
            </a:extLst>
          </p:cNvPr>
          <p:cNvPicPr>
            <a:picLocks noChangeAspect="1"/>
          </p:cNvPicPr>
          <p:nvPr/>
        </p:nvPicPr>
        <p:blipFill rotWithShape="1">
          <a:blip r:embed="rId20">
            <a:extLst>
              <a:ext uri="{BEBA8EAE-BF5A-486C-A8C5-ECC9F3942E4B}">
                <a14:imgProps xmlns:a14="http://schemas.microsoft.com/office/drawing/2010/main">
                  <a14:imgLayer r:embed="rId21">
                    <a14:imgEffect>
                      <a14:artisticMosiaicBubbles/>
                    </a14:imgEffect>
                  </a14:imgLayer>
                </a14:imgProps>
              </a:ext>
              <a:ext uri="{28A0092B-C50C-407E-A947-70E740481C1C}">
                <a14:useLocalDpi xmlns:a14="http://schemas.microsoft.com/office/drawing/2010/main" val="0"/>
              </a:ext>
            </a:extLst>
          </a:blip>
          <a:srcRect l="770" t="1087" r="1096" b="1087"/>
          <a:stretch/>
        </p:blipFill>
        <p:spPr>
          <a:xfrm>
            <a:off x="4860925" y="3459479"/>
            <a:ext cx="1435100" cy="1091499"/>
          </a:xfrm>
          <a:prstGeom prst="rect">
            <a:avLst/>
          </a:prstGeom>
        </p:spPr>
      </p:pic>
      <p:pic>
        <p:nvPicPr>
          <p:cNvPr id="22" name="Picture 4">
            <a:extLst>
              <a:ext uri="{FF2B5EF4-FFF2-40B4-BE49-F238E27FC236}">
                <a16:creationId xmlns:a16="http://schemas.microsoft.com/office/drawing/2014/main" id="{427AE0B6-2A6B-4BB6-A58B-43C68009576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511300" y="4546600"/>
            <a:ext cx="1498600" cy="1153390"/>
          </a:xfrm>
          <a:prstGeom prst="rect">
            <a:avLst/>
          </a:prstGeom>
        </p:spPr>
      </p:pic>
      <p:pic>
        <p:nvPicPr>
          <p:cNvPr id="23" name="Picture 2">
            <a:extLst>
              <a:ext uri="{FF2B5EF4-FFF2-40B4-BE49-F238E27FC236}">
                <a16:creationId xmlns:a16="http://schemas.microsoft.com/office/drawing/2014/main" id="{6427C975-4CDF-440B-854F-0D04A2D6F5F1}"/>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926" r="5185"/>
          <a:stretch/>
        </p:blipFill>
        <p:spPr>
          <a:xfrm>
            <a:off x="1425388" y="3455078"/>
            <a:ext cx="1432112" cy="1096602"/>
          </a:xfrm>
          <a:prstGeom prst="rect">
            <a:avLst/>
          </a:prstGeom>
        </p:spPr>
      </p:pic>
      <p:pic>
        <p:nvPicPr>
          <p:cNvPr id="24" name="Picture 2">
            <a:extLst>
              <a:ext uri="{FF2B5EF4-FFF2-40B4-BE49-F238E27FC236}">
                <a16:creationId xmlns:a16="http://schemas.microsoft.com/office/drawing/2014/main" id="{85FC0E04-17C5-418E-AA23-58AA0BD5336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013008" y="4547465"/>
            <a:ext cx="1540743" cy="1152525"/>
          </a:xfrm>
          <a:prstGeom prst="rect">
            <a:avLst/>
          </a:prstGeom>
        </p:spPr>
      </p:pic>
      <p:pic>
        <p:nvPicPr>
          <p:cNvPr id="25" name="Picture 2">
            <a:extLst>
              <a:ext uri="{FF2B5EF4-FFF2-40B4-BE49-F238E27FC236}">
                <a16:creationId xmlns:a16="http://schemas.microsoft.com/office/drawing/2014/main" id="{CF8FD536-1CF2-4223-8ABC-68942D9A22C1}"/>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a:stretch/>
        </p:blipFill>
        <p:spPr>
          <a:xfrm>
            <a:off x="4549775" y="4547465"/>
            <a:ext cx="1536700" cy="1152525"/>
          </a:xfrm>
          <a:prstGeom prst="rect">
            <a:avLst/>
          </a:prstGeom>
        </p:spPr>
      </p:pic>
      <p:pic>
        <p:nvPicPr>
          <p:cNvPr id="26" name="Picture 2">
            <a:extLst>
              <a:ext uri="{FF2B5EF4-FFF2-40B4-BE49-F238E27FC236}">
                <a16:creationId xmlns:a16="http://schemas.microsoft.com/office/drawing/2014/main" id="{880BC0C1-B085-4A4F-86AC-FDE67649A86C}"/>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9091"/>
          <a:stretch/>
        </p:blipFill>
        <p:spPr>
          <a:xfrm>
            <a:off x="6085448" y="4547465"/>
            <a:ext cx="1534551" cy="1152525"/>
          </a:xfrm>
          <a:prstGeom prst="rect">
            <a:avLst/>
          </a:prstGeom>
        </p:spPr>
      </p:pic>
      <p:pic>
        <p:nvPicPr>
          <p:cNvPr id="27" name="Content Placeholder 4">
            <a:extLst>
              <a:ext uri="{FF2B5EF4-FFF2-40B4-BE49-F238E27FC236}">
                <a16:creationId xmlns:a16="http://schemas.microsoft.com/office/drawing/2014/main" id="{23A8FE7C-5BF8-4985-8883-46EAB8F4A184}"/>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4686"/>
          <a:stretch/>
        </p:blipFill>
        <p:spPr>
          <a:xfrm>
            <a:off x="0" y="5686097"/>
            <a:ext cx="1534510" cy="1171903"/>
          </a:xfrm>
          <a:prstGeom prst="rect">
            <a:avLst/>
          </a:prstGeom>
        </p:spPr>
      </p:pic>
      <p:pic>
        <p:nvPicPr>
          <p:cNvPr id="28" name="Picture 2">
            <a:extLst>
              <a:ext uri="{FF2B5EF4-FFF2-40B4-BE49-F238E27FC236}">
                <a16:creationId xmlns:a16="http://schemas.microsoft.com/office/drawing/2014/main" id="{9D8AAA7D-7E56-441D-BFDE-DB2E74E00BD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554483" y="-2"/>
            <a:ext cx="1589518" cy="1136593"/>
          </a:xfrm>
          <a:prstGeom prst="rect">
            <a:avLst/>
          </a:prstGeom>
        </p:spPr>
      </p:pic>
      <p:pic>
        <p:nvPicPr>
          <p:cNvPr id="29" name="Picture 5">
            <a:extLst>
              <a:ext uri="{FF2B5EF4-FFF2-40B4-BE49-F238E27FC236}">
                <a16:creationId xmlns:a16="http://schemas.microsoft.com/office/drawing/2014/main" id="{0802B7B5-DDBE-4899-BC7A-3E5B81180577}"/>
              </a:ext>
            </a:extLst>
          </p:cNvPr>
          <p:cNvPicPr>
            <a:picLocks noChangeAspect="1"/>
          </p:cNvPicPr>
          <p:nvPr/>
        </p:nvPicPr>
        <p:blipFill rotWithShape="1">
          <a:blip r:embed="rId29">
            <a:extLst>
              <a:ext uri="{28A0092B-C50C-407E-A947-70E740481C1C}">
                <a14:useLocalDpi xmlns:a14="http://schemas.microsoft.com/office/drawing/2010/main" val="0"/>
              </a:ext>
            </a:extLst>
          </a:blip>
          <a:srcRect b="13620"/>
          <a:stretch/>
        </p:blipFill>
        <p:spPr>
          <a:xfrm>
            <a:off x="1513489" y="5696607"/>
            <a:ext cx="1519167" cy="1161393"/>
          </a:xfrm>
          <a:prstGeom prst="rect">
            <a:avLst/>
          </a:prstGeom>
        </p:spPr>
      </p:pic>
      <p:pic>
        <p:nvPicPr>
          <p:cNvPr id="30" name="Picture 2">
            <a:extLst>
              <a:ext uri="{FF2B5EF4-FFF2-40B4-BE49-F238E27FC236}">
                <a16:creationId xmlns:a16="http://schemas.microsoft.com/office/drawing/2014/main" id="{7F9977F5-3407-49E9-BCD0-55A29A3C238E}"/>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026979" y="5699233"/>
            <a:ext cx="1545022" cy="1158767"/>
          </a:xfrm>
          <a:prstGeom prst="rect">
            <a:avLst/>
          </a:prstGeom>
        </p:spPr>
      </p:pic>
      <p:pic>
        <p:nvPicPr>
          <p:cNvPr id="31" name="Picture 4">
            <a:extLst>
              <a:ext uri="{FF2B5EF4-FFF2-40B4-BE49-F238E27FC236}">
                <a16:creationId xmlns:a16="http://schemas.microsoft.com/office/drawing/2014/main" id="{EE270D2D-EFB8-41D7-86EF-D5E45BB5E986}"/>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557140" y="5696607"/>
            <a:ext cx="1548524" cy="1161393"/>
          </a:xfrm>
          <a:prstGeom prst="rect">
            <a:avLst/>
          </a:prstGeom>
        </p:spPr>
      </p:pic>
      <p:pic>
        <p:nvPicPr>
          <p:cNvPr id="32" name="Content Placeholder 3">
            <a:extLst>
              <a:ext uri="{FF2B5EF4-FFF2-40B4-BE49-F238E27FC236}">
                <a16:creationId xmlns:a16="http://schemas.microsoft.com/office/drawing/2014/main" id="{86C743FD-B850-4731-812B-0CCE526190DB}"/>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3692" r="7680"/>
          <a:stretch/>
        </p:blipFill>
        <p:spPr>
          <a:xfrm>
            <a:off x="7620001" y="5694681"/>
            <a:ext cx="1524000" cy="1163320"/>
          </a:xfrm>
          <a:prstGeom prst="rect">
            <a:avLst/>
          </a:prstGeom>
        </p:spPr>
      </p:pic>
      <p:pic>
        <p:nvPicPr>
          <p:cNvPr id="33" name="Picture 3">
            <a:extLst>
              <a:ext uri="{FF2B5EF4-FFF2-40B4-BE49-F238E27FC236}">
                <a16:creationId xmlns:a16="http://schemas.microsoft.com/office/drawing/2014/main" id="{D7C8CF2B-28F6-4F88-9161-7EC65F4AC086}"/>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607300" y="4547465"/>
            <a:ext cx="1536700" cy="1152525"/>
          </a:xfrm>
          <a:prstGeom prst="rect">
            <a:avLst/>
          </a:prstGeom>
        </p:spPr>
      </p:pic>
      <p:pic>
        <p:nvPicPr>
          <p:cNvPr id="34" name="Picture 2">
            <a:extLst>
              <a:ext uri="{FF2B5EF4-FFF2-40B4-BE49-F238E27FC236}">
                <a16:creationId xmlns:a16="http://schemas.microsoft.com/office/drawing/2014/main" id="{5BE6C4DA-9F3C-4A93-B8D1-9CE9CD856BDB}"/>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092409" y="5717628"/>
            <a:ext cx="1517082" cy="1140372"/>
          </a:xfrm>
          <a:prstGeom prst="rect">
            <a:avLst/>
          </a:prstGeom>
        </p:spPr>
      </p:pic>
      <p:pic>
        <p:nvPicPr>
          <p:cNvPr id="35" name="Picture 2">
            <a:extLst>
              <a:ext uri="{FF2B5EF4-FFF2-40B4-BE49-F238E27FC236}">
                <a16:creationId xmlns:a16="http://schemas.microsoft.com/office/drawing/2014/main" id="{2E2CA9BD-40D5-4AA8-985D-934A2A5B046B}"/>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296025" y="3445553"/>
            <a:ext cx="1428750" cy="1103587"/>
          </a:xfrm>
          <a:prstGeom prst="rect">
            <a:avLst/>
          </a:prstGeom>
        </p:spPr>
      </p:pic>
      <p:pic>
        <p:nvPicPr>
          <p:cNvPr id="36" name="Picture 2">
            <a:extLst>
              <a:ext uri="{FF2B5EF4-FFF2-40B4-BE49-F238E27FC236}">
                <a16:creationId xmlns:a16="http://schemas.microsoft.com/office/drawing/2014/main" id="{F4147B86-9453-4F47-82B5-11CFD47BE580}"/>
              </a:ext>
            </a:extLst>
          </p:cNvPr>
          <p:cNvPicPr>
            <a:picLocks noChangeAspect="1"/>
          </p:cNvPicPr>
          <p:nvPr/>
        </p:nvPicPr>
        <p:blipFill rotWithShape="1">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t="18161"/>
          <a:stretch/>
        </p:blipFill>
        <p:spPr>
          <a:xfrm>
            <a:off x="7467601" y="2273359"/>
            <a:ext cx="1676399" cy="1184449"/>
          </a:xfrm>
          <a:prstGeom prst="rect">
            <a:avLst/>
          </a:prstGeom>
        </p:spPr>
      </p:pic>
      <p:pic>
        <p:nvPicPr>
          <p:cNvPr id="37" name="Picture 2">
            <a:extLst>
              <a:ext uri="{FF2B5EF4-FFF2-40B4-BE49-F238E27FC236}">
                <a16:creationId xmlns:a16="http://schemas.microsoft.com/office/drawing/2014/main" id="{0BA71729-7895-4C29-AB85-4CEF95CC4054}"/>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715250" y="3445554"/>
            <a:ext cx="1428750" cy="1108666"/>
          </a:xfrm>
          <a:prstGeom prst="rect">
            <a:avLst/>
          </a:prstGeom>
        </p:spPr>
      </p:pic>
      <p:pic>
        <p:nvPicPr>
          <p:cNvPr id="38" name="Picture 2">
            <a:extLst>
              <a:ext uri="{FF2B5EF4-FFF2-40B4-BE49-F238E27FC236}">
                <a16:creationId xmlns:a16="http://schemas.microsoft.com/office/drawing/2014/main" id="{87B1C2B5-44CD-4FE7-A5D7-916AC8FDE5B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0" y="4551680"/>
            <a:ext cx="1514475" cy="1148311"/>
          </a:xfrm>
          <a:prstGeom prst="rect">
            <a:avLst/>
          </a:prstGeom>
        </p:spPr>
      </p:pic>
    </p:spTree>
    <p:extLst>
      <p:ext uri="{BB962C8B-B14F-4D97-AF65-F5344CB8AC3E}">
        <p14:creationId xmlns:p14="http://schemas.microsoft.com/office/powerpoint/2010/main" val="2625609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4" name="Content Placeholder 2"/>
          <p:cNvSpPr txBox="1">
            <a:spLocks/>
          </p:cNvSpPr>
          <p:nvPr/>
        </p:nvSpPr>
        <p:spPr>
          <a:xfrm>
            <a:off x="152400" y="152400"/>
            <a:ext cx="87630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rPr>
              <a:t>→ Esteem mercy and truth as truth endures forever</a:t>
            </a:r>
          </a:p>
          <a:p>
            <a:pPr algn="l"/>
            <a:r>
              <a:rPr lang="en-US" b="1" dirty="0">
                <a:ln w="3175">
                  <a:solidFill>
                    <a:srgbClr val="FF0000"/>
                  </a:solidFill>
                </a:ln>
                <a:solidFill>
                  <a:srgbClr val="FFFF00"/>
                </a:solidFill>
                <a:effectLst>
                  <a:glow rad="88900">
                    <a:schemeClr val="tx1">
                      <a:alpha val="80000"/>
                    </a:schemeClr>
                  </a:glow>
                </a:effectLst>
              </a:rPr>
              <a:t>→ Love rejoices in the truth</a:t>
            </a:r>
          </a:p>
          <a:p>
            <a:pPr algn="l"/>
            <a:r>
              <a:rPr lang="en-US" b="1" dirty="0">
                <a:ln w="3175">
                  <a:solidFill>
                    <a:srgbClr val="FF0000"/>
                  </a:solidFill>
                </a:ln>
                <a:solidFill>
                  <a:srgbClr val="FFFF00"/>
                </a:solidFill>
                <a:effectLst>
                  <a:glow rad="88900">
                    <a:schemeClr val="tx1">
                      <a:alpha val="80000"/>
                    </a:schemeClr>
                  </a:glow>
                </a:effectLst>
              </a:rPr>
              <a:t>→ Truth is one of the fruits of the Spirit </a:t>
            </a:r>
          </a:p>
          <a:p>
            <a:pPr algn="l"/>
            <a:r>
              <a:rPr lang="en-US" b="1" dirty="0">
                <a:ln w="3175">
                  <a:solidFill>
                    <a:srgbClr val="FF0000"/>
                  </a:solidFill>
                </a:ln>
                <a:solidFill>
                  <a:srgbClr val="FFFF00"/>
                </a:solidFill>
                <a:effectLst>
                  <a:glow rad="88900">
                    <a:schemeClr val="tx1">
                      <a:alpha val="80000"/>
                    </a:schemeClr>
                  </a:glow>
                </a:effectLst>
              </a:rPr>
              <a:t>→ A spirit of truth hears the word of God</a:t>
            </a:r>
          </a:p>
          <a:p>
            <a:pPr algn="l"/>
            <a:r>
              <a:rPr lang="en-US" b="1" dirty="0">
                <a:ln w="3175">
                  <a:solidFill>
                    <a:srgbClr val="FF0000"/>
                  </a:solidFill>
                </a:ln>
                <a:solidFill>
                  <a:srgbClr val="FFFF00"/>
                </a:solidFill>
                <a:effectLst>
                  <a:glow rad="88900">
                    <a:schemeClr val="tx1">
                      <a:alpha val="80000"/>
                    </a:schemeClr>
                  </a:glow>
                </a:effectLst>
              </a:rPr>
              <a:t>→ In mercy &amp; truth Atonement is provided for iniquity</a:t>
            </a:r>
          </a:p>
          <a:p>
            <a:pPr algn="l"/>
            <a:r>
              <a:rPr lang="en-US" b="1" dirty="0">
                <a:ln w="3175">
                  <a:solidFill>
                    <a:srgbClr val="FF0000"/>
                  </a:solidFill>
                </a:ln>
                <a:solidFill>
                  <a:srgbClr val="FFFF00"/>
                </a:solidFill>
                <a:effectLst>
                  <a:glow rad="88900">
                    <a:schemeClr val="tx1">
                      <a:alpha val="80000"/>
                    </a:schemeClr>
                  </a:glow>
                </a:effectLst>
              </a:rPr>
              <a:t>→ Truth came through Jesus Christ</a:t>
            </a:r>
          </a:p>
          <a:p>
            <a:pPr algn="l"/>
            <a:r>
              <a:rPr lang="en-US" b="1" dirty="0">
                <a:ln w="3175">
                  <a:solidFill>
                    <a:srgbClr val="FF0000"/>
                  </a:solidFill>
                </a:ln>
                <a:solidFill>
                  <a:srgbClr val="FFFF00"/>
                </a:solidFill>
                <a:effectLst>
                  <a:glow rad="88900">
                    <a:schemeClr val="tx1">
                      <a:alpha val="80000"/>
                    </a:schemeClr>
                  </a:glow>
                </a:effectLst>
              </a:rPr>
              <a:t>→ Speak the truth to one another</a:t>
            </a:r>
          </a:p>
          <a:p>
            <a:pPr algn="l"/>
            <a:r>
              <a:rPr lang="en-US" b="1" dirty="0">
                <a:ln w="3175">
                  <a:solidFill>
                    <a:srgbClr val="FF0000"/>
                  </a:solidFill>
                </a:ln>
                <a:solidFill>
                  <a:srgbClr val="FFFF00"/>
                </a:solidFill>
                <a:effectLst>
                  <a:glow rad="88900">
                    <a:schemeClr val="tx1">
                      <a:alpha val="80000"/>
                    </a:schemeClr>
                  </a:glow>
                </a:effectLst>
              </a:rPr>
              <a:t>→ Our deeds expose the truth of our hearts</a:t>
            </a:r>
          </a:p>
          <a:p>
            <a:pPr algn="l"/>
            <a:r>
              <a:rPr lang="en-US" b="1" dirty="0">
                <a:ln w="3175">
                  <a:solidFill>
                    <a:srgbClr val="FF0000"/>
                  </a:solidFill>
                </a:ln>
                <a:solidFill>
                  <a:srgbClr val="FFFF00"/>
                </a:solidFill>
                <a:effectLst>
                  <a:glow rad="88900">
                    <a:schemeClr val="tx1">
                      <a:alpha val="80000"/>
                    </a:schemeClr>
                  </a:glow>
                </a:effectLst>
              </a:rPr>
              <a:t>→ Serve the Lord in truth</a:t>
            </a:r>
          </a:p>
          <a:p>
            <a:pPr algn="l"/>
            <a:r>
              <a:rPr lang="en-US" b="1" dirty="0">
                <a:ln w="3175">
                  <a:solidFill>
                    <a:srgbClr val="FF0000"/>
                  </a:solidFill>
                </a:ln>
                <a:solidFill>
                  <a:srgbClr val="FFFF00"/>
                </a:solidFill>
                <a:effectLst>
                  <a:glow rad="88900">
                    <a:schemeClr val="tx1">
                      <a:alpha val="80000"/>
                    </a:schemeClr>
                  </a:glow>
                </a:effectLst>
              </a:rPr>
              <a:t>→ Sinning willfully after receiving truth dooms a soul </a:t>
            </a:r>
          </a:p>
          <a:p>
            <a:pPr algn="l"/>
            <a:r>
              <a:rPr lang="en-US" b="1" dirty="0">
                <a:ln w="3175">
                  <a:solidFill>
                    <a:srgbClr val="FF0000"/>
                  </a:solidFill>
                </a:ln>
                <a:solidFill>
                  <a:srgbClr val="FFFF00"/>
                </a:solidFill>
                <a:effectLst>
                  <a:glow rad="88900">
                    <a:schemeClr val="tx1">
                      <a:alpha val="80000"/>
                    </a:schemeClr>
                  </a:glow>
                </a:effectLst>
              </a:rPr>
              <a:t>→ One cannot go against the truth</a:t>
            </a:r>
          </a:p>
          <a:p>
            <a:pPr algn="l"/>
            <a:r>
              <a:rPr lang="en-US" b="1" dirty="0">
                <a:ln w="3175">
                  <a:solidFill>
                    <a:srgbClr val="FF0000"/>
                  </a:solidFill>
                </a:ln>
                <a:solidFill>
                  <a:srgbClr val="FFFF00"/>
                </a:solidFill>
                <a:effectLst>
                  <a:glow rad="88900">
                    <a:schemeClr val="tx1">
                      <a:alpha val="80000"/>
                    </a:schemeClr>
                  </a:glow>
                </a:effectLst>
              </a:rPr>
              <a:t>→ The church of the living God is a pillar of truth</a:t>
            </a:r>
          </a:p>
          <a:p>
            <a:pPr algn="l"/>
            <a:r>
              <a:rPr lang="en-US" b="1" dirty="0">
                <a:ln w="3175">
                  <a:solidFill>
                    <a:srgbClr val="FF0000"/>
                  </a:solidFill>
                </a:ln>
                <a:solidFill>
                  <a:srgbClr val="FFFF00"/>
                </a:solidFill>
                <a:effectLst>
                  <a:glow rad="88900">
                    <a:schemeClr val="tx1">
                      <a:alpha val="80000"/>
                    </a:schemeClr>
                  </a:glow>
                </a:effectLst>
              </a:rPr>
              <a:t>→ God will judge the world’s people in His truth</a:t>
            </a:r>
          </a:p>
        </p:txBody>
      </p:sp>
      <p:sp>
        <p:nvSpPr>
          <p:cNvPr id="5" name="Rectangle 4"/>
          <p:cNvSpPr>
            <a:spLocks noChangeArrowheads="1"/>
          </p:cNvSpPr>
          <p:nvPr/>
        </p:nvSpPr>
        <p:spPr bwMode="auto">
          <a:xfrm rot="21193679">
            <a:off x="402304" y="1062634"/>
            <a:ext cx="7962476" cy="470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plastic">
              <a:bevelT w="63500" h="6350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0000" b="1" spc="50" dirty="0">
                <a:ln w="11430"/>
                <a:gradFill>
                  <a:gsLst>
                    <a:gs pos="25000">
                      <a:schemeClr val="accent2">
                        <a:satMod val="155000"/>
                      </a:schemeClr>
                    </a:gs>
                    <a:gs pos="100000">
                      <a:schemeClr val="accent2">
                        <a:shade val="45000"/>
                        <a:satMod val="165000"/>
                      </a:schemeClr>
                    </a:gs>
                  </a:gsLst>
                  <a:lin ang="5400000"/>
                </a:gradFill>
                <a:effectLst>
                  <a:glow rad="50800">
                    <a:srgbClr val="FFFF00">
                      <a:alpha val="80000"/>
                    </a:srgbClr>
                  </a:glow>
                  <a:outerShdw blurRad="76200" dist="50800" dir="5400000" algn="tl" rotWithShape="0">
                    <a:srgbClr val="000000">
                      <a:alpha val="65000"/>
                    </a:srgbClr>
                  </a:outerShdw>
                </a:effectLst>
                <a:latin typeface="+mj-lt"/>
              </a:rPr>
              <a:t>The Word            of God is the Truth of God</a:t>
            </a:r>
            <a:endParaRPr lang="en-US" sz="10000" b="1" i="1" spc="50" dirty="0">
              <a:ln w="11430"/>
              <a:gradFill>
                <a:gsLst>
                  <a:gs pos="25000">
                    <a:schemeClr val="accent2">
                      <a:satMod val="155000"/>
                    </a:schemeClr>
                  </a:gs>
                  <a:gs pos="100000">
                    <a:schemeClr val="accent2">
                      <a:shade val="45000"/>
                      <a:satMod val="165000"/>
                    </a:schemeClr>
                  </a:gs>
                </a:gsLst>
                <a:lin ang="5400000"/>
              </a:gradFill>
              <a:effectLst>
                <a:glow rad="50800">
                  <a:srgbClr val="FFFF00">
                    <a:alpha val="80000"/>
                  </a:srgbClr>
                </a:glow>
                <a:outerShdw blurRad="76200" dist="50800" dir="5400000" algn="tl" rotWithShape="0">
                  <a:srgbClr val="000000">
                    <a:alpha val="65000"/>
                  </a:srgbClr>
                </a:outerShdw>
              </a:effectLst>
              <a:latin typeface="+mj-lt"/>
            </a:endParaRPr>
          </a:p>
        </p:txBody>
      </p:sp>
    </p:spTree>
    <p:extLst>
      <p:ext uri="{BB962C8B-B14F-4D97-AF65-F5344CB8AC3E}">
        <p14:creationId xmlns:p14="http://schemas.microsoft.com/office/powerpoint/2010/main" val="382311630"/>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0" presetClass="entr" presetSubtype="0" fill="hold" grpId="0" nodeType="click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dissolve">
                                      <p:cBhvr>
                                        <p:cTn id="96" dur="600">
                                          <p:stCondLst>
                                            <p:cond delay="0"/>
                                          </p:stCondLst>
                                        </p:cTn>
                                        <p:tgtEl>
                                          <p:spTgt spid="5"/>
                                        </p:tgtEl>
                                      </p:cBhvr>
                                    </p:animEffect>
                                    <p:anim to="" calcmode="lin" valueType="num">
                                      <p:cBhvr>
                                        <p:cTn id="97" dur="6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8" dur="6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99" fill="hold">
                            <p:stCondLst>
                              <p:cond delay="600"/>
                            </p:stCondLst>
                            <p:childTnLst>
                              <p:par>
                                <p:cTn id="100" presetID="3" presetClass="emph" presetSubtype="2" fill="hold" nodeType="afterEffect">
                                  <p:stCondLst>
                                    <p:cond delay="0"/>
                                  </p:stCondLst>
                                  <p:childTnLst>
                                    <p:animClr clrSpc="rgb" dir="cw">
                                      <p:cBhvr override="childStyle">
                                        <p:cTn id="101" dur="500" fill="hold"/>
                                        <p:tgtEl>
                                          <p:spTgt spid="4">
                                            <p:txEl>
                                              <p:pRg st="12" end="12"/>
                                            </p:txEl>
                                          </p:spTgt>
                                        </p:tgtEl>
                                        <p:attrNameLst>
                                          <p:attrName>style.color</p:attrName>
                                        </p:attrNameLst>
                                      </p:cBhvr>
                                      <p:to>
                                        <a:srgbClr val="E6CDFF"/>
                                      </p:to>
                                    </p:animClr>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380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1.38889E-6 -1.90564E-6 L 0.26476 0.17068 " pathEditMode="relative" rAng="0" ptsTypes="AA">
                                      <p:cBhvr>
                                        <p:cTn id="190" dur="1750" fill="hold"/>
                                        <p:tgtEl>
                                          <p:spTgt spid="4">
                                            <p:txEl>
                                              <p:pRg st="0" end="0"/>
                                            </p:txEl>
                                          </p:spTgt>
                                        </p:tgtEl>
                                        <p:attrNameLst>
                                          <p:attrName>ppt_x</p:attrName>
                                          <p:attrName>ppt_y</p:attrName>
                                        </p:attrNameLst>
                                      </p:cBhvr>
                                      <p:rCtr x="13229" y="8534"/>
                                    </p:animMotion>
                                  </p:childTnLst>
                                </p:cTn>
                              </p:par>
                              <p:par>
                                <p:cTn id="191" presetID="0" presetClass="path" presetSubtype="0" accel="50000" decel="50000" fill="hold" nodeType="withEffect">
                                  <p:stCondLst>
                                    <p:cond delay="0"/>
                                  </p:stCondLst>
                                  <p:childTnLst>
                                    <p:animMotion origin="layout" path="M 1.38889E-6 -2.96296E-6 L 0.47135 0.10232 " pathEditMode="relative" rAng="0" ptsTypes="AA">
                                      <p:cBhvr>
                                        <p:cTn id="192" dur="1750" fill="hold"/>
                                        <p:tgtEl>
                                          <p:spTgt spid="4">
                                            <p:txEl>
                                              <p:pRg st="1" end="1"/>
                                            </p:txEl>
                                          </p:spTgt>
                                        </p:tgtEl>
                                        <p:attrNameLst>
                                          <p:attrName>ppt_x</p:attrName>
                                          <p:attrName>ppt_y</p:attrName>
                                        </p:attrNameLst>
                                      </p:cBhvr>
                                      <p:rCtr x="23559" y="5116"/>
                                    </p:animMotion>
                                  </p:childTnLst>
                                </p:cTn>
                              </p:par>
                              <p:par>
                                <p:cTn id="193" presetID="0" presetClass="path" presetSubtype="0" accel="50000" decel="50000" fill="hold" nodeType="withEffect">
                                  <p:stCondLst>
                                    <p:cond delay="0"/>
                                  </p:stCondLst>
                                  <p:childTnLst>
                                    <p:animMotion origin="layout" path="M 3.88889E-6 0.00023 L 0.36684 0.02894 " pathEditMode="relative" rAng="0" ptsTypes="AA">
                                      <p:cBhvr>
                                        <p:cTn id="194" dur="1750" fill="hold"/>
                                        <p:tgtEl>
                                          <p:spTgt spid="4">
                                            <p:txEl>
                                              <p:pRg st="2" end="2"/>
                                            </p:txEl>
                                          </p:spTgt>
                                        </p:tgtEl>
                                        <p:attrNameLst>
                                          <p:attrName>ppt_x</p:attrName>
                                          <p:attrName>ppt_y</p:attrName>
                                        </p:attrNameLst>
                                      </p:cBhvr>
                                      <p:rCtr x="18333" y="1435"/>
                                    </p:animMotion>
                                  </p:childTnLst>
                                </p:cTn>
                              </p:par>
                              <p:par>
                                <p:cTn id="195" presetID="0" presetClass="path" presetSubtype="0" accel="50000" decel="50000" fill="hold" nodeType="withEffect">
                                  <p:stCondLst>
                                    <p:cond delay="0"/>
                                  </p:stCondLst>
                                  <p:childTnLst>
                                    <p:animMotion origin="layout" path="M -8.33333E-7 0.00023 L 0.35504 -0.04421 " pathEditMode="relative" rAng="0" ptsTypes="AA">
                                      <p:cBhvr>
                                        <p:cTn id="196" dur="1750" fill="hold"/>
                                        <p:tgtEl>
                                          <p:spTgt spid="4">
                                            <p:txEl>
                                              <p:pRg st="3" end="3"/>
                                            </p:txEl>
                                          </p:spTgt>
                                        </p:tgtEl>
                                        <p:attrNameLst>
                                          <p:attrName>ppt_x</p:attrName>
                                          <p:attrName>ppt_y</p:attrName>
                                        </p:attrNameLst>
                                      </p:cBhvr>
                                      <p:rCtr x="17743" y="-2222"/>
                                    </p:animMotion>
                                  </p:childTnLst>
                                </p:cTn>
                              </p:par>
                              <p:par>
                                <p:cTn id="197" presetID="0" presetClass="path" presetSubtype="0" accel="50000" decel="50000" fill="hold" nodeType="withEffect">
                                  <p:stCondLst>
                                    <p:cond delay="0"/>
                                  </p:stCondLst>
                                  <p:childTnLst>
                                    <p:animMotion origin="layout" path="M 4.16667E-6 0.00093 L 0.2526 -0.11782 " pathEditMode="relative" rAng="0" ptsTypes="AA">
                                      <p:cBhvr>
                                        <p:cTn id="198" dur="1750" fill="hold"/>
                                        <p:tgtEl>
                                          <p:spTgt spid="4">
                                            <p:txEl>
                                              <p:pRg st="4" end="4"/>
                                            </p:txEl>
                                          </p:spTgt>
                                        </p:tgtEl>
                                        <p:attrNameLst>
                                          <p:attrName>ppt_x</p:attrName>
                                          <p:attrName>ppt_y</p:attrName>
                                        </p:attrNameLst>
                                      </p:cBhvr>
                                      <p:rCtr x="12622" y="-5949"/>
                                    </p:animMotion>
                                  </p:childTnLst>
                                </p:cTn>
                              </p:par>
                              <p:par>
                                <p:cTn id="199" presetID="0" presetClass="path" presetSubtype="0" accel="50000" decel="50000" fill="hold" nodeType="withEffect">
                                  <p:stCondLst>
                                    <p:cond delay="0"/>
                                  </p:stCondLst>
                                  <p:childTnLst>
                                    <p:animMotion origin="layout" path="M 4.72222E-6 0.00093 L 0.41024 -0.19074 " pathEditMode="relative" rAng="0" ptsTypes="AA">
                                      <p:cBhvr>
                                        <p:cTn id="200" dur="1750" fill="hold"/>
                                        <p:tgtEl>
                                          <p:spTgt spid="4">
                                            <p:txEl>
                                              <p:pRg st="5" end="5"/>
                                            </p:txEl>
                                          </p:spTgt>
                                        </p:tgtEl>
                                        <p:attrNameLst>
                                          <p:attrName>ppt_x</p:attrName>
                                          <p:attrName>ppt_y</p:attrName>
                                        </p:attrNameLst>
                                      </p:cBhvr>
                                      <p:rCtr x="20503" y="-9583"/>
                                    </p:animMotion>
                                  </p:childTnLst>
                                </p:cTn>
                              </p:par>
                              <p:par>
                                <p:cTn id="201" presetID="0" presetClass="path" presetSubtype="0" accel="50000" decel="50000" fill="hold" nodeType="withEffect">
                                  <p:stCondLst>
                                    <p:cond delay="0"/>
                                  </p:stCondLst>
                                  <p:childTnLst>
                                    <p:animMotion origin="layout" path="M -3.61111E-6 0.00046 L 0.41841 -0.26482 " pathEditMode="relative" rAng="0" ptsTypes="AA">
                                      <p:cBhvr>
                                        <p:cTn id="202" dur="1750" fill="hold"/>
                                        <p:tgtEl>
                                          <p:spTgt spid="4">
                                            <p:txEl>
                                              <p:pRg st="6" end="6"/>
                                            </p:txEl>
                                          </p:spTgt>
                                        </p:tgtEl>
                                        <p:attrNameLst>
                                          <p:attrName>ppt_x</p:attrName>
                                          <p:attrName>ppt_y</p:attrName>
                                        </p:attrNameLst>
                                      </p:cBhvr>
                                      <p:rCtr x="20920" y="-13264"/>
                                    </p:animMotion>
                                  </p:childTnLst>
                                </p:cTn>
                              </p:par>
                              <p:par>
                                <p:cTn id="203" presetID="0" presetClass="path" presetSubtype="0" accel="50000" decel="50000" fill="hold" nodeType="withEffect">
                                  <p:stCondLst>
                                    <p:cond delay="0"/>
                                  </p:stCondLst>
                                  <p:childTnLst>
                                    <p:animMotion origin="layout" path="M -2.77778E-7 0.00046 L 0.33281 -0.33866 " pathEditMode="relative" rAng="0" ptsTypes="AA">
                                      <p:cBhvr>
                                        <p:cTn id="204" dur="1750" fill="hold"/>
                                        <p:tgtEl>
                                          <p:spTgt spid="4">
                                            <p:txEl>
                                              <p:pRg st="7" end="7"/>
                                            </p:txEl>
                                          </p:spTgt>
                                        </p:tgtEl>
                                        <p:attrNameLst>
                                          <p:attrName>ppt_x</p:attrName>
                                          <p:attrName>ppt_y</p:attrName>
                                        </p:attrNameLst>
                                      </p:cBhvr>
                                      <p:rCtr x="16632" y="-16968"/>
                                    </p:animMotion>
                                  </p:childTnLst>
                                </p:cTn>
                              </p:par>
                              <p:par>
                                <p:cTn id="205" presetID="0" presetClass="path" presetSubtype="0" accel="50000" decel="50000" fill="hold" nodeType="withEffect">
                                  <p:stCondLst>
                                    <p:cond delay="0"/>
                                  </p:stCondLst>
                                  <p:childTnLst>
                                    <p:animMotion origin="layout" path="M 0.00052 2.12766E-6 L 0.49288 -0.41397 " pathEditMode="relative" rAng="0" ptsTypes="AA">
                                      <p:cBhvr>
                                        <p:cTn id="206" dur="1750" fill="hold"/>
                                        <p:tgtEl>
                                          <p:spTgt spid="4">
                                            <p:txEl>
                                              <p:pRg st="8" end="8"/>
                                            </p:txEl>
                                          </p:spTgt>
                                        </p:tgtEl>
                                        <p:attrNameLst>
                                          <p:attrName>ppt_x</p:attrName>
                                          <p:attrName>ppt_y</p:attrName>
                                        </p:attrNameLst>
                                      </p:cBhvr>
                                      <p:rCtr x="24618" y="-20698"/>
                                    </p:animMotion>
                                  </p:childTnLst>
                                </p:cTn>
                              </p:par>
                              <p:par>
                                <p:cTn id="207" presetID="0" presetClass="path" presetSubtype="0" accel="50000" decel="50000" fill="hold" nodeType="withEffect">
                                  <p:stCondLst>
                                    <p:cond delay="0"/>
                                  </p:stCondLst>
                                  <p:childTnLst>
                                    <p:animMotion origin="layout" path="M 2.77778E-7 0.00023 L 0.24722 -0.48403 " pathEditMode="relative" rAng="0" ptsTypes="AA">
                                      <p:cBhvr>
                                        <p:cTn id="208" dur="1750" fill="hold"/>
                                        <p:tgtEl>
                                          <p:spTgt spid="4">
                                            <p:txEl>
                                              <p:pRg st="9" end="9"/>
                                            </p:txEl>
                                          </p:spTgt>
                                        </p:tgtEl>
                                        <p:attrNameLst>
                                          <p:attrName>ppt_x</p:attrName>
                                          <p:attrName>ppt_y</p:attrName>
                                        </p:attrNameLst>
                                      </p:cBhvr>
                                      <p:rCtr x="12361" y="-24213"/>
                                    </p:animMotion>
                                  </p:childTnLst>
                                </p:cTn>
                              </p:par>
                              <p:par>
                                <p:cTn id="209" presetID="0" presetClass="path" presetSubtype="0" accel="50000" decel="50000" fill="hold" nodeType="withEffect">
                                  <p:stCondLst>
                                    <p:cond delay="0"/>
                                  </p:stCondLst>
                                  <p:childTnLst>
                                    <p:animMotion origin="layout" path="M 0.004 3.33333E-6 L 0.41198 -0.55787 " pathEditMode="relative" rAng="0" ptsTypes="AA">
                                      <p:cBhvr>
                                        <p:cTn id="210" dur="1750" fill="hold"/>
                                        <p:tgtEl>
                                          <p:spTgt spid="4">
                                            <p:txEl>
                                              <p:pRg st="10" end="10"/>
                                            </p:txEl>
                                          </p:spTgt>
                                        </p:tgtEl>
                                        <p:attrNameLst>
                                          <p:attrName>ppt_x</p:attrName>
                                          <p:attrName>ppt_y</p:attrName>
                                        </p:attrNameLst>
                                      </p:cBhvr>
                                      <p:rCtr x="20399" y="-27894"/>
                                    </p:animMotion>
                                  </p:childTnLst>
                                </p:cTn>
                              </p:par>
                              <p:par>
                                <p:cTn id="211" presetID="0" presetClass="path" presetSubtype="0" accel="50000" decel="50000" fill="hold" nodeType="withEffect">
                                  <p:stCondLst>
                                    <p:cond delay="0"/>
                                  </p:stCondLst>
                                  <p:childTnLst>
                                    <p:animMotion origin="layout" path="M -5.55556E-7 0.00069 L 0.29045 -0.63056 " pathEditMode="relative" rAng="0" ptsTypes="AA">
                                      <p:cBhvr>
                                        <p:cTn id="212" dur="1750" fill="hold"/>
                                        <p:tgtEl>
                                          <p:spTgt spid="4">
                                            <p:txEl>
                                              <p:pRg st="11" end="11"/>
                                            </p:txEl>
                                          </p:spTgt>
                                        </p:tgtEl>
                                        <p:attrNameLst>
                                          <p:attrName>ppt_x</p:attrName>
                                          <p:attrName>ppt_y</p:attrName>
                                        </p:attrNameLst>
                                      </p:cBhvr>
                                      <p:rCtr x="14514" y="-31574"/>
                                    </p:animMotion>
                                  </p:childTnLst>
                                </p:cTn>
                              </p:par>
                              <p:par>
                                <p:cTn id="213" presetID="0" presetClass="path" presetSubtype="0" accel="50000" decel="50000" fill="hold" nodeType="withEffect">
                                  <p:stCondLst>
                                    <p:cond delay="0"/>
                                  </p:stCondLst>
                                  <p:childTnLst>
                                    <p:animMotion origin="layout" path="M 4.16667E-6 0.00046 L 0.29566 -0.7044 " pathEditMode="relative" rAng="0" ptsTypes="AA">
                                      <p:cBhvr>
                                        <p:cTn id="214" dur="1750" fill="hold"/>
                                        <p:tgtEl>
                                          <p:spTgt spid="4">
                                            <p:txEl>
                                              <p:pRg st="12" end="12"/>
                                            </p:txEl>
                                          </p:spTgt>
                                        </p:tgtEl>
                                        <p:attrNameLst>
                                          <p:attrName>ppt_x</p:attrName>
                                          <p:attrName>ppt_y</p:attrName>
                                        </p:attrNameLst>
                                      </p:cBhvr>
                                      <p:rCtr x="14774" y="-3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uiExpand="1" build="allAtOnce"/>
      <p:bldP spid="5" grpId="0"/>
      <p:bldP spid="5" grpId="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22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Arial" charset="0"/>
                <a:ea typeface="+mn-ea"/>
                <a:cs typeface="+mn-cs"/>
              </a:rPr>
              <a:t>Ronald Bert </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533400"/>
            <a:ext cx="5312774" cy="250012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386" y="3505200"/>
            <a:ext cx="4826001" cy="2895600"/>
          </a:xfrm>
          <a:prstGeom prst="rect">
            <a:avLst/>
          </a:prstGeom>
        </p:spPr>
      </p:pic>
    </p:spTree>
    <p:extLst>
      <p:ext uri="{BB962C8B-B14F-4D97-AF65-F5344CB8AC3E}">
        <p14:creationId xmlns:p14="http://schemas.microsoft.com/office/powerpoint/2010/main" val="171993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a:extLst>
              <a:ext uri="{FF2B5EF4-FFF2-40B4-BE49-F238E27FC236}">
                <a16:creationId xmlns:a16="http://schemas.microsoft.com/office/drawing/2014/main" id="{1B1BA2D4-ED14-488C-824C-8DC31DB33F13}"/>
              </a:ext>
            </a:extLst>
          </p:cNvPr>
          <p:cNvSpPr txBox="1">
            <a:spLocks/>
          </p:cNvSpPr>
          <p:nvPr/>
        </p:nvSpPr>
        <p:spPr>
          <a:xfrm>
            <a:off x="4268225" y="2287643"/>
            <a:ext cx="449044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His truth endures</a:t>
            </a:r>
          </a:p>
        </p:txBody>
      </p:sp>
      <p:sp>
        <p:nvSpPr>
          <p:cNvPr id="7" name="Title 1"/>
          <p:cNvSpPr txBox="1">
            <a:spLocks/>
          </p:cNvSpPr>
          <p:nvPr/>
        </p:nvSpPr>
        <p:spPr>
          <a:xfrm>
            <a:off x="1066800" y="1295400"/>
            <a:ext cx="78486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outerShdw blurRad="38100" dist="38100" dir="2700000" algn="tl">
                    <a:srgbClr val="000000">
                      <a:alpha val="43137"/>
                    </a:srgbClr>
                  </a:outerShdw>
                </a:effectLst>
              </a:rPr>
              <a:t>entirety of Your word is truth</a:t>
            </a:r>
            <a:endParaRPr lang="en-US" sz="3200" b="1" i="1" dirty="0">
              <a:solidFill>
                <a:schemeClr val="bg1"/>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457200" y="1219200"/>
            <a:ext cx="8229600" cy="31242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CC9900"/>
                </a:solidFill>
                <a:effectLst>
                  <a:glow rad="101600">
                    <a:schemeClr val="tx1"/>
                  </a:glow>
                  <a:outerShdw blurRad="50800" dist="39000" dir="5460000" algn="tl">
                    <a:srgbClr val="000000">
                      <a:alpha val="38000"/>
                    </a:srgbClr>
                  </a:outerShdw>
                </a:effectLst>
              </a:rPr>
              <a:t>The entirety of Your word is truth, And every one of Your righteous judgments endures forever.</a:t>
            </a:r>
            <a:r>
              <a:rPr lang="en-US" sz="3200" b="1" i="1" dirty="0">
                <a:ln w="11430"/>
                <a:solidFill>
                  <a:srgbClr val="CC9900"/>
                </a:solidFill>
                <a:effectLst>
                  <a:glow rad="101600">
                    <a:schemeClr val="tx1"/>
                  </a:glow>
                  <a:outerShdw blurRad="50800" dist="39000" dir="5460000" algn="tl">
                    <a:srgbClr val="000000">
                      <a:alpha val="38000"/>
                    </a:srgbClr>
                  </a:outerShdw>
                </a:effectLst>
              </a:rPr>
              <a:t>               — Psalm 119:160</a:t>
            </a:r>
            <a:r>
              <a:rPr lang="en-US" b="1" i="1" dirty="0">
                <a:ln w="11430"/>
                <a:solidFill>
                  <a:srgbClr val="CC9900"/>
                </a:solidFill>
                <a:effectLst>
                  <a:glow rad="101600">
                    <a:schemeClr val="tx1"/>
                  </a:glow>
                  <a:outerShdw blurRad="50800" dist="39000" dir="5460000" algn="tl">
                    <a:srgbClr val="000000">
                      <a:alpha val="38000"/>
                    </a:srgbClr>
                  </a:outerShdw>
                </a:effectLst>
              </a:rPr>
              <a:t> </a:t>
            </a:r>
          </a:p>
        </p:txBody>
      </p:sp>
      <p:sp>
        <p:nvSpPr>
          <p:cNvPr id="4" name="Title 1"/>
          <p:cNvSpPr txBox="1">
            <a:spLocks/>
          </p:cNvSpPr>
          <p:nvPr/>
        </p:nvSpPr>
        <p:spPr>
          <a:xfrm>
            <a:off x="457200" y="1295400"/>
            <a:ext cx="8229600" cy="26209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9933FF"/>
                </a:solidFill>
                <a:effectLst>
                  <a:glow rad="101600">
                    <a:schemeClr val="tx1"/>
                  </a:glow>
                  <a:outerShdw blurRad="50800" dist="39000" dir="5460000" algn="tl">
                    <a:srgbClr val="000000">
                      <a:alpha val="38000"/>
                    </a:srgbClr>
                  </a:outerShdw>
                </a:effectLst>
              </a:rPr>
              <a:t>For the LORD is good; His mercy is everlasting, And His truth endures to all generations. </a:t>
            </a:r>
            <a:r>
              <a:rPr lang="en-US" sz="3200" b="1" i="1" dirty="0">
                <a:ln w="11430"/>
                <a:solidFill>
                  <a:srgbClr val="9933FF"/>
                </a:solidFill>
                <a:effectLst>
                  <a:glow rad="101600">
                    <a:schemeClr val="tx1"/>
                  </a:glow>
                  <a:outerShdw blurRad="50800" dist="39000" dir="5460000" algn="tl">
                    <a:srgbClr val="000000">
                      <a:alpha val="38000"/>
                    </a:srgbClr>
                  </a:outerShdw>
                </a:effectLst>
              </a:rPr>
              <a:t>— Psalm 100:5 </a:t>
            </a:r>
          </a:p>
        </p:txBody>
      </p:sp>
      <p:sp>
        <p:nvSpPr>
          <p:cNvPr id="6" name="Title 1"/>
          <p:cNvSpPr txBox="1">
            <a:spLocks/>
          </p:cNvSpPr>
          <p:nvPr/>
        </p:nvSpPr>
        <p:spPr>
          <a:xfrm>
            <a:off x="1926220" y="1447800"/>
            <a:ext cx="1972519" cy="9144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w="11430"/>
                <a:solidFill>
                  <a:srgbClr val="CC9900"/>
                </a:solidFill>
                <a:effectLst>
                  <a:outerShdw blurRad="80000" dist="40000" dir="5040000" algn="tl">
                    <a:srgbClr val="000000">
                      <a:alpha val="30000"/>
                    </a:srgbClr>
                  </a:outerShdw>
                </a:effectLst>
              </a:rPr>
              <a:t> </a:t>
            </a:r>
            <a:r>
              <a:rPr lang="en-US" sz="5100" b="1" dirty="0">
                <a:ln w="11430"/>
                <a:solidFill>
                  <a:srgbClr val="CC9900"/>
                </a:solidFill>
                <a:effectLst>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LORD</a:t>
            </a:r>
          </a:p>
        </p:txBody>
      </p:sp>
      <p:sp>
        <p:nvSpPr>
          <p:cNvPr id="8" name="Title 1"/>
          <p:cNvSpPr txBox="1">
            <a:spLocks/>
          </p:cNvSpPr>
          <p:nvPr/>
        </p:nvSpPr>
        <p:spPr>
          <a:xfrm>
            <a:off x="6172200" y="1447800"/>
            <a:ext cx="2048719" cy="9144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solidFill>
                  <a:srgbClr val="CC9900"/>
                </a:solidFill>
                <a:effectLst>
                  <a:outerShdw blurRad="80000" dist="40000" dir="5040000" algn="tl">
                    <a:srgbClr val="000000">
                      <a:alpha val="30000"/>
                    </a:srgbClr>
                  </a:outerShdw>
                </a:effectLst>
              </a:rPr>
              <a:t> </a:t>
            </a:r>
            <a:r>
              <a:rPr lang="en-US" sz="5100" b="1" dirty="0">
                <a:ln w="11430"/>
                <a:solidFill>
                  <a:srgbClr val="CC9900"/>
                </a:solidFill>
                <a:effectLst>
                  <a:outerShdw blurRad="80000" dist="40000" dir="5040000" algn="tl">
                    <a:srgbClr val="000000">
                      <a:alpha val="30000"/>
                    </a:srgbClr>
                  </a:outerShdw>
                </a:effectLst>
              </a:rPr>
              <a:t> </a:t>
            </a:r>
            <a:r>
              <a:rPr lang="en-US" b="1" dirty="0">
                <a:ln w="11430"/>
                <a:solidFill>
                  <a:srgbClr val="CC9900"/>
                </a:solidFill>
                <a:effectLst>
                  <a:glow rad="38100">
                    <a:schemeClr val="tx1"/>
                  </a:glow>
                  <a:outerShdw blurRad="80000" dist="40000" dir="5040000" algn="tl">
                    <a:srgbClr val="000000">
                      <a:alpha val="30000"/>
                    </a:srgbClr>
                  </a:outerShdw>
                </a:effectLst>
              </a:rPr>
              <a:t>mercy</a:t>
            </a:r>
          </a:p>
        </p:txBody>
      </p:sp>
      <p:sp>
        <p:nvSpPr>
          <p:cNvPr id="14" name="Rectangle 2">
            <a:extLst>
              <a:ext uri="{FF2B5EF4-FFF2-40B4-BE49-F238E27FC236}">
                <a16:creationId xmlns:a16="http://schemas.microsoft.com/office/drawing/2014/main" id="{3CC21FDA-AF19-4E59-AC56-F1C6D5214CBB}"/>
              </a:ext>
            </a:extLst>
          </p:cNvPr>
          <p:cNvSpPr txBox="1">
            <a:spLocks noChangeArrowheads="1"/>
          </p:cNvSpPr>
          <p:nvPr/>
        </p:nvSpPr>
        <p:spPr bwMode="auto">
          <a:xfrm>
            <a:off x="4254947" y="2230120"/>
            <a:ext cx="4528969" cy="75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truth endures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Title 1"/>
          <p:cNvSpPr txBox="1">
            <a:spLocks/>
          </p:cNvSpPr>
          <p:nvPr/>
        </p:nvSpPr>
        <p:spPr>
          <a:xfrm>
            <a:off x="4809281" y="2133600"/>
            <a:ext cx="1972519" cy="9144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outerShdw blurRad="80000" dist="40000" dir="5040000" algn="tl">
                    <a:srgbClr val="000000">
                      <a:alpha val="30000"/>
                    </a:srgbClr>
                  </a:outerShdw>
                </a:effectLst>
              </a:rPr>
              <a:t> </a:t>
            </a:r>
            <a:r>
              <a:rPr lang="en-US" sz="4820" b="1" dirty="0">
                <a:ln w="11430"/>
                <a:solidFill>
                  <a:srgbClr val="CC9900"/>
                </a:solidFill>
                <a:effectLst>
                  <a:outerShdw blurRad="80000" dist="40000" dir="5040000" algn="tl">
                    <a:srgbClr val="000000">
                      <a:alpha val="30000"/>
                    </a:srgbClr>
                  </a:outerShdw>
                </a:effectLst>
              </a:rPr>
              <a:t> </a:t>
            </a:r>
            <a:r>
              <a:rPr lang="en-US" b="1" dirty="0">
                <a:ln w="11430"/>
                <a:solidFill>
                  <a:srgbClr val="CC9900"/>
                </a:solidFill>
                <a:effectLst>
                  <a:glow rad="38100">
                    <a:schemeClr val="tx1"/>
                  </a:glow>
                  <a:outerShdw blurRad="80000" dist="40000" dir="5040000" algn="tl">
                    <a:srgbClr val="000000">
                      <a:alpha val="30000"/>
                    </a:srgbClr>
                  </a:outerShdw>
                </a:effectLst>
              </a:rPr>
              <a:t>truth</a:t>
            </a:r>
          </a:p>
        </p:txBody>
      </p:sp>
      <p:sp>
        <p:nvSpPr>
          <p:cNvPr id="10" name="Rectangle 6">
            <a:extLst>
              <a:ext uri="{FF2B5EF4-FFF2-40B4-BE49-F238E27FC236}">
                <a16:creationId xmlns:a16="http://schemas.microsoft.com/office/drawing/2014/main" id="{C65D2530-8295-4C40-B987-790155B54FD9}"/>
              </a:ext>
            </a:extLst>
          </p:cNvPr>
          <p:cNvSpPr>
            <a:spLocks noChangeArrowheads="1"/>
          </p:cNvSpPr>
          <p:nvPr/>
        </p:nvSpPr>
        <p:spPr bwMode="auto">
          <a:xfrm>
            <a:off x="6463113" y="128089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1" name="Rectangle 6">
            <a:extLst>
              <a:ext uri="{FF2B5EF4-FFF2-40B4-BE49-F238E27FC236}">
                <a16:creationId xmlns:a16="http://schemas.microsoft.com/office/drawing/2014/main" id="{F15A0A54-8919-492D-BE0A-B2D972A453D9}"/>
              </a:ext>
            </a:extLst>
          </p:cNvPr>
          <p:cNvSpPr>
            <a:spLocks noChangeArrowheads="1"/>
          </p:cNvSpPr>
          <p:nvPr/>
        </p:nvSpPr>
        <p:spPr bwMode="auto">
          <a:xfrm>
            <a:off x="7925507" y="146428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2" name="Rectangle 6">
            <a:extLst>
              <a:ext uri="{FF2B5EF4-FFF2-40B4-BE49-F238E27FC236}">
                <a16:creationId xmlns:a16="http://schemas.microsoft.com/office/drawing/2014/main" id="{1324AC45-669B-4A8F-9F3D-921CED064ECA}"/>
              </a:ext>
            </a:extLst>
          </p:cNvPr>
          <p:cNvSpPr>
            <a:spLocks noChangeArrowheads="1"/>
          </p:cNvSpPr>
          <p:nvPr/>
        </p:nvSpPr>
        <p:spPr bwMode="auto">
          <a:xfrm>
            <a:off x="3581211" y="145465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5" name="Rectangle 6">
            <a:extLst>
              <a:ext uri="{FF2B5EF4-FFF2-40B4-BE49-F238E27FC236}">
                <a16:creationId xmlns:a16="http://schemas.microsoft.com/office/drawing/2014/main" id="{5DBA4431-3711-4BAA-8553-1BD4288B78DB}"/>
              </a:ext>
            </a:extLst>
          </p:cNvPr>
          <p:cNvSpPr>
            <a:spLocks noChangeArrowheads="1"/>
          </p:cNvSpPr>
          <p:nvPr/>
        </p:nvSpPr>
        <p:spPr bwMode="auto">
          <a:xfrm>
            <a:off x="5158740" y="1394460"/>
            <a:ext cx="1605615" cy="757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word</a:t>
            </a:r>
          </a:p>
        </p:txBody>
      </p:sp>
      <p:sp>
        <p:nvSpPr>
          <p:cNvPr id="17" name="Rectangle 6">
            <a:extLst>
              <a:ext uri="{FF2B5EF4-FFF2-40B4-BE49-F238E27FC236}">
                <a16:creationId xmlns:a16="http://schemas.microsoft.com/office/drawing/2014/main" id="{3042DBC5-E605-4FD8-995F-63FAEB833C08}"/>
              </a:ext>
            </a:extLst>
          </p:cNvPr>
          <p:cNvSpPr>
            <a:spLocks noChangeArrowheads="1"/>
          </p:cNvSpPr>
          <p:nvPr/>
        </p:nvSpPr>
        <p:spPr bwMode="auto">
          <a:xfrm>
            <a:off x="6985401" y="1386289"/>
            <a:ext cx="1566780" cy="775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truth</a:t>
            </a:r>
          </a:p>
        </p:txBody>
      </p:sp>
      <p:sp>
        <p:nvSpPr>
          <p:cNvPr id="19" name="Title 1">
            <a:extLst>
              <a:ext uri="{FF2B5EF4-FFF2-40B4-BE49-F238E27FC236}">
                <a16:creationId xmlns:a16="http://schemas.microsoft.com/office/drawing/2014/main" id="{E1561530-5AC7-46A0-8603-22C7500F8168}"/>
              </a:ext>
            </a:extLst>
          </p:cNvPr>
          <p:cNvSpPr txBox="1">
            <a:spLocks/>
          </p:cNvSpPr>
          <p:nvPr/>
        </p:nvSpPr>
        <p:spPr>
          <a:xfrm>
            <a:off x="5337810" y="4739639"/>
            <a:ext cx="1972519" cy="847215"/>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ln w="11430"/>
                <a:solidFill>
                  <a:srgbClr val="CC9900"/>
                </a:solidFill>
                <a:effectLst>
                  <a:outerShdw blurRad="80000" dist="40000" dir="5040000" algn="tl">
                    <a:srgbClr val="000000">
                      <a:alpha val="30000"/>
                    </a:srgbClr>
                  </a:outerShdw>
                </a:effectLst>
              </a:rPr>
              <a:t> </a:t>
            </a:r>
            <a:r>
              <a:rPr lang="en-US" sz="4800" b="1" dirty="0">
                <a:ln w="11430"/>
                <a:solidFill>
                  <a:srgbClr val="CC9900"/>
                </a:solidFill>
                <a:effectLst>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truth</a:t>
            </a:r>
            <a:endParaRPr lang="en-US" sz="3200" b="1" dirty="0">
              <a:ln w="11430"/>
              <a:solidFill>
                <a:srgbClr val="CC9900"/>
              </a:solidFill>
              <a:effectLst>
                <a:glow rad="63500">
                  <a:schemeClr val="tx1"/>
                </a:glow>
                <a:outerShdw blurRad="80000" dist="40000" dir="5040000" algn="tl">
                  <a:srgbClr val="000000">
                    <a:alpha val="30000"/>
                  </a:srgbClr>
                </a:outerShdw>
              </a:effectLst>
            </a:endParaRPr>
          </a:p>
        </p:txBody>
      </p:sp>
      <p:sp>
        <p:nvSpPr>
          <p:cNvPr id="20" name="Rectangle 6">
            <a:extLst>
              <a:ext uri="{FF2B5EF4-FFF2-40B4-BE49-F238E27FC236}">
                <a16:creationId xmlns:a16="http://schemas.microsoft.com/office/drawing/2014/main" id="{D56DEA4B-6C11-40A4-A827-94234E716EA3}"/>
              </a:ext>
            </a:extLst>
          </p:cNvPr>
          <p:cNvSpPr>
            <a:spLocks noChangeArrowheads="1"/>
          </p:cNvSpPr>
          <p:nvPr/>
        </p:nvSpPr>
        <p:spPr bwMode="auto">
          <a:xfrm>
            <a:off x="4089802" y="1553693"/>
            <a:ext cx="1595722" cy="760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good</a:t>
            </a:r>
          </a:p>
        </p:txBody>
      </p:sp>
      <p:sp>
        <p:nvSpPr>
          <p:cNvPr id="21" name="Rectangle 6">
            <a:extLst>
              <a:ext uri="{FF2B5EF4-FFF2-40B4-BE49-F238E27FC236}">
                <a16:creationId xmlns:a16="http://schemas.microsoft.com/office/drawing/2014/main" id="{197F31CF-8D15-4B25-952D-2FC31E7D5116}"/>
              </a:ext>
            </a:extLst>
          </p:cNvPr>
          <p:cNvSpPr>
            <a:spLocks noChangeArrowheads="1"/>
          </p:cNvSpPr>
          <p:nvPr/>
        </p:nvSpPr>
        <p:spPr bwMode="auto">
          <a:xfrm>
            <a:off x="337607" y="2213948"/>
            <a:ext cx="3092047" cy="783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everlasting</a:t>
            </a:r>
          </a:p>
        </p:txBody>
      </p:sp>
      <p:sp>
        <p:nvSpPr>
          <p:cNvPr id="18" name="Title 1" hidden="1">
            <a:extLst>
              <a:ext uri="{FF2B5EF4-FFF2-40B4-BE49-F238E27FC236}">
                <a16:creationId xmlns:a16="http://schemas.microsoft.com/office/drawing/2014/main" id="{C4595CF8-3A8A-4C5D-A1EC-B2E08A068E1D}"/>
              </a:ext>
            </a:extLst>
          </p:cNvPr>
          <p:cNvSpPr txBox="1">
            <a:spLocks/>
          </p:cNvSpPr>
          <p:nvPr/>
        </p:nvSpPr>
        <p:spPr>
          <a:xfrm>
            <a:off x="5334000" y="4724400"/>
            <a:ext cx="1972519" cy="868362"/>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ln w="11430"/>
                <a:solidFill>
                  <a:srgbClr val="CC9900"/>
                </a:solidFill>
                <a:effectLst>
                  <a:outerShdw blurRad="80000" dist="40000" dir="5040000" algn="tl">
                    <a:srgbClr val="000000">
                      <a:alpha val="30000"/>
                    </a:srgbClr>
                  </a:outerShdw>
                </a:effectLst>
              </a:rPr>
              <a:t> </a:t>
            </a:r>
            <a:r>
              <a:rPr lang="en-US" sz="4800" b="1" dirty="0">
                <a:ln w="11430"/>
                <a:solidFill>
                  <a:srgbClr val="CC9900"/>
                </a:solidFill>
                <a:effectLst>
                  <a:outerShdw blurRad="80000" dist="40000" dir="5040000" algn="tl">
                    <a:srgbClr val="000000">
                      <a:alpha val="30000"/>
                    </a:srgbClr>
                  </a:outerShdw>
                </a:effectLst>
              </a:rPr>
              <a:t> </a:t>
            </a:r>
            <a:r>
              <a:rPr lang="en-US" b="1" dirty="0">
                <a:ln w="11430">
                  <a:noFill/>
                </a:ln>
                <a:solidFill>
                  <a:srgbClr val="FF0000"/>
                </a:solidFill>
                <a:effectLst>
                  <a:outerShdw blurRad="80000" dist="40000" dir="5040000" algn="tl">
                    <a:srgbClr val="000000">
                      <a:alpha val="30000"/>
                    </a:srgbClr>
                  </a:outerShdw>
                </a:effectLst>
              </a:rPr>
              <a:t>truth</a:t>
            </a:r>
            <a:endParaRPr lang="en-US" sz="3200" b="1" dirty="0">
              <a:ln w="11430">
                <a:noFill/>
              </a:ln>
              <a:solidFill>
                <a:srgbClr val="FF000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9299499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0" nodeType="withEffect">
                                  <p:stCondLst>
                                    <p:cond delay="0"/>
                                  </p:stCondLst>
                                  <p:childTnLst>
                                    <p:animMotion origin="layout" path="M 0 -3.88529E-7 L 0.00885 0.39061 " pathEditMode="relative" rAng="0" ptsTypes="AA">
                                      <p:cBhvr>
                                        <p:cTn id="10" dur="1250" spd="-100000" fill="hold"/>
                                        <p:tgtEl>
                                          <p:spTgt spid="2"/>
                                        </p:tgtEl>
                                        <p:attrNameLst>
                                          <p:attrName>ppt_x</p:attrName>
                                          <p:attrName>ppt_y</p:attrName>
                                        </p:attrNameLst>
                                      </p:cBhvr>
                                      <p:rCtr x="434" y="19519"/>
                                    </p:animMotion>
                                  </p:childTnLst>
                                </p:cTn>
                              </p:par>
                            </p:childTnLst>
                          </p:cTn>
                        </p:par>
                        <p:par>
                          <p:cTn id="11" fill="hold">
                            <p:stCondLst>
                              <p:cond delay="1250"/>
                            </p:stCondLst>
                            <p:childTnLst>
                              <p:par>
                                <p:cTn id="12" presetID="3" presetClass="emph" presetSubtype="2" fill="hold" grpId="2" nodeType="afterEffect">
                                  <p:stCondLst>
                                    <p:cond delay="0"/>
                                  </p:stCondLst>
                                  <p:childTnLst>
                                    <p:animClr clrSpc="rgb" dir="cw">
                                      <p:cBhvr override="childStyle">
                                        <p:cTn id="13" dur="2000" fill="hold"/>
                                        <p:tgtEl>
                                          <p:spTgt spid="2"/>
                                        </p:tgtEl>
                                        <p:attrNameLst>
                                          <p:attrName>style.color</p:attrName>
                                        </p:attrNameLst>
                                      </p:cBhvr>
                                      <p:to>
                                        <a:srgbClr val="9933FF"/>
                                      </p:to>
                                    </p:animClr>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par>
                                <p:cTn id="19" presetID="18" presetClass="emph" presetSubtype="0" fill="hold" grpId="1" nodeType="withEffect">
                                  <p:stCondLst>
                                    <p:cond delay="0"/>
                                  </p:stCondLst>
                                  <p:childTnLst>
                                    <p:set>
                                      <p:cBhvr override="childStyle">
                                        <p:cTn id="20" dur="500" fill="hold"/>
                                        <p:tgtEl>
                                          <p:spTgt spid="7">
                                            <p:txEl>
                                              <p:pRg st="0" end="0"/>
                                            </p:txEl>
                                          </p:spTgt>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par>
                                <p:cTn id="27" presetID="21" presetClass="entr" presetSubtype="8" fill="hold" grpId="0" nodeType="withEffect">
                                  <p:stCondLst>
                                    <p:cond delay="400"/>
                                  </p:stCondLst>
                                  <p:childTnLst>
                                    <p:set>
                                      <p:cBhvr>
                                        <p:cTn id="28" dur="1" fill="hold">
                                          <p:stCondLst>
                                            <p:cond delay="0"/>
                                          </p:stCondLst>
                                        </p:cTn>
                                        <p:tgtEl>
                                          <p:spTgt spid="15"/>
                                        </p:tgtEl>
                                        <p:attrNameLst>
                                          <p:attrName>style.visibility</p:attrName>
                                        </p:attrNameLst>
                                      </p:cBhvr>
                                      <p:to>
                                        <p:strVal val="visible"/>
                                      </p:to>
                                    </p:set>
                                    <p:animEffect transition="in" filter="wheel(8)">
                                      <p:cBhvr>
                                        <p:cTn id="29" dur="1500"/>
                                        <p:tgtEl>
                                          <p:spTgt spid="15"/>
                                        </p:tgtEl>
                                      </p:cBhvr>
                                    </p:animEffect>
                                  </p:childTnLst>
                                </p:cTn>
                              </p:par>
                              <p:par>
                                <p:cTn id="30" presetID="21" presetClass="entr" presetSubtype="8" fill="hold" grpId="0" nodeType="withEffect">
                                  <p:stCondLst>
                                    <p:cond delay="400"/>
                                  </p:stCondLst>
                                  <p:childTnLst>
                                    <p:set>
                                      <p:cBhvr>
                                        <p:cTn id="31" dur="1" fill="hold">
                                          <p:stCondLst>
                                            <p:cond delay="0"/>
                                          </p:stCondLst>
                                        </p:cTn>
                                        <p:tgtEl>
                                          <p:spTgt spid="17"/>
                                        </p:tgtEl>
                                        <p:attrNameLst>
                                          <p:attrName>style.visibility</p:attrName>
                                        </p:attrNameLst>
                                      </p:cBhvr>
                                      <p:to>
                                        <p:strVal val="visible"/>
                                      </p:to>
                                    </p:set>
                                    <p:animEffect transition="in" filter="wheel(8)">
                                      <p:cBhvr>
                                        <p:cTn id="32" dur="1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3" nodeType="clickEffect">
                                  <p:stCondLst>
                                    <p:cond delay="0"/>
                                  </p:stCondLst>
                                  <p:childTnLst>
                                    <p:animEffect transition="out" filter="fade">
                                      <p:cBhvr>
                                        <p:cTn id="36" dur="1000"/>
                                        <p:tgtEl>
                                          <p:spTgt spid="2"/>
                                        </p:tgtEl>
                                      </p:cBhvr>
                                    </p:animEffect>
                                    <p:anim calcmode="lin" valueType="num">
                                      <p:cBhvr>
                                        <p:cTn id="37" dur="1000"/>
                                        <p:tgtEl>
                                          <p:spTgt spid="2"/>
                                        </p:tgtEl>
                                        <p:attrNameLst>
                                          <p:attrName>ppt_x</p:attrName>
                                        </p:attrNameLst>
                                      </p:cBhvr>
                                      <p:tavLst>
                                        <p:tav tm="0">
                                          <p:val>
                                            <p:strVal val="ppt_x"/>
                                          </p:val>
                                        </p:tav>
                                        <p:tav tm="100000">
                                          <p:val>
                                            <p:strVal val="ppt_x"/>
                                          </p:val>
                                        </p:tav>
                                      </p:tavLst>
                                    </p:anim>
                                    <p:anim calcmode="lin" valueType="num">
                                      <p:cBhvr>
                                        <p:cTn id="38" dur="1000"/>
                                        <p:tgtEl>
                                          <p:spTgt spid="2"/>
                                        </p:tgtEl>
                                        <p:attrNameLst>
                                          <p:attrName>ppt_y</p:attrName>
                                        </p:attrNameLst>
                                      </p:cBhvr>
                                      <p:tavLst>
                                        <p:tav tm="0">
                                          <p:val>
                                            <p:strVal val="ppt_y"/>
                                          </p:val>
                                        </p:tav>
                                        <p:tav tm="100000">
                                          <p:val>
                                            <p:strVal val="ppt_y-.1"/>
                                          </p:val>
                                        </p:tav>
                                      </p:tavLst>
                                    </p:anim>
                                    <p:set>
                                      <p:cBhvr>
                                        <p:cTn id="39" dur="1" fill="hold">
                                          <p:stCondLst>
                                            <p:cond delay="999"/>
                                          </p:stCondLst>
                                        </p:cTn>
                                        <p:tgtEl>
                                          <p:spTgt spid="2"/>
                                        </p:tgtEl>
                                        <p:attrNameLst>
                                          <p:attrName>style.visibility</p:attrName>
                                        </p:attrNameLst>
                                      </p:cBhvr>
                                      <p:to>
                                        <p:strVal val="hidden"/>
                                      </p:to>
                                    </p:set>
                                  </p:childTnLst>
                                </p:cTn>
                              </p:par>
                              <p:par>
                                <p:cTn id="40" presetID="47" presetClass="exit" presetSubtype="0" fill="hold" grpId="2" nodeType="withEffect">
                                  <p:stCondLst>
                                    <p:cond delay="0"/>
                                  </p:stCondLst>
                                  <p:childTnLst>
                                    <p:animEffect transition="out" filter="fade">
                                      <p:cBhvr>
                                        <p:cTn id="41" dur="1000"/>
                                        <p:tgtEl>
                                          <p:spTgt spid="7">
                                            <p:txEl>
                                              <p:pRg st="0" end="0"/>
                                            </p:txEl>
                                          </p:spTgt>
                                        </p:tgtEl>
                                      </p:cBhvr>
                                    </p:animEffect>
                                    <p:anim calcmode="lin" valueType="num">
                                      <p:cBhvr>
                                        <p:cTn id="42"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43" dur="1000"/>
                                        <p:tgtEl>
                                          <p:spTgt spid="7">
                                            <p:txEl>
                                              <p:pRg st="0" end="0"/>
                                            </p:txEl>
                                          </p:spTgt>
                                        </p:tgtEl>
                                        <p:attrNameLst>
                                          <p:attrName>ppt_y</p:attrName>
                                        </p:attrNameLst>
                                      </p:cBhvr>
                                      <p:tavLst>
                                        <p:tav tm="0">
                                          <p:val>
                                            <p:strVal val="ppt_y"/>
                                          </p:val>
                                        </p:tav>
                                        <p:tav tm="100000">
                                          <p:val>
                                            <p:strVal val="ppt_y-.1"/>
                                          </p:val>
                                        </p:tav>
                                      </p:tavLst>
                                    </p:anim>
                                    <p:set>
                                      <p:cBhvr>
                                        <p:cTn id="44" dur="1" fill="hold">
                                          <p:stCondLst>
                                            <p:cond delay="999"/>
                                          </p:stCondLst>
                                        </p:cTn>
                                        <p:tgtEl>
                                          <p:spTgt spid="7">
                                            <p:txEl>
                                              <p:pRg st="0" end="0"/>
                                            </p:txEl>
                                          </p:spTgt>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00"/>
                                        <p:tgtEl>
                                          <p:spTgt spid="7">
                                            <p:txEl>
                                              <p:pRg st="0" end="0"/>
                                            </p:txEl>
                                          </p:spTgt>
                                        </p:tgtEl>
                                      </p:cBhvr>
                                    </p:animEffect>
                                    <p:set>
                                      <p:cBhvr>
                                        <p:cTn id="47" dur="1" fill="hold">
                                          <p:stCondLst>
                                            <p:cond delay="999"/>
                                          </p:stCondLst>
                                        </p:cTn>
                                        <p:tgtEl>
                                          <p:spTgt spid="7">
                                            <p:txEl>
                                              <p:pRg st="0" end="0"/>
                                            </p:txEl>
                                          </p:spTgt>
                                        </p:tgtEl>
                                        <p:attrNameLst>
                                          <p:attrName>style.visibility</p:attrName>
                                        </p:attrNameLst>
                                      </p:cBhvr>
                                      <p:to>
                                        <p:strVal val="hidden"/>
                                      </p:to>
                                    </p:set>
                                  </p:childTnLst>
                                </p:cTn>
                              </p:par>
                              <p:par>
                                <p:cTn id="48" presetID="47" presetClass="exit" presetSubtype="0" fill="hold" grpId="1" nodeType="withEffect">
                                  <p:stCondLst>
                                    <p:cond delay="0"/>
                                  </p:stCondLst>
                                  <p:childTnLst>
                                    <p:animEffect transition="out" filter="fade">
                                      <p:cBhvr>
                                        <p:cTn id="49" dur="1000"/>
                                        <p:tgtEl>
                                          <p:spTgt spid="10"/>
                                        </p:tgtEl>
                                      </p:cBhvr>
                                    </p:animEffect>
                                    <p:anim calcmode="lin" valueType="num">
                                      <p:cBhvr>
                                        <p:cTn id="50" dur="1000"/>
                                        <p:tgtEl>
                                          <p:spTgt spid="10"/>
                                        </p:tgtEl>
                                        <p:attrNameLst>
                                          <p:attrName>ppt_x</p:attrName>
                                        </p:attrNameLst>
                                      </p:cBhvr>
                                      <p:tavLst>
                                        <p:tav tm="0">
                                          <p:val>
                                            <p:strVal val="ppt_x"/>
                                          </p:val>
                                        </p:tav>
                                        <p:tav tm="100000">
                                          <p:val>
                                            <p:strVal val="ppt_x"/>
                                          </p:val>
                                        </p:tav>
                                      </p:tavLst>
                                    </p:anim>
                                    <p:anim calcmode="lin" valueType="num">
                                      <p:cBhvr>
                                        <p:cTn id="51" dur="1000"/>
                                        <p:tgtEl>
                                          <p:spTgt spid="10"/>
                                        </p:tgtEl>
                                        <p:attrNameLst>
                                          <p:attrName>ppt_y</p:attrName>
                                        </p:attrNameLst>
                                      </p:cBhvr>
                                      <p:tavLst>
                                        <p:tav tm="0">
                                          <p:val>
                                            <p:strVal val="ppt_y"/>
                                          </p:val>
                                        </p:tav>
                                        <p:tav tm="100000">
                                          <p:val>
                                            <p:strVal val="ppt_y-.1"/>
                                          </p:val>
                                        </p:tav>
                                      </p:tavLst>
                                    </p:anim>
                                    <p:set>
                                      <p:cBhvr>
                                        <p:cTn id="52" dur="1" fill="hold">
                                          <p:stCondLst>
                                            <p:cond delay="999"/>
                                          </p:stCondLst>
                                        </p:cTn>
                                        <p:tgtEl>
                                          <p:spTgt spid="10"/>
                                        </p:tgtEl>
                                        <p:attrNameLst>
                                          <p:attrName>style.visibility</p:attrName>
                                        </p:attrNameLst>
                                      </p:cBhvr>
                                      <p:to>
                                        <p:strVal val="hidden"/>
                                      </p:to>
                                    </p:set>
                                  </p:childTnLst>
                                </p:cTn>
                              </p:par>
                              <p:par>
                                <p:cTn id="53" presetID="47" presetClass="exit" presetSubtype="0" fill="hold" grpId="1" nodeType="withEffect">
                                  <p:stCondLst>
                                    <p:cond delay="0"/>
                                  </p:stCondLst>
                                  <p:childTnLst>
                                    <p:animEffect transition="out" filter="fade">
                                      <p:cBhvr>
                                        <p:cTn id="54" dur="1000"/>
                                        <p:tgtEl>
                                          <p:spTgt spid="15"/>
                                        </p:tgtEl>
                                      </p:cBhvr>
                                    </p:animEffect>
                                    <p:anim calcmode="lin" valueType="num">
                                      <p:cBhvr>
                                        <p:cTn id="55" dur="1000"/>
                                        <p:tgtEl>
                                          <p:spTgt spid="15"/>
                                        </p:tgtEl>
                                        <p:attrNameLst>
                                          <p:attrName>ppt_x</p:attrName>
                                        </p:attrNameLst>
                                      </p:cBhvr>
                                      <p:tavLst>
                                        <p:tav tm="0">
                                          <p:val>
                                            <p:strVal val="ppt_x"/>
                                          </p:val>
                                        </p:tav>
                                        <p:tav tm="100000">
                                          <p:val>
                                            <p:strVal val="ppt_x"/>
                                          </p:val>
                                        </p:tav>
                                      </p:tavLst>
                                    </p:anim>
                                    <p:anim calcmode="lin" valueType="num">
                                      <p:cBhvr>
                                        <p:cTn id="56" dur="1000"/>
                                        <p:tgtEl>
                                          <p:spTgt spid="15"/>
                                        </p:tgtEl>
                                        <p:attrNameLst>
                                          <p:attrName>ppt_y</p:attrName>
                                        </p:attrNameLst>
                                      </p:cBhvr>
                                      <p:tavLst>
                                        <p:tav tm="0">
                                          <p:val>
                                            <p:strVal val="ppt_y"/>
                                          </p:val>
                                        </p:tav>
                                        <p:tav tm="100000">
                                          <p:val>
                                            <p:strVal val="ppt_y-.1"/>
                                          </p:val>
                                        </p:tav>
                                      </p:tavLst>
                                    </p:anim>
                                    <p:set>
                                      <p:cBhvr>
                                        <p:cTn id="57" dur="1" fill="hold">
                                          <p:stCondLst>
                                            <p:cond delay="999"/>
                                          </p:stCondLst>
                                        </p:cTn>
                                        <p:tgtEl>
                                          <p:spTgt spid="15"/>
                                        </p:tgtEl>
                                        <p:attrNameLst>
                                          <p:attrName>style.visibility</p:attrName>
                                        </p:attrNameLst>
                                      </p:cBhvr>
                                      <p:to>
                                        <p:strVal val="hidden"/>
                                      </p:to>
                                    </p:set>
                                  </p:childTnLst>
                                </p:cTn>
                              </p:par>
                              <p:par>
                                <p:cTn id="58" presetID="47" presetClass="exit" presetSubtype="0" fill="hold" grpId="1" nodeType="withEffect">
                                  <p:stCondLst>
                                    <p:cond delay="0"/>
                                  </p:stCondLst>
                                  <p:childTnLst>
                                    <p:animEffect transition="out" filter="fade">
                                      <p:cBhvr>
                                        <p:cTn id="59" dur="1000"/>
                                        <p:tgtEl>
                                          <p:spTgt spid="17"/>
                                        </p:tgtEl>
                                      </p:cBhvr>
                                    </p:animEffect>
                                    <p:anim calcmode="lin" valueType="num">
                                      <p:cBhvr>
                                        <p:cTn id="60" dur="1000"/>
                                        <p:tgtEl>
                                          <p:spTgt spid="17"/>
                                        </p:tgtEl>
                                        <p:attrNameLst>
                                          <p:attrName>ppt_x</p:attrName>
                                        </p:attrNameLst>
                                      </p:cBhvr>
                                      <p:tavLst>
                                        <p:tav tm="0">
                                          <p:val>
                                            <p:strVal val="ppt_x"/>
                                          </p:val>
                                        </p:tav>
                                        <p:tav tm="100000">
                                          <p:val>
                                            <p:strVal val="ppt_x"/>
                                          </p:val>
                                        </p:tav>
                                      </p:tavLst>
                                    </p:anim>
                                    <p:anim calcmode="lin" valueType="num">
                                      <p:cBhvr>
                                        <p:cTn id="61" dur="1000"/>
                                        <p:tgtEl>
                                          <p:spTgt spid="17"/>
                                        </p:tgtEl>
                                        <p:attrNameLst>
                                          <p:attrName>ppt_y</p:attrName>
                                        </p:attrNameLst>
                                      </p:cBhvr>
                                      <p:tavLst>
                                        <p:tav tm="0">
                                          <p:val>
                                            <p:strVal val="ppt_y"/>
                                          </p:val>
                                        </p:tav>
                                        <p:tav tm="100000">
                                          <p:val>
                                            <p:strVal val="ppt_y-.1"/>
                                          </p:val>
                                        </p:tav>
                                      </p:tavLst>
                                    </p:anim>
                                    <p:set>
                                      <p:cBhvr>
                                        <p:cTn id="62" dur="1" fill="hold">
                                          <p:stCondLst>
                                            <p:cond delay="999"/>
                                          </p:stCondLst>
                                        </p:cTn>
                                        <p:tgtEl>
                                          <p:spTgt spid="17"/>
                                        </p:tgtEl>
                                        <p:attrNameLst>
                                          <p:attrName>style.visibility</p:attrName>
                                        </p:attrNameLst>
                                      </p:cBhvr>
                                      <p:to>
                                        <p:strVal val="hidden"/>
                                      </p:to>
                                    </p:set>
                                  </p:childTnLst>
                                </p:cTn>
                              </p:par>
                            </p:childTnLst>
                          </p:cTn>
                        </p:par>
                        <p:par>
                          <p:cTn id="63" fill="hold">
                            <p:stCondLst>
                              <p:cond delay="1000"/>
                            </p:stCondLst>
                            <p:childTnLst>
                              <p:par>
                                <p:cTn id="64" presetID="42" presetClass="entr" presetSubtype="0" fill="hold" grpId="0" nodeType="after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1000"/>
                                        <p:tgtEl>
                                          <p:spTgt spid="4"/>
                                        </p:tgtEl>
                                      </p:cBhvr>
                                    </p:animEffect>
                                    <p:anim calcmode="lin" valueType="num">
                                      <p:cBhvr>
                                        <p:cTn id="67" dur="1000" fill="hold"/>
                                        <p:tgtEl>
                                          <p:spTgt spid="4"/>
                                        </p:tgtEl>
                                        <p:attrNameLst>
                                          <p:attrName>ppt_x</p:attrName>
                                        </p:attrNameLst>
                                      </p:cBhvr>
                                      <p:tavLst>
                                        <p:tav tm="0">
                                          <p:val>
                                            <p:strVal val="#ppt_x"/>
                                          </p:val>
                                        </p:tav>
                                        <p:tav tm="100000">
                                          <p:val>
                                            <p:strVal val="#ppt_x"/>
                                          </p:val>
                                        </p:tav>
                                      </p:tavLst>
                                    </p:anim>
                                    <p:anim calcmode="lin" valueType="num">
                                      <p:cBhvr>
                                        <p:cTn id="68" dur="1000" fill="hold"/>
                                        <p:tgtEl>
                                          <p:spTgt spid="4"/>
                                        </p:tgtEl>
                                        <p:attrNameLst>
                                          <p:attrName>ppt_y</p:attrName>
                                        </p:attrNameLst>
                                      </p:cBhvr>
                                      <p:tavLst>
                                        <p:tav tm="0">
                                          <p:val>
                                            <p:strVal val="#ppt_y+.1"/>
                                          </p:val>
                                        </p:tav>
                                        <p:tav tm="100000">
                                          <p:val>
                                            <p:strVal val="#ppt_y"/>
                                          </p:val>
                                        </p:tav>
                                      </p:tavLst>
                                    </p:anim>
                                  </p:childTnLst>
                                </p:cTn>
                              </p:par>
                            </p:childTnLst>
                          </p:cTn>
                        </p:par>
                        <p:par>
                          <p:cTn id="69" fill="hold">
                            <p:stCondLst>
                              <p:cond delay="2000"/>
                            </p:stCondLst>
                            <p:childTnLst>
                              <p:par>
                                <p:cTn id="70" presetID="3" presetClass="emph" presetSubtype="2" fill="hold" grpId="1" nodeType="afterEffect">
                                  <p:stCondLst>
                                    <p:cond delay="0"/>
                                  </p:stCondLst>
                                  <p:childTnLst>
                                    <p:animClr clrSpc="rgb" dir="cw">
                                      <p:cBhvr override="childStyle">
                                        <p:cTn id="71" dur="2000" fill="hold"/>
                                        <p:tgtEl>
                                          <p:spTgt spid="4"/>
                                        </p:tgtEl>
                                        <p:attrNameLst>
                                          <p:attrName>style.color</p:attrName>
                                        </p:attrNameLst>
                                      </p:cBhvr>
                                      <p:to>
                                        <a:srgbClr val="CC9900"/>
                                      </p:to>
                                    </p:animClr>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p:cTn id="76" dur="500" fill="hold"/>
                                        <p:tgtEl>
                                          <p:spTgt spid="12"/>
                                        </p:tgtEl>
                                        <p:attrNameLst>
                                          <p:attrName>ppt_w</p:attrName>
                                        </p:attrNameLst>
                                      </p:cBhvr>
                                      <p:tavLst>
                                        <p:tav tm="0">
                                          <p:val>
                                            <p:fltVal val="0"/>
                                          </p:val>
                                        </p:tav>
                                        <p:tav tm="100000">
                                          <p:val>
                                            <p:strVal val="#ppt_w"/>
                                          </p:val>
                                        </p:tav>
                                      </p:tavLst>
                                    </p:anim>
                                    <p:anim calcmode="lin" valueType="num">
                                      <p:cBhvr>
                                        <p:cTn id="77" dur="500" fill="hold"/>
                                        <p:tgtEl>
                                          <p:spTgt spid="12"/>
                                        </p:tgtEl>
                                        <p:attrNameLst>
                                          <p:attrName>ppt_h</p:attrName>
                                        </p:attrNameLst>
                                      </p:cBhvr>
                                      <p:tavLst>
                                        <p:tav tm="0">
                                          <p:val>
                                            <p:fltVal val="0"/>
                                          </p:val>
                                        </p:tav>
                                        <p:tav tm="100000">
                                          <p:val>
                                            <p:strVal val="#ppt_h"/>
                                          </p:val>
                                        </p:tav>
                                      </p:tavLst>
                                    </p:anim>
                                  </p:childTnLst>
                                </p:cTn>
                              </p:par>
                              <p:par>
                                <p:cTn id="78" presetID="23" presetClass="entr" presetSubtype="16" fill="hold" grpId="0" nodeType="withEffect">
                                  <p:stCondLst>
                                    <p:cond delay="40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wipe(left)">
                                      <p:cBhvr>
                                        <p:cTn id="86" dur="500"/>
                                        <p:tgtEl>
                                          <p:spTgt spid="13"/>
                                        </p:tgtEl>
                                      </p:cBhvr>
                                    </p:animEffect>
                                  </p:childTnLst>
                                </p:cTn>
                              </p:par>
                              <p:par>
                                <p:cTn id="87" presetID="18" presetClass="emph" presetSubtype="0" fill="hold" grpId="1" nodeType="withEffect">
                                  <p:stCondLst>
                                    <p:cond delay="0"/>
                                  </p:stCondLst>
                                  <p:childTnLst>
                                    <p:set>
                                      <p:cBhvr override="childStyle">
                                        <p:cTn id="88" dur="500" fill="hold"/>
                                        <p:tgtEl>
                                          <p:spTgt spid="13"/>
                                        </p:tgtEl>
                                        <p:attrNameLst>
                                          <p:attrName>style.textDecorationUnderline</p:attrName>
                                        </p:attrNameLst>
                                      </p:cBhvr>
                                      <p:to>
                                        <p:strVal val="true"/>
                                      </p:to>
                                    </p:set>
                                  </p:childTnLst>
                                </p:cTn>
                              </p:par>
                              <p:par>
                                <p:cTn id="89" presetID="22" presetClass="entr" presetSubtype="8"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left)">
                                      <p:cBhvr>
                                        <p:cTn id="91" dur="500"/>
                                        <p:tgtEl>
                                          <p:spTgt spid="14"/>
                                        </p:tgtEl>
                                      </p:cBhvr>
                                    </p:animEffect>
                                  </p:childTnLst>
                                </p:cTn>
                              </p:par>
                            </p:childTnLst>
                          </p:cTn>
                        </p:par>
                      </p:childTnLst>
                    </p:cTn>
                  </p:par>
                  <p:par>
                    <p:cTn id="92" fill="hold">
                      <p:stCondLst>
                        <p:cond delay="indefinite"/>
                      </p:stCondLst>
                      <p:childTnLst>
                        <p:par>
                          <p:cTn id="93" fill="hold">
                            <p:stCondLst>
                              <p:cond delay="0"/>
                            </p:stCondLst>
                            <p:childTnLst>
                              <p:par>
                                <p:cTn id="94" presetID="21" presetClass="entr" presetSubtype="8" fill="hold" grpId="0" nodeType="click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wheel(8)">
                                      <p:cBhvr>
                                        <p:cTn id="96" dur="1500"/>
                                        <p:tgtEl>
                                          <p:spTgt spid="20"/>
                                        </p:tgtEl>
                                      </p:cBhvr>
                                    </p:animEffect>
                                  </p:childTnLst>
                                </p:cTn>
                              </p:par>
                              <p:par>
                                <p:cTn id="97" presetID="21" presetClass="entr" presetSubtype="8" fill="hold" grpId="0" nodeType="with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heel(8)">
                                      <p:cBhvr>
                                        <p:cTn id="99" dur="1500"/>
                                        <p:tgtEl>
                                          <p:spTgt spid="2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400"/>
                                  </p:stCondLst>
                                  <p:childTnLst>
                                    <p:set>
                                      <p:cBhvr>
                                        <p:cTn id="103" dur="1" fill="hold">
                                          <p:stCondLst>
                                            <p:cond delay="0"/>
                                          </p:stCondLst>
                                        </p:cTn>
                                        <p:tgtEl>
                                          <p:spTgt spid="8"/>
                                        </p:tgtEl>
                                        <p:attrNameLst>
                                          <p:attrName>style.visibility</p:attrName>
                                        </p:attrNameLst>
                                      </p:cBhvr>
                                      <p:to>
                                        <p:strVal val="visible"/>
                                      </p:to>
                                    </p:set>
                                    <p:animEffect transition="in" filter="fade">
                                      <p:cBhvr>
                                        <p:cTn id="104" dur="250"/>
                                        <p:tgtEl>
                                          <p:spTgt spid="8"/>
                                        </p:tgtEl>
                                      </p:cBhvr>
                                    </p:animEffect>
                                  </p:childTnLst>
                                </p:cTn>
                              </p:par>
                              <p:par>
                                <p:cTn id="105" presetID="10" presetClass="entr" presetSubtype="0" fill="hold" grpId="0" nodeType="withEffect">
                                  <p:stCondLst>
                                    <p:cond delay="400"/>
                                  </p:stCondLst>
                                  <p:childTnLst>
                                    <p:set>
                                      <p:cBhvr>
                                        <p:cTn id="106" dur="1" fill="hold">
                                          <p:stCondLst>
                                            <p:cond delay="0"/>
                                          </p:stCondLst>
                                        </p:cTn>
                                        <p:tgtEl>
                                          <p:spTgt spid="9"/>
                                        </p:tgtEl>
                                        <p:attrNameLst>
                                          <p:attrName>style.visibility</p:attrName>
                                        </p:attrNameLst>
                                      </p:cBhvr>
                                      <p:to>
                                        <p:strVal val="visible"/>
                                      </p:to>
                                    </p:set>
                                    <p:animEffect transition="in" filter="fade">
                                      <p:cBhvr>
                                        <p:cTn id="107" dur="250"/>
                                        <p:tgtEl>
                                          <p:spTgt spid="9"/>
                                        </p:tgtEl>
                                      </p:cBhvr>
                                    </p:animEffect>
                                  </p:childTnLst>
                                </p:cTn>
                              </p:par>
                              <p:par>
                                <p:cTn id="108" presetID="10" presetClass="entr" presetSubtype="0" fill="hold" grpId="0" nodeType="withEffect">
                                  <p:stCondLst>
                                    <p:cond delay="400"/>
                                  </p:stCondLst>
                                  <p:childTnLst>
                                    <p:set>
                                      <p:cBhvr>
                                        <p:cTn id="109" dur="1" fill="hold">
                                          <p:stCondLst>
                                            <p:cond delay="0"/>
                                          </p:stCondLst>
                                        </p:cTn>
                                        <p:tgtEl>
                                          <p:spTgt spid="6"/>
                                        </p:tgtEl>
                                        <p:attrNameLst>
                                          <p:attrName>style.visibility</p:attrName>
                                        </p:attrNameLst>
                                      </p:cBhvr>
                                      <p:to>
                                        <p:strVal val="visible"/>
                                      </p:to>
                                    </p:set>
                                    <p:animEffect transition="in" filter="fade">
                                      <p:cBhvr>
                                        <p:cTn id="110" dur="250"/>
                                        <p:tgtEl>
                                          <p:spTgt spid="6"/>
                                        </p:tgtEl>
                                      </p:cBhvr>
                                    </p:animEffect>
                                  </p:childTnLst>
                                </p:cTn>
                              </p:par>
                              <p:par>
                                <p:cTn id="111" presetID="0" presetClass="path" presetSubtype="0" accel="46296" decel="33333" fill="hold" grpId="1" nodeType="withEffect">
                                  <p:stCondLst>
                                    <p:cond delay="400"/>
                                  </p:stCondLst>
                                  <p:childTnLst>
                                    <p:animMotion origin="layout" path="M -5.55556E-7 2.22222E-6 C -0.00885 0.00046 -0.03628 0.00231 -0.05365 0.00231 C -0.07101 0.00231 -0.09045 0.00648 -0.10382 2.22222E-6 C -0.11719 -0.00648 -0.12691 -0.01898 -0.13368 -0.03658 C -0.14045 -0.05417 -0.14219 -0.07454 -0.14444 -0.10556 C -0.1467 -0.13658 -0.14653 -0.18334 -0.14705 -0.22222 C -0.14757 -0.26111 -0.14687 -0.30232 -0.14705 -0.33889 C -0.14722 -0.37547 -0.14774 -0.41991 -0.14792 -0.44121 " pathEditMode="relative" rAng="0" ptsTypes="aaaaaaaa">
                                      <p:cBhvr>
                                        <p:cTn id="112" dur="2700" fill="hold"/>
                                        <p:tgtEl>
                                          <p:spTgt spid="9"/>
                                        </p:tgtEl>
                                        <p:attrNameLst>
                                          <p:attrName>ppt_x</p:attrName>
                                          <p:attrName>ppt_y</p:attrName>
                                        </p:attrNameLst>
                                      </p:cBhvr>
                                      <p:rCtr x="-7396" y="-21736"/>
                                    </p:animMotion>
                                  </p:childTnLst>
                                </p:cTn>
                              </p:par>
                              <p:par>
                                <p:cTn id="113" presetID="0" presetClass="path" presetSubtype="0" accel="50000" decel="40000" fill="hold" grpId="1" nodeType="withEffect">
                                  <p:stCondLst>
                                    <p:cond delay="400"/>
                                  </p:stCondLst>
                                  <p:childTnLst>
                                    <p:animMotion origin="layout" path="M 8.33333E-7 2.22222E-6 C -0.02118 0.00069 -0.09445 0.0037 -0.12691 0.0044 C -0.15938 0.00509 -0.17413 0.00509 -0.19531 0.0044 C -0.21649 0.0037 -0.23872 0.00578 -0.25365 2.22222E-6 C -0.26858 -0.00602 -0.27865 -0.01459 -0.28524 -0.03009 C -0.29184 -0.0456 -0.29132 -0.05787 -0.29288 -0.09329 C -0.29445 -0.12894 -0.29427 -0.20209 -0.29445 -0.24329 C -0.29462 -0.28449 -0.29375 -0.31991 -0.29358 -0.34005 " pathEditMode="relative" rAng="0" ptsTypes="aaaaaaaa">
                                      <p:cBhvr>
                                        <p:cTn id="114" dur="2250" fill="hold"/>
                                        <p:tgtEl>
                                          <p:spTgt spid="8"/>
                                        </p:tgtEl>
                                        <p:attrNameLst>
                                          <p:attrName>ppt_x</p:attrName>
                                          <p:attrName>ppt_y</p:attrName>
                                        </p:attrNameLst>
                                      </p:cBhvr>
                                      <p:rCtr x="-14740" y="-16713"/>
                                    </p:animMotion>
                                  </p:childTnLst>
                                </p:cTn>
                              </p:par>
                              <p:par>
                                <p:cTn id="115" presetID="0" presetClass="path" presetSubtype="0" accel="50000" decel="50000" fill="hold" grpId="2" nodeType="withEffect">
                                  <p:stCondLst>
                                    <p:cond delay="400"/>
                                  </p:stCondLst>
                                  <p:childTnLst>
                                    <p:animMotion origin="layout" path="M -2.77778E-6 2.22222E-6 L -0.00573 0.27639 " pathEditMode="relative" rAng="0" ptsTypes="AA">
                                      <p:cBhvr>
                                        <p:cTn id="116" dur="2000" fill="hold"/>
                                        <p:tgtEl>
                                          <p:spTgt spid="6"/>
                                        </p:tgtEl>
                                        <p:attrNameLst>
                                          <p:attrName>ppt_x</p:attrName>
                                          <p:attrName>ppt_y</p:attrName>
                                        </p:attrNameLst>
                                      </p:cBhvr>
                                      <p:rCtr x="-295" y="13819"/>
                                    </p:animMotion>
                                  </p:childTnLst>
                                </p:cTn>
                              </p:par>
                              <p:par>
                                <p:cTn id="117" presetID="47" presetClass="exit" presetSubtype="0" fill="hold" grpId="2" nodeType="withEffect">
                                  <p:stCondLst>
                                    <p:cond delay="400"/>
                                  </p:stCondLst>
                                  <p:childTnLst>
                                    <p:animEffect transition="out" filter="fade">
                                      <p:cBhvr>
                                        <p:cTn id="118" dur="1250"/>
                                        <p:tgtEl>
                                          <p:spTgt spid="4"/>
                                        </p:tgtEl>
                                      </p:cBhvr>
                                    </p:animEffect>
                                    <p:anim calcmode="lin" valueType="num">
                                      <p:cBhvr>
                                        <p:cTn id="119" dur="1250"/>
                                        <p:tgtEl>
                                          <p:spTgt spid="4"/>
                                        </p:tgtEl>
                                        <p:attrNameLst>
                                          <p:attrName>ppt_x</p:attrName>
                                        </p:attrNameLst>
                                      </p:cBhvr>
                                      <p:tavLst>
                                        <p:tav tm="0">
                                          <p:val>
                                            <p:strVal val="ppt_x"/>
                                          </p:val>
                                        </p:tav>
                                        <p:tav tm="100000">
                                          <p:val>
                                            <p:strVal val="ppt_x"/>
                                          </p:val>
                                        </p:tav>
                                      </p:tavLst>
                                    </p:anim>
                                    <p:anim calcmode="lin" valueType="num">
                                      <p:cBhvr>
                                        <p:cTn id="120" dur="1250"/>
                                        <p:tgtEl>
                                          <p:spTgt spid="4"/>
                                        </p:tgtEl>
                                        <p:attrNameLst>
                                          <p:attrName>ppt_y</p:attrName>
                                        </p:attrNameLst>
                                      </p:cBhvr>
                                      <p:tavLst>
                                        <p:tav tm="0">
                                          <p:val>
                                            <p:strVal val="ppt_y"/>
                                          </p:val>
                                        </p:tav>
                                        <p:tav tm="100000">
                                          <p:val>
                                            <p:strVal val="ppt_y-.1"/>
                                          </p:val>
                                        </p:tav>
                                      </p:tavLst>
                                    </p:anim>
                                    <p:set>
                                      <p:cBhvr>
                                        <p:cTn id="121" dur="1" fill="hold">
                                          <p:stCondLst>
                                            <p:cond delay="1249"/>
                                          </p:stCondLst>
                                        </p:cTn>
                                        <p:tgtEl>
                                          <p:spTgt spid="4"/>
                                        </p:tgtEl>
                                        <p:attrNameLst>
                                          <p:attrName>style.visibility</p:attrName>
                                        </p:attrNameLst>
                                      </p:cBhvr>
                                      <p:to>
                                        <p:strVal val="hidden"/>
                                      </p:to>
                                    </p:set>
                                  </p:childTnLst>
                                </p:cTn>
                              </p:par>
                              <p:par>
                                <p:cTn id="122" presetID="47" presetClass="exit" presetSubtype="0" fill="hold" grpId="1" nodeType="withEffect">
                                  <p:stCondLst>
                                    <p:cond delay="400"/>
                                  </p:stCondLst>
                                  <p:childTnLst>
                                    <p:animEffect transition="out" filter="fade">
                                      <p:cBhvr>
                                        <p:cTn id="123" dur="1250"/>
                                        <p:tgtEl>
                                          <p:spTgt spid="11"/>
                                        </p:tgtEl>
                                      </p:cBhvr>
                                    </p:animEffect>
                                    <p:anim calcmode="lin" valueType="num">
                                      <p:cBhvr>
                                        <p:cTn id="124" dur="1250"/>
                                        <p:tgtEl>
                                          <p:spTgt spid="11"/>
                                        </p:tgtEl>
                                        <p:attrNameLst>
                                          <p:attrName>ppt_x</p:attrName>
                                        </p:attrNameLst>
                                      </p:cBhvr>
                                      <p:tavLst>
                                        <p:tav tm="0">
                                          <p:val>
                                            <p:strVal val="ppt_x"/>
                                          </p:val>
                                        </p:tav>
                                        <p:tav tm="100000">
                                          <p:val>
                                            <p:strVal val="ppt_x"/>
                                          </p:val>
                                        </p:tav>
                                      </p:tavLst>
                                    </p:anim>
                                    <p:anim calcmode="lin" valueType="num">
                                      <p:cBhvr>
                                        <p:cTn id="125" dur="1250"/>
                                        <p:tgtEl>
                                          <p:spTgt spid="11"/>
                                        </p:tgtEl>
                                        <p:attrNameLst>
                                          <p:attrName>ppt_y</p:attrName>
                                        </p:attrNameLst>
                                      </p:cBhvr>
                                      <p:tavLst>
                                        <p:tav tm="0">
                                          <p:val>
                                            <p:strVal val="ppt_y"/>
                                          </p:val>
                                        </p:tav>
                                        <p:tav tm="100000">
                                          <p:val>
                                            <p:strVal val="ppt_y-.1"/>
                                          </p:val>
                                        </p:tav>
                                      </p:tavLst>
                                    </p:anim>
                                    <p:set>
                                      <p:cBhvr>
                                        <p:cTn id="126" dur="1" fill="hold">
                                          <p:stCondLst>
                                            <p:cond delay="1249"/>
                                          </p:stCondLst>
                                        </p:cTn>
                                        <p:tgtEl>
                                          <p:spTgt spid="11"/>
                                        </p:tgtEl>
                                        <p:attrNameLst>
                                          <p:attrName>style.visibility</p:attrName>
                                        </p:attrNameLst>
                                      </p:cBhvr>
                                      <p:to>
                                        <p:strVal val="hidden"/>
                                      </p:to>
                                    </p:set>
                                  </p:childTnLst>
                                </p:cTn>
                              </p:par>
                              <p:par>
                                <p:cTn id="127" presetID="47" presetClass="exit" presetSubtype="0" fill="hold" grpId="1" nodeType="withEffect">
                                  <p:stCondLst>
                                    <p:cond delay="400"/>
                                  </p:stCondLst>
                                  <p:childTnLst>
                                    <p:animEffect transition="out" filter="fade">
                                      <p:cBhvr>
                                        <p:cTn id="128" dur="1250"/>
                                        <p:tgtEl>
                                          <p:spTgt spid="12"/>
                                        </p:tgtEl>
                                      </p:cBhvr>
                                    </p:animEffect>
                                    <p:anim calcmode="lin" valueType="num">
                                      <p:cBhvr>
                                        <p:cTn id="129" dur="1250"/>
                                        <p:tgtEl>
                                          <p:spTgt spid="12"/>
                                        </p:tgtEl>
                                        <p:attrNameLst>
                                          <p:attrName>ppt_x</p:attrName>
                                        </p:attrNameLst>
                                      </p:cBhvr>
                                      <p:tavLst>
                                        <p:tav tm="0">
                                          <p:val>
                                            <p:strVal val="ppt_x"/>
                                          </p:val>
                                        </p:tav>
                                        <p:tav tm="100000">
                                          <p:val>
                                            <p:strVal val="ppt_x"/>
                                          </p:val>
                                        </p:tav>
                                      </p:tavLst>
                                    </p:anim>
                                    <p:anim calcmode="lin" valueType="num">
                                      <p:cBhvr>
                                        <p:cTn id="130" dur="1250"/>
                                        <p:tgtEl>
                                          <p:spTgt spid="12"/>
                                        </p:tgtEl>
                                        <p:attrNameLst>
                                          <p:attrName>ppt_y</p:attrName>
                                        </p:attrNameLst>
                                      </p:cBhvr>
                                      <p:tavLst>
                                        <p:tav tm="0">
                                          <p:val>
                                            <p:strVal val="ppt_y"/>
                                          </p:val>
                                        </p:tav>
                                        <p:tav tm="100000">
                                          <p:val>
                                            <p:strVal val="ppt_y-.1"/>
                                          </p:val>
                                        </p:tav>
                                      </p:tavLst>
                                    </p:anim>
                                    <p:set>
                                      <p:cBhvr>
                                        <p:cTn id="131" dur="1" fill="hold">
                                          <p:stCondLst>
                                            <p:cond delay="1249"/>
                                          </p:stCondLst>
                                        </p:cTn>
                                        <p:tgtEl>
                                          <p:spTgt spid="12"/>
                                        </p:tgtEl>
                                        <p:attrNameLst>
                                          <p:attrName>style.visibility</p:attrName>
                                        </p:attrNameLst>
                                      </p:cBhvr>
                                      <p:to>
                                        <p:strVal val="hidden"/>
                                      </p:to>
                                    </p:set>
                                  </p:childTnLst>
                                </p:cTn>
                              </p:par>
                              <p:par>
                                <p:cTn id="132" presetID="47" presetClass="exit" presetSubtype="0" fill="hold" grpId="1" nodeType="withEffect">
                                  <p:stCondLst>
                                    <p:cond delay="400"/>
                                  </p:stCondLst>
                                  <p:childTnLst>
                                    <p:animEffect transition="out" filter="fade">
                                      <p:cBhvr>
                                        <p:cTn id="133" dur="1250"/>
                                        <p:tgtEl>
                                          <p:spTgt spid="20"/>
                                        </p:tgtEl>
                                      </p:cBhvr>
                                    </p:animEffect>
                                    <p:anim calcmode="lin" valueType="num">
                                      <p:cBhvr>
                                        <p:cTn id="134" dur="1250"/>
                                        <p:tgtEl>
                                          <p:spTgt spid="20"/>
                                        </p:tgtEl>
                                        <p:attrNameLst>
                                          <p:attrName>ppt_x</p:attrName>
                                        </p:attrNameLst>
                                      </p:cBhvr>
                                      <p:tavLst>
                                        <p:tav tm="0">
                                          <p:val>
                                            <p:strVal val="ppt_x"/>
                                          </p:val>
                                        </p:tav>
                                        <p:tav tm="100000">
                                          <p:val>
                                            <p:strVal val="ppt_x"/>
                                          </p:val>
                                        </p:tav>
                                      </p:tavLst>
                                    </p:anim>
                                    <p:anim calcmode="lin" valueType="num">
                                      <p:cBhvr>
                                        <p:cTn id="135" dur="1250"/>
                                        <p:tgtEl>
                                          <p:spTgt spid="20"/>
                                        </p:tgtEl>
                                        <p:attrNameLst>
                                          <p:attrName>ppt_y</p:attrName>
                                        </p:attrNameLst>
                                      </p:cBhvr>
                                      <p:tavLst>
                                        <p:tav tm="0">
                                          <p:val>
                                            <p:strVal val="ppt_y"/>
                                          </p:val>
                                        </p:tav>
                                        <p:tav tm="100000">
                                          <p:val>
                                            <p:strVal val="ppt_y-.1"/>
                                          </p:val>
                                        </p:tav>
                                      </p:tavLst>
                                    </p:anim>
                                    <p:set>
                                      <p:cBhvr>
                                        <p:cTn id="136" dur="1" fill="hold">
                                          <p:stCondLst>
                                            <p:cond delay="1249"/>
                                          </p:stCondLst>
                                        </p:cTn>
                                        <p:tgtEl>
                                          <p:spTgt spid="20"/>
                                        </p:tgtEl>
                                        <p:attrNameLst>
                                          <p:attrName>style.visibility</p:attrName>
                                        </p:attrNameLst>
                                      </p:cBhvr>
                                      <p:to>
                                        <p:strVal val="hidden"/>
                                      </p:to>
                                    </p:set>
                                  </p:childTnLst>
                                </p:cTn>
                              </p:par>
                              <p:par>
                                <p:cTn id="137" presetID="47" presetClass="exit" presetSubtype="0" fill="hold" grpId="1" nodeType="withEffect">
                                  <p:stCondLst>
                                    <p:cond delay="400"/>
                                  </p:stCondLst>
                                  <p:childTnLst>
                                    <p:animEffect transition="out" filter="fade">
                                      <p:cBhvr>
                                        <p:cTn id="138" dur="1250"/>
                                        <p:tgtEl>
                                          <p:spTgt spid="21"/>
                                        </p:tgtEl>
                                      </p:cBhvr>
                                    </p:animEffect>
                                    <p:anim calcmode="lin" valueType="num">
                                      <p:cBhvr>
                                        <p:cTn id="139" dur="1250"/>
                                        <p:tgtEl>
                                          <p:spTgt spid="21"/>
                                        </p:tgtEl>
                                        <p:attrNameLst>
                                          <p:attrName>ppt_x</p:attrName>
                                        </p:attrNameLst>
                                      </p:cBhvr>
                                      <p:tavLst>
                                        <p:tav tm="0">
                                          <p:val>
                                            <p:strVal val="ppt_x"/>
                                          </p:val>
                                        </p:tav>
                                        <p:tav tm="100000">
                                          <p:val>
                                            <p:strVal val="ppt_x"/>
                                          </p:val>
                                        </p:tav>
                                      </p:tavLst>
                                    </p:anim>
                                    <p:anim calcmode="lin" valueType="num">
                                      <p:cBhvr>
                                        <p:cTn id="140" dur="1250"/>
                                        <p:tgtEl>
                                          <p:spTgt spid="21"/>
                                        </p:tgtEl>
                                        <p:attrNameLst>
                                          <p:attrName>ppt_y</p:attrName>
                                        </p:attrNameLst>
                                      </p:cBhvr>
                                      <p:tavLst>
                                        <p:tav tm="0">
                                          <p:val>
                                            <p:strVal val="ppt_y"/>
                                          </p:val>
                                        </p:tav>
                                        <p:tav tm="100000">
                                          <p:val>
                                            <p:strVal val="ppt_y-.1"/>
                                          </p:val>
                                        </p:tav>
                                      </p:tavLst>
                                    </p:anim>
                                    <p:set>
                                      <p:cBhvr>
                                        <p:cTn id="141" dur="1" fill="hold">
                                          <p:stCondLst>
                                            <p:cond delay="1249"/>
                                          </p:stCondLst>
                                        </p:cTn>
                                        <p:tgtEl>
                                          <p:spTgt spid="21"/>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13"/>
                                        </p:tgtEl>
                                      </p:cBhvr>
                                    </p:animEffect>
                                    <p:set>
                                      <p:cBhvr>
                                        <p:cTn id="144" dur="1" fill="hold">
                                          <p:stCondLst>
                                            <p:cond delay="499"/>
                                          </p:stCondLst>
                                        </p:cTn>
                                        <p:tgtEl>
                                          <p:spTgt spid="13"/>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14"/>
                                        </p:tgtEl>
                                      </p:cBhvr>
                                    </p:animEffect>
                                    <p:set>
                                      <p:cBhvr>
                                        <p:cTn id="147" dur="1" fill="hold">
                                          <p:stCondLst>
                                            <p:cond delay="499"/>
                                          </p:stCondLst>
                                        </p:cTn>
                                        <p:tgtEl>
                                          <p:spTgt spid="14"/>
                                        </p:tgtEl>
                                        <p:attrNameLst>
                                          <p:attrName>style.visibility</p:attrName>
                                        </p:attrNameLst>
                                      </p:cBhvr>
                                      <p:to>
                                        <p:strVal val="hidden"/>
                                      </p:to>
                                    </p:set>
                                  </p:childTnLst>
                                </p:cTn>
                              </p:par>
                            </p:childTnLst>
                          </p:cTn>
                        </p:par>
                        <p:par>
                          <p:cTn id="148" fill="hold">
                            <p:stCondLst>
                              <p:cond delay="3100"/>
                            </p:stCondLst>
                            <p:childTnLst>
                              <p:par>
                                <p:cTn id="149" presetID="42" presetClass="entr" presetSubtype="0" fill="hold" grpId="0" nodeType="afterEffect">
                                  <p:stCondLst>
                                    <p:cond delay="250"/>
                                  </p:stCondLst>
                                  <p:childTnLst>
                                    <p:set>
                                      <p:cBhvr>
                                        <p:cTn id="150" dur="1" fill="hold">
                                          <p:stCondLst>
                                            <p:cond delay="0"/>
                                          </p:stCondLst>
                                        </p:cTn>
                                        <p:tgtEl>
                                          <p:spTgt spid="19"/>
                                        </p:tgtEl>
                                        <p:attrNameLst>
                                          <p:attrName>style.visibility</p:attrName>
                                        </p:attrNameLst>
                                      </p:cBhvr>
                                      <p:to>
                                        <p:strVal val="visible"/>
                                      </p:to>
                                    </p:set>
                                    <p:animEffect transition="in" filter="fade">
                                      <p:cBhvr>
                                        <p:cTn id="151" dur="1000"/>
                                        <p:tgtEl>
                                          <p:spTgt spid="19"/>
                                        </p:tgtEl>
                                      </p:cBhvr>
                                    </p:animEffect>
                                    <p:anim calcmode="lin" valueType="num">
                                      <p:cBhvr>
                                        <p:cTn id="152" dur="1000" fill="hold"/>
                                        <p:tgtEl>
                                          <p:spTgt spid="19"/>
                                        </p:tgtEl>
                                        <p:attrNameLst>
                                          <p:attrName>ppt_x</p:attrName>
                                        </p:attrNameLst>
                                      </p:cBhvr>
                                      <p:tavLst>
                                        <p:tav tm="0">
                                          <p:val>
                                            <p:strVal val="#ppt_x"/>
                                          </p:val>
                                        </p:tav>
                                        <p:tav tm="100000">
                                          <p:val>
                                            <p:strVal val="#ppt_x"/>
                                          </p:val>
                                        </p:tav>
                                      </p:tavLst>
                                    </p:anim>
                                    <p:anim calcmode="lin" valueType="num">
                                      <p:cBhvr>
                                        <p:cTn id="1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7" grpId="1" build="allAtOnce"/>
      <p:bldP spid="7" grpId="2" build="allAtOnce"/>
      <p:bldP spid="2" grpId="0"/>
      <p:bldP spid="2" grpId="1"/>
      <p:bldP spid="2" grpId="2"/>
      <p:bldP spid="2" grpId="3"/>
      <p:bldP spid="4" grpId="0"/>
      <p:bldP spid="4" grpId="1"/>
      <p:bldP spid="4" grpId="2"/>
      <p:bldP spid="6" grpId="0"/>
      <p:bldP spid="6" grpId="2"/>
      <p:bldP spid="8" grpId="0"/>
      <p:bldP spid="8" grpId="1"/>
      <p:bldP spid="14" grpId="0"/>
      <p:bldP spid="14" grpId="1"/>
      <p:bldP spid="9" grpId="0"/>
      <p:bldP spid="9" grpId="1"/>
      <p:bldP spid="10" grpId="0"/>
      <p:bldP spid="10" grpId="1"/>
      <p:bldP spid="11" grpId="0"/>
      <p:bldP spid="11" grpId="1"/>
      <p:bldP spid="12" grpId="0"/>
      <p:bldP spid="12" grpId="1"/>
      <p:bldP spid="15" grpId="0"/>
      <p:bldP spid="15" grpId="1"/>
      <p:bldP spid="17" grpId="0"/>
      <p:bldP spid="17" grpId="1"/>
      <p:bldP spid="19" grpId="0"/>
      <p:bldP spid="20" grpId="0"/>
      <p:bldP spid="20" grpId="1"/>
      <p:bldP spid="21" grpId="0"/>
      <p:bldP spid="2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9143999" cy="6858000"/>
          </a:xfrm>
          <a:prstGeom prst="rect">
            <a:avLst/>
          </a:prstGeom>
        </p:spPr>
      </p:pic>
      <p:sp>
        <p:nvSpPr>
          <p:cNvPr id="6" name="Title 1"/>
          <p:cNvSpPr txBox="1">
            <a:spLocks/>
          </p:cNvSpPr>
          <p:nvPr/>
        </p:nvSpPr>
        <p:spPr>
          <a:xfrm>
            <a:off x="1905000" y="3352800"/>
            <a:ext cx="1972519" cy="9144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solidFill>
                  <a:srgbClr val="CC9900"/>
                </a:solidFill>
                <a:effectLst>
                  <a:outerShdw blurRad="80000" dist="40000" dir="5040000" algn="tl">
                    <a:srgbClr val="000000">
                      <a:alpha val="30000"/>
                    </a:srgbClr>
                  </a:outerShdw>
                </a:effectLst>
              </a:rPr>
              <a:t> </a:t>
            </a:r>
            <a:r>
              <a:rPr lang="en-US" sz="5000" b="1" dirty="0">
                <a:ln w="11430"/>
                <a:solidFill>
                  <a:srgbClr val="CC9900"/>
                </a:solidFill>
                <a:effectLst>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LORD</a:t>
            </a:r>
            <a:endParaRPr lang="en-US" sz="3200" b="1" dirty="0">
              <a:ln w="11430"/>
              <a:solidFill>
                <a:srgbClr val="CC9900"/>
              </a:solidFill>
              <a:effectLst>
                <a:glow rad="63500">
                  <a:schemeClr val="tx1"/>
                </a:glow>
                <a:outerShdw blurRad="80000" dist="40000" dir="5040000" algn="tl">
                  <a:srgbClr val="000000">
                    <a:alpha val="30000"/>
                  </a:srgbClr>
                </a:outerShdw>
              </a:effectLst>
            </a:endParaRPr>
          </a:p>
        </p:txBody>
      </p:sp>
      <p:sp>
        <p:nvSpPr>
          <p:cNvPr id="7" name="Title 1"/>
          <p:cNvSpPr txBox="1">
            <a:spLocks/>
          </p:cNvSpPr>
          <p:nvPr/>
        </p:nvSpPr>
        <p:spPr>
          <a:xfrm>
            <a:off x="4876800" y="4648200"/>
            <a:ext cx="12192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rgbClr val="FFFF00"/>
                  </a:solidFill>
                  <a:prstDash val="solid"/>
                </a:ln>
                <a:solidFill>
                  <a:srgbClr val="FF0000"/>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1295400" y="3170238"/>
            <a:ext cx="6553200" cy="31543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The LORD is near to all who call upon Him, To all who call upon Him in truth.</a:t>
            </a:r>
            <a:r>
              <a:rPr lang="en-US" b="1" i="1" dirty="0">
                <a:ln w="11430"/>
                <a:solidFill>
                  <a:srgbClr val="CC9900"/>
                </a:solidFill>
                <a:effectLst>
                  <a:glow rad="101600">
                    <a:schemeClr val="tx1"/>
                  </a:glow>
                  <a:outerShdw blurRad="80000" dist="40000" dir="5040000" algn="tl">
                    <a:srgbClr val="000000">
                      <a:alpha val="30000"/>
                    </a:srgbClr>
                  </a:outerShdw>
                </a:effectLst>
              </a:rPr>
              <a:t>       </a:t>
            </a:r>
            <a:r>
              <a:rPr lang="en-US" sz="3200" b="1" i="1" dirty="0">
                <a:ln w="11430"/>
                <a:solidFill>
                  <a:srgbClr val="CC9900"/>
                </a:solidFill>
                <a:effectLst>
                  <a:glow rad="101600">
                    <a:schemeClr val="tx1"/>
                  </a:glow>
                  <a:outerShdw blurRad="80000" dist="40000" dir="5040000" algn="tl">
                    <a:srgbClr val="000000">
                      <a:alpha val="30000"/>
                    </a:srgbClr>
                  </a:outerShdw>
                </a:effectLst>
              </a:rPr>
              <a:t>— Psalm 145:18</a:t>
            </a:r>
            <a:r>
              <a:rPr lang="en-US" sz="3200" b="1" dirty="0">
                <a:ln w="11430"/>
                <a:solidFill>
                  <a:srgbClr val="CC9900"/>
                </a:solidFill>
                <a:effectLst>
                  <a:glow rad="101600">
                    <a:schemeClr val="tx1"/>
                  </a:glow>
                  <a:outerShdw blurRad="80000" dist="40000" dir="5040000" algn="tl">
                    <a:srgbClr val="000000">
                      <a:alpha val="30000"/>
                    </a:srgbClr>
                  </a:outerShdw>
                </a:effectLst>
              </a:rPr>
              <a:t> </a:t>
            </a:r>
          </a:p>
        </p:txBody>
      </p:sp>
      <p:sp>
        <p:nvSpPr>
          <p:cNvPr id="5" name="Title 1"/>
          <p:cNvSpPr txBox="1">
            <a:spLocks/>
          </p:cNvSpPr>
          <p:nvPr/>
        </p:nvSpPr>
        <p:spPr>
          <a:xfrm>
            <a:off x="5334000" y="4724400"/>
            <a:ext cx="1972519" cy="868362"/>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ln w="11430"/>
                <a:solidFill>
                  <a:srgbClr val="CC9900"/>
                </a:solidFill>
                <a:effectLst>
                  <a:outerShdw blurRad="80000" dist="40000" dir="5040000" algn="tl">
                    <a:srgbClr val="000000">
                      <a:alpha val="30000"/>
                    </a:srgbClr>
                  </a:outerShdw>
                </a:effectLst>
              </a:rPr>
              <a:t> </a:t>
            </a:r>
            <a:r>
              <a:rPr lang="en-US" sz="4800" b="1" dirty="0">
                <a:ln w="11430"/>
                <a:solidFill>
                  <a:srgbClr val="CC9900"/>
                </a:solidFill>
                <a:effectLst>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truth</a:t>
            </a:r>
            <a:endParaRPr lang="en-US" sz="3200" b="1" dirty="0">
              <a:ln w="11430"/>
              <a:solidFill>
                <a:srgbClr val="CC9900"/>
              </a:solidFill>
              <a:effectLst>
                <a:glow rad="63500">
                  <a:schemeClr val="tx1"/>
                </a:glow>
                <a:outerShdw blurRad="80000" dist="40000" dir="5040000" algn="tl">
                  <a:srgbClr val="000000">
                    <a:alpha val="30000"/>
                  </a:srgbClr>
                </a:outerShdw>
              </a:effectLst>
            </a:endParaRPr>
          </a:p>
        </p:txBody>
      </p:sp>
      <p:sp>
        <p:nvSpPr>
          <p:cNvPr id="8" name="Rectangle 6">
            <a:extLst>
              <a:ext uri="{FF2B5EF4-FFF2-40B4-BE49-F238E27FC236}">
                <a16:creationId xmlns:a16="http://schemas.microsoft.com/office/drawing/2014/main" id="{3266D27D-5ADD-49D5-9042-8C00A3B00302}"/>
              </a:ext>
            </a:extLst>
          </p:cNvPr>
          <p:cNvSpPr>
            <a:spLocks noChangeArrowheads="1"/>
          </p:cNvSpPr>
          <p:nvPr/>
        </p:nvSpPr>
        <p:spPr bwMode="auto">
          <a:xfrm>
            <a:off x="5092136" y="4680183"/>
            <a:ext cx="800100" cy="97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9" name="Title 1" hidden="1">
            <a:extLst>
              <a:ext uri="{FF2B5EF4-FFF2-40B4-BE49-F238E27FC236}">
                <a16:creationId xmlns:a16="http://schemas.microsoft.com/office/drawing/2014/main" id="{A56CAFBE-5FAD-4184-8F50-060DD949CA43}"/>
              </a:ext>
            </a:extLst>
          </p:cNvPr>
          <p:cNvSpPr txBox="1">
            <a:spLocks/>
          </p:cNvSpPr>
          <p:nvPr/>
        </p:nvSpPr>
        <p:spPr>
          <a:xfrm rot="20754214">
            <a:off x="2067935" y="2808616"/>
            <a:ext cx="1972519" cy="1022020"/>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w="11430"/>
                <a:solidFill>
                  <a:srgbClr val="CC9900"/>
                </a:solidFill>
                <a:effectLst>
                  <a:outerShdw blurRad="80000" dist="40000" dir="5040000" algn="tl">
                    <a:srgbClr val="000000">
                      <a:alpha val="30000"/>
                    </a:srgbClr>
                  </a:outerShdw>
                </a:effectLst>
              </a:rPr>
              <a:t>  </a:t>
            </a:r>
            <a:r>
              <a:rPr lang="en-US" sz="4800" b="1" dirty="0">
                <a:ln w="11430">
                  <a:noFill/>
                </a:ln>
                <a:solidFill>
                  <a:srgbClr val="FF0000"/>
                </a:solidFill>
                <a:effectLst>
                  <a:outerShdw blurRad="80000" dist="40000" dir="5040000" algn="tl">
                    <a:srgbClr val="000000">
                      <a:alpha val="30000"/>
                    </a:srgbClr>
                  </a:outerShdw>
                </a:effectLst>
              </a:rPr>
              <a:t>truth</a:t>
            </a:r>
          </a:p>
        </p:txBody>
      </p:sp>
      <p:sp>
        <p:nvSpPr>
          <p:cNvPr id="10" name="Title 1">
            <a:extLst>
              <a:ext uri="{FF2B5EF4-FFF2-40B4-BE49-F238E27FC236}">
                <a16:creationId xmlns:a16="http://schemas.microsoft.com/office/drawing/2014/main" id="{C5A4325C-9A05-4E31-9ED2-500A8A5F9966}"/>
              </a:ext>
            </a:extLst>
          </p:cNvPr>
          <p:cNvSpPr txBox="1">
            <a:spLocks/>
          </p:cNvSpPr>
          <p:nvPr/>
        </p:nvSpPr>
        <p:spPr>
          <a:xfrm>
            <a:off x="1215189" y="4039264"/>
            <a:ext cx="3885449" cy="893178"/>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ln w="11430"/>
                <a:solidFill>
                  <a:srgbClr val="CC9900"/>
                </a:solidFill>
                <a:effectLst>
                  <a:outerShdw blurRad="80000" dist="40000" dir="5040000" algn="tl">
                    <a:srgbClr val="000000">
                      <a:alpha val="30000"/>
                    </a:srgbClr>
                  </a:outerShdw>
                </a:effectLst>
              </a:rPr>
              <a:t> </a:t>
            </a:r>
            <a:r>
              <a:rPr lang="en-US" sz="4800" b="1" dirty="0">
                <a:ln w="11430"/>
                <a:solidFill>
                  <a:srgbClr val="CC9900"/>
                </a:solidFill>
                <a:effectLst>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call upon Him</a:t>
            </a:r>
            <a:endParaRPr lang="en-US" sz="3200" b="1" dirty="0">
              <a:ln w="11430"/>
              <a:solidFill>
                <a:srgbClr val="CC9900"/>
              </a:solidFill>
              <a:effectLst>
                <a:glow rad="63500">
                  <a:schemeClr val="tx1"/>
                </a:glow>
                <a:outerShdw blurRad="80000" dist="40000" dir="5040000" algn="tl">
                  <a:srgbClr val="000000">
                    <a:alpha val="30000"/>
                  </a:srgbClr>
                </a:outerShdw>
              </a:effectLst>
            </a:endParaRPr>
          </a:p>
        </p:txBody>
      </p:sp>
      <p:sp>
        <p:nvSpPr>
          <p:cNvPr id="11" name="Title 1">
            <a:extLst>
              <a:ext uri="{FF2B5EF4-FFF2-40B4-BE49-F238E27FC236}">
                <a16:creationId xmlns:a16="http://schemas.microsoft.com/office/drawing/2014/main" id="{1B415CF1-ED29-4F0F-AB3E-371832BEC0EE}"/>
              </a:ext>
            </a:extLst>
          </p:cNvPr>
          <p:cNvSpPr txBox="1">
            <a:spLocks/>
          </p:cNvSpPr>
          <p:nvPr/>
        </p:nvSpPr>
        <p:spPr>
          <a:xfrm>
            <a:off x="1533436" y="4703632"/>
            <a:ext cx="3846471" cy="91461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ln w="11430"/>
                <a:solidFill>
                  <a:srgbClr val="CC9900"/>
                </a:solidFill>
                <a:effectLst>
                  <a:outerShdw blurRad="80000" dist="40000" dir="5040000" algn="tl">
                    <a:srgbClr val="000000">
                      <a:alpha val="30000"/>
                    </a:srgbClr>
                  </a:outerShdw>
                </a:effectLst>
              </a:rPr>
              <a:t> </a:t>
            </a:r>
            <a:r>
              <a:rPr lang="en-US" sz="4800" b="1" dirty="0">
                <a:ln w="11430"/>
                <a:solidFill>
                  <a:srgbClr val="CC9900"/>
                </a:solidFill>
                <a:effectLst>
                  <a:outerShdw blurRad="80000" dist="40000" dir="5040000" algn="tl">
                    <a:srgbClr val="000000">
                      <a:alpha val="30000"/>
                    </a:srgbClr>
                  </a:outerShdw>
                </a:effectLst>
              </a:rPr>
              <a:t> </a:t>
            </a:r>
            <a:r>
              <a:rPr lang="en-US" b="1" dirty="0">
                <a:ln w="11430"/>
                <a:solidFill>
                  <a:srgbClr val="CC9900"/>
                </a:solidFill>
                <a:effectLst>
                  <a:glow rad="63500">
                    <a:schemeClr val="tx1"/>
                  </a:glow>
                  <a:outerShdw blurRad="80000" dist="40000" dir="5040000" algn="tl">
                    <a:srgbClr val="000000">
                      <a:alpha val="30000"/>
                    </a:srgbClr>
                  </a:outerShdw>
                </a:effectLst>
              </a:rPr>
              <a:t>call upon Him</a:t>
            </a:r>
            <a:endParaRPr lang="en-US" sz="3200" b="1" dirty="0">
              <a:ln w="11430"/>
              <a:solidFill>
                <a:srgbClr val="CC9900"/>
              </a:soli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2304749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3.7037E-7 L 0.04618 -0.30232 " pathEditMode="relative" rAng="0" ptsTypes="AA">
                                      <p:cBhvr>
                                        <p:cTn id="10" dur="1000" spd="-100000" fill="hold"/>
                                        <p:tgtEl>
                                          <p:spTgt spid="2"/>
                                        </p:tgtEl>
                                        <p:attrNameLst>
                                          <p:attrName>ppt_x</p:attrName>
                                          <p:attrName>ppt_y</p:attrName>
                                        </p:attrNameLst>
                                      </p:cBhvr>
                                      <p:rCtr x="2309" y="-15116"/>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par>
                                <p:cTn id="15" presetID="10" presetClass="exit" presetSubtype="0" fill="hold" grpId="4" nodeType="withEffect">
                                  <p:stCondLst>
                                    <p:cond delay="0"/>
                                  </p:stCondLst>
                                  <p:childTnLst>
                                    <p:animEffect transition="out" filter="fade">
                                      <p:cBhvr>
                                        <p:cTn id="16" dur="250"/>
                                        <p:tgtEl>
                                          <p:spTgt spid="5"/>
                                        </p:tgtEl>
                                      </p:cBhvr>
                                    </p:animEffect>
                                    <p:set>
                                      <p:cBhvr>
                                        <p:cTn id="17" dur="1" fill="hold">
                                          <p:stCondLst>
                                            <p:cond delay="24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18" presetClass="emph" presetSubtype="0" fill="hold" grpId="1" nodeType="withEffect">
                                  <p:stCondLst>
                                    <p:cond delay="0"/>
                                  </p:stCondLst>
                                  <p:childTnLst>
                                    <p:set>
                                      <p:cBhvr override="childStyle">
                                        <p:cTn id="24" dur="500" fill="hold"/>
                                        <p:tgtEl>
                                          <p:spTgt spid="7"/>
                                        </p:tgtEl>
                                        <p:attrNameLst>
                                          <p:attrName>style.textDecorationUnderline</p:attrName>
                                        </p:attrNameLst>
                                      </p:cBhvr>
                                      <p:to>
                                        <p:strVal val="true"/>
                                      </p:to>
                                    </p:set>
                                  </p:childTnLst>
                                </p:cTn>
                              </p:par>
                              <p:par>
                                <p:cTn id="25" presetID="0" presetClass="entr" presetSubtype="0"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stCondLst>
                                            <p:cond delay="0"/>
                                          </p:stCondLst>
                                        </p:cTn>
                                        <p:tgtEl>
                                          <p:spTgt spid="8"/>
                                        </p:tgtEl>
                                      </p:cBhvr>
                                    </p:animEffect>
                                    <p:anim to="" calcmode="lin" valueType="num">
                                      <p:cBhvr>
                                        <p:cTn id="28"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5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par>
                                <p:cTn id="41" presetID="8" presetClass="emph" presetSubtype="0" fill="hold" grpId="2" nodeType="withEffect">
                                  <p:stCondLst>
                                    <p:cond delay="0"/>
                                  </p:stCondLst>
                                  <p:childTnLst>
                                    <p:animRot by="-840000">
                                      <p:cBhvr>
                                        <p:cTn id="42" dur="2000" fill="hold"/>
                                        <p:tgtEl>
                                          <p:spTgt spid="5"/>
                                        </p:tgtEl>
                                        <p:attrNameLst>
                                          <p:attrName>r</p:attrName>
                                        </p:attrNameLst>
                                      </p:cBhvr>
                                    </p:animRot>
                                  </p:childTnLst>
                                </p:cTn>
                              </p:par>
                              <p:par>
                                <p:cTn id="43" presetID="6" presetClass="emph" presetSubtype="0" fill="hold" grpId="3" nodeType="withEffect">
                                  <p:stCondLst>
                                    <p:cond delay="0"/>
                                  </p:stCondLst>
                                  <p:childTnLst>
                                    <p:animScale>
                                      <p:cBhvr>
                                        <p:cTn id="44" dur="2000" fill="hold"/>
                                        <p:tgtEl>
                                          <p:spTgt spid="5"/>
                                        </p:tgtEl>
                                      </p:cBhvr>
                                      <p:by x="110000" y="110000"/>
                                    </p:animScale>
                                  </p:childTnLst>
                                </p:cTn>
                              </p:par>
                              <p:par>
                                <p:cTn id="45" presetID="0" presetClass="path" presetSubtype="0" accel="50000" decel="50000" fill="hold" grpId="1" nodeType="withEffect">
                                  <p:stCondLst>
                                    <p:cond delay="0"/>
                                  </p:stCondLst>
                                  <p:childTnLst>
                                    <p:animMotion origin="layout" path="M 4.16667E-6 -3.33333E-6 C 0.00017 -0.01689 0.00121 -0.05902 0.00121 -0.10092 C 0.00121 -0.14259 0.00329 -0.2074 4.16667E-6 -0.25069 C -0.0033 -0.29421 -0.00556 -0.3287 -0.01841 -0.36018 C -0.03125 -0.39189 -0.054 -0.42569 -0.07674 -0.44097 C -0.09948 -0.45648 -0.129 -0.45301 -0.15521 -0.45115 C -0.1816 -0.4493 -0.21112 -0.44027 -0.23455 -0.42939 C -0.25799 -0.41852 -0.279 -0.40277 -0.29653 -0.38541 C -0.31459 -0.36852 -0.33108 -0.34352 -0.34063 -0.32477 C -0.34983 -0.30602 -0.35434 -0.28402 -0.35539 -0.27152 " pathEditMode="relative" rAng="0" ptsTypes="AAAAAAAAAA">
                                      <p:cBhvr>
                                        <p:cTn id="46" dur="2000" fill="hold"/>
                                        <p:tgtEl>
                                          <p:spTgt spid="5"/>
                                        </p:tgtEl>
                                        <p:attrNameLst>
                                          <p:attrName>ppt_x</p:attrName>
                                          <p:attrName>ppt_y</p:attrName>
                                        </p:attrNameLst>
                                      </p:cBhvr>
                                      <p:rCtr x="-17674" y="-22639"/>
                                    </p:animMotion>
                                  </p:childTnLst>
                                </p:cTn>
                              </p:par>
                            </p:childTnLst>
                          </p:cTn>
                        </p:par>
                        <p:par>
                          <p:cTn id="47" fill="hold">
                            <p:stCondLst>
                              <p:cond delay="2000"/>
                            </p:stCondLst>
                            <p:childTnLst>
                              <p:par>
                                <p:cTn id="48" presetID="10" presetClass="exit" presetSubtype="0" fill="hold" grpId="1" nodeType="afterEffect">
                                  <p:stCondLst>
                                    <p:cond delay="40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par>
                                <p:cTn id="51" presetID="10" presetClass="exit" presetSubtype="0" fill="hold" grpId="1" nodeType="withEffect">
                                  <p:stCondLst>
                                    <p:cond delay="40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2" nodeType="withEffect">
                                  <p:stCondLst>
                                    <p:cond delay="400"/>
                                  </p:stCondLst>
                                  <p:childTnLst>
                                    <p:animEffect transition="out" filter="fade">
                                      <p:cBhvr>
                                        <p:cTn id="55" dur="250"/>
                                        <p:tgtEl>
                                          <p:spTgt spid="7"/>
                                        </p:tgtEl>
                                      </p:cBhvr>
                                    </p:animEffect>
                                    <p:set>
                                      <p:cBhvr>
                                        <p:cTn id="56" dur="1" fill="hold">
                                          <p:stCondLst>
                                            <p:cond delay="249"/>
                                          </p:stCondLst>
                                        </p:cTn>
                                        <p:tgtEl>
                                          <p:spTgt spid="7"/>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300"/>
                                        <p:tgtEl>
                                          <p:spTgt spid="6"/>
                                        </p:tgtEl>
                                      </p:cBhvr>
                                    </p:animEffect>
                                  </p:childTnLst>
                                </p:cTn>
                              </p:par>
                            </p:childTnLst>
                          </p:cTn>
                        </p:par>
                        <p:par>
                          <p:cTn id="60" fill="hold">
                            <p:stCondLst>
                              <p:cond delay="2900"/>
                            </p:stCondLst>
                            <p:childTnLst>
                              <p:par>
                                <p:cTn id="61" presetID="10" presetClass="exit" presetSubtype="0" fill="hold" grpId="1" nodeType="after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42" presetClass="path" presetSubtype="0" accel="50000" decel="50000" fill="hold" grpId="5" nodeType="withEffect">
                                  <p:stCondLst>
                                    <p:cond delay="250"/>
                                  </p:stCondLst>
                                  <p:childTnLst>
                                    <p:animMotion origin="layout" path="M -2.5E-6 4.81481E-6 L 0.17309 -0.04399 " pathEditMode="relative" rAng="0" ptsTypes="AA">
                                      <p:cBhvr>
                                        <p:cTn id="65" dur="1500" fill="hold"/>
                                        <p:tgtEl>
                                          <p:spTgt spid="10"/>
                                        </p:tgtEl>
                                        <p:attrNameLst>
                                          <p:attrName>ppt_x</p:attrName>
                                          <p:attrName>ppt_y</p:attrName>
                                        </p:attrNameLst>
                                      </p:cBhvr>
                                      <p:rCtr x="8646" y="-2199"/>
                                    </p:animMotion>
                                  </p:childTnLst>
                                </p:cTn>
                              </p:par>
                              <p:par>
                                <p:cTn id="66" presetID="42" presetClass="path" presetSubtype="0" accel="50000" decel="50000" fill="hold" grpId="2" nodeType="withEffect">
                                  <p:stCondLst>
                                    <p:cond delay="250"/>
                                  </p:stCondLst>
                                  <p:childTnLst>
                                    <p:animMotion origin="layout" path="M -1.38889E-6 3.7037E-6 L 0.14132 -0.14283 " pathEditMode="relative" rAng="0" ptsTypes="AA">
                                      <p:cBhvr>
                                        <p:cTn id="67" dur="1500" fill="hold"/>
                                        <p:tgtEl>
                                          <p:spTgt spid="11"/>
                                        </p:tgtEl>
                                        <p:attrNameLst>
                                          <p:attrName>ppt_x</p:attrName>
                                          <p:attrName>ppt_y</p:attrName>
                                        </p:attrNameLst>
                                      </p:cBhvr>
                                      <p:rCtr x="7066" y="-7153"/>
                                    </p:animMotion>
                                  </p:childTnLst>
                                </p:cTn>
                              </p:par>
                              <p:par>
                                <p:cTn id="68" presetID="23" presetClass="exit" presetSubtype="32" fill="hold" grpId="4" nodeType="withEffect">
                                  <p:stCondLst>
                                    <p:cond delay="250"/>
                                  </p:stCondLst>
                                  <p:childTnLst>
                                    <p:anim calcmode="lin" valueType="num">
                                      <p:cBhvr>
                                        <p:cTn id="69" dur="1500"/>
                                        <p:tgtEl>
                                          <p:spTgt spid="10"/>
                                        </p:tgtEl>
                                        <p:attrNameLst>
                                          <p:attrName>ppt_w</p:attrName>
                                        </p:attrNameLst>
                                      </p:cBhvr>
                                      <p:tavLst>
                                        <p:tav tm="0">
                                          <p:val>
                                            <p:strVal val="ppt_w"/>
                                          </p:val>
                                        </p:tav>
                                        <p:tav tm="100000">
                                          <p:val>
                                            <p:fltVal val="0"/>
                                          </p:val>
                                        </p:tav>
                                      </p:tavLst>
                                    </p:anim>
                                    <p:anim calcmode="lin" valueType="num">
                                      <p:cBhvr>
                                        <p:cTn id="70" dur="1500"/>
                                        <p:tgtEl>
                                          <p:spTgt spid="10"/>
                                        </p:tgtEl>
                                        <p:attrNameLst>
                                          <p:attrName>ppt_h</p:attrName>
                                        </p:attrNameLst>
                                      </p:cBhvr>
                                      <p:tavLst>
                                        <p:tav tm="0">
                                          <p:val>
                                            <p:strVal val="ppt_h"/>
                                          </p:val>
                                        </p:tav>
                                        <p:tav tm="100000">
                                          <p:val>
                                            <p:fltVal val="0"/>
                                          </p:val>
                                        </p:tav>
                                      </p:tavLst>
                                    </p:anim>
                                    <p:set>
                                      <p:cBhvr>
                                        <p:cTn id="71" dur="1" fill="hold">
                                          <p:stCondLst>
                                            <p:cond delay="1499"/>
                                          </p:stCondLst>
                                        </p:cTn>
                                        <p:tgtEl>
                                          <p:spTgt spid="10"/>
                                        </p:tgtEl>
                                        <p:attrNameLst>
                                          <p:attrName>style.visibility</p:attrName>
                                        </p:attrNameLst>
                                      </p:cBhvr>
                                      <p:to>
                                        <p:strVal val="hidden"/>
                                      </p:to>
                                    </p:set>
                                  </p:childTnLst>
                                </p:cTn>
                              </p:par>
                              <p:par>
                                <p:cTn id="72" presetID="23" presetClass="exit" presetSubtype="32" fill="hold" grpId="1" nodeType="withEffect">
                                  <p:stCondLst>
                                    <p:cond delay="250"/>
                                  </p:stCondLst>
                                  <p:childTnLst>
                                    <p:anim calcmode="lin" valueType="num">
                                      <p:cBhvr>
                                        <p:cTn id="73" dur="1500"/>
                                        <p:tgtEl>
                                          <p:spTgt spid="11"/>
                                        </p:tgtEl>
                                        <p:attrNameLst>
                                          <p:attrName>ppt_w</p:attrName>
                                        </p:attrNameLst>
                                      </p:cBhvr>
                                      <p:tavLst>
                                        <p:tav tm="0">
                                          <p:val>
                                            <p:strVal val="ppt_w"/>
                                          </p:val>
                                        </p:tav>
                                        <p:tav tm="100000">
                                          <p:val>
                                            <p:fltVal val="0"/>
                                          </p:val>
                                        </p:tav>
                                      </p:tavLst>
                                    </p:anim>
                                    <p:anim calcmode="lin" valueType="num">
                                      <p:cBhvr>
                                        <p:cTn id="74" dur="1500"/>
                                        <p:tgtEl>
                                          <p:spTgt spid="11"/>
                                        </p:tgtEl>
                                        <p:attrNameLst>
                                          <p:attrName>ppt_h</p:attrName>
                                        </p:attrNameLst>
                                      </p:cBhvr>
                                      <p:tavLst>
                                        <p:tav tm="0">
                                          <p:val>
                                            <p:strVal val="ppt_h"/>
                                          </p:val>
                                        </p:tav>
                                        <p:tav tm="100000">
                                          <p:val>
                                            <p:fltVal val="0"/>
                                          </p:val>
                                        </p:tav>
                                      </p:tavLst>
                                    </p:anim>
                                    <p:set>
                                      <p:cBhvr>
                                        <p:cTn id="75" dur="1" fill="hold">
                                          <p:stCondLst>
                                            <p:cond delay="1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2" grpId="0"/>
      <p:bldP spid="2" grpId="1"/>
      <p:bldP spid="2" grpId="2"/>
      <p:bldP spid="5" grpId="0"/>
      <p:bldP spid="5" grpId="1"/>
      <p:bldP spid="5" grpId="2"/>
      <p:bldP spid="5" grpId="3"/>
      <p:bldP spid="5" grpId="4"/>
      <p:bldP spid="8" grpId="0"/>
      <p:bldP spid="8" grpId="1"/>
      <p:bldP spid="10" grpId="0"/>
      <p:bldP spid="10" grpId="4"/>
      <p:bldP spid="10" grpId="5"/>
      <p:bldP spid="11" grpId="0"/>
      <p:bldP spid="11" grpId="1"/>
      <p:bldP spid="11"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18192</TotalTime>
  <Words>9581</Words>
  <Application>Microsoft Office PowerPoint</Application>
  <PresentationFormat>On-screen Show (4:3)</PresentationFormat>
  <Paragraphs>803</Paragraphs>
  <Slides>74</Slides>
  <Notes>72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74</vt:i4>
      </vt:variant>
    </vt:vector>
  </HeadingPairs>
  <TitlesOfParts>
    <vt:vector size="83" baseType="lpstr">
      <vt:lpstr>Aharoni</vt:lpstr>
      <vt:lpstr>Arial</vt:lpstr>
      <vt:lpstr>Arial Black</vt:lpstr>
      <vt:lpstr>Calibri</vt:lpstr>
      <vt:lpstr>Calibri Light</vt:lpstr>
      <vt:lpstr>Harlow Solid Italic</vt:lpstr>
      <vt:lpstr>Impact</vt:lpstr>
      <vt:lpstr>Office Theme</vt:lpstr>
      <vt:lpstr>Default Design</vt:lpstr>
      <vt:lpstr>PowerPoint Presentation</vt:lpstr>
      <vt:lpstr>PowerPoint Presentation</vt:lpstr>
      <vt:lpstr>PowerPoint Presentation</vt:lpstr>
      <vt:lpstr>Knowledge</vt:lpstr>
      <vt:lpstr>For Your mercy is great  above the heavens, And Your truth reaches to the clouds.            — Psalm 108:4  </vt:lpstr>
      <vt:lpstr>Great is the LORD, and greatly to be praised; And His greatness is unsearchable. — Psalm 145:3 </vt:lpstr>
      <vt:lpstr>His greatness = unsearchable</vt:lpstr>
      <vt:lpstr>The entirety of Your word is truth, And every one of Your righteous judgments endures forever.               — Psalm 119:160 </vt:lpstr>
      <vt:lpstr>The LORD is near to all who call upon Him, To all who call upon Him in truth.       — Psalm 145:18 </vt:lpstr>
      <vt:lpstr>Buy the truth, and do not sell it, Also wisdom and instruction and understanding. — Proverbs 23:23 </vt:lpstr>
      <vt:lpstr>Behold, You desire truth in the inward parts, And in the hidden part You will make me to know wisdom. — Psalms 51:6 </vt:lpstr>
      <vt:lpstr>Oh, send out Your light and Your truth! Let them lead me; Let them bring me to Your holy hill And to Your tabernacle. — Psalm 43:3 </vt:lpstr>
      <vt:lpstr>LORD, who may abide in Your tabernacle? Who may dwell  in Your holy hill?                         He who walks uprightly,     And works righteousness, And speaks the truth in his heart; — Psalms 15:1-2 </vt:lpstr>
      <vt:lpstr>"But let your 'Yes' be 'Yes,' and your 'No,' 'No.' For whatever is more than these is from the evil one." — Matthew 5:37 </vt:lpstr>
      <vt:lpstr>"But he who does the truth comes to the light, that his deeds may be clearly seen, that they have been done in God." — John 3:21 </vt:lpstr>
      <vt:lpstr>"And you shall know the truth, and the truth shall make you free." — John 8:32 </vt:lpstr>
      <vt:lpstr>Jesus said to him, "I am the way, the truth, and the life. No one comes to the Father except through Me." — John 14:6 </vt:lpstr>
      <vt:lpstr>"But when the Helper comes, whom I shall send to you from the Father, the Spirit of truth who proceeds from the Father, He will testify of Me." — John 15:26 </vt:lpstr>
      <vt:lpstr>"Sanctify them by Your truth.         Your word is truth. As You sent     Me into the world, I also have sent them into the world. And for their sakes I sanctify Myself, that they also may be sanctified by the truth. I do not pray for these alone, but also for those who will believe in Me through their word;"                  — John 17:17-20 </vt:lpstr>
      <vt:lpstr>And the Word became flesh and dwelt among us, and we beheld His glory, the glory as of the only begotten of the Father, full of grace and truth. — John 1:14 </vt:lpstr>
      <vt:lpstr>For this reason we also thank God without ceasing, because when you received the word of God which you heard from us, you welcomed it not as the word of men, but as it is in truth, the word of God, which also effectively works in you who believe.              — 1st Thessalonians 2:13  </vt:lpstr>
      <vt:lpstr>But You, O Lord, are a God          full of compassion, and gracious, Longsuffering and abundant in mercy and truth. — Psalm 86:15 </vt:lpstr>
      <vt:lpstr>Mercy and truth have met together; Righteousness and peace have kissed. Truth shall spring out of the earth, And righteousness shall look down from heaven. — Psalms 85:10-11 </vt:lpstr>
      <vt:lpstr>Pilate therefore said to Him, "Are You a king then?" Jesus answered, "You say rightly that I am a king. For this cause I was born, and for this cause I have come into the world, that I should bear witness to the truth. Everyone who is       of the truth hears My voice."         — John 18:37 </vt:lpstr>
      <vt:lpstr>Pilate said to Him,                     "What is truth?" And when he  had said this, he went out again  to the Jews, and said to them,      "I find no fault in Him at all."         — John 18:38 </vt:lpstr>
      <vt:lpstr>Who is he who overcomes the world, but he who believes that Jesus is the Son of God?  This is He who came by water and blood --Jesus Christ; not only by water, but by water and blood. And it is the Spirit who bears witness, because the Spirit is truth.              — 1st John 5:5-6   </vt:lpstr>
      <vt:lpstr>Of His own will He brought us forth by the word of truth, that we might be a kind of firstfruits of His creatures. — James 1:18 </vt:lpstr>
      <vt:lpstr>PowerPoint Presentation</vt:lpstr>
      <vt:lpstr>PowerPoint Presentation</vt:lpstr>
      <vt:lpstr>PowerPoint Presentation</vt:lpstr>
      <vt:lpstr>PowerPoint Presentation</vt:lpstr>
      <vt:lpstr>PowerPoint Presentation</vt:lpstr>
      <vt:lpstr>PowerPoint Presentation</vt:lpstr>
      <vt:lpstr>This will be written for the generation to come, That a people yet to be created may praise the LORD. For He looked down from   the height of His sanctuary; From heaven the LORD viewed the earth, To hear the groaning of the prisoner, To release those appointed to  death, … — Psalms 102:18-20 </vt:lpstr>
      <vt:lpstr>"The glory of the LORD shall be revealed, And all flesh shall see it together; For the mouth of the LORD has spoken." — Isaiah 40:5 </vt:lpstr>
      <vt:lpstr>"I am the true vine, and My Father is the vinedresser." — John 15:1 </vt:lpstr>
      <vt:lpstr>Do not withhold Your tender mercies from me, O LORD; Let Your lovingkindness and Your truth continually preserve me.       — Psalm 40:11  </vt:lpstr>
      <vt:lpstr>Lead me in Your truth and teach me, For You are the God of my salvation; On You I wait all the day. — Psalm 25:5 </vt:lpstr>
      <vt:lpstr>Be diligent to present yourself approved to GOD, a worker who does not need to be ashamed, rightly dividing the word of truth. — 2nd Timothy 2:15  </vt:lpstr>
      <vt:lpstr>Test all things;  hold fast what is good.  Abstain from every form of evil.   — 1st Thessalonians 5:21-22 </vt:lpstr>
      <vt:lpstr>Let love be without hypocrisy. Abhor what is evil. Cling to      what is good. — Romans 12:9 </vt:lpstr>
      <vt:lpstr>Let not mercy and truth forsake you; Bind them around your neck, Write them on the tablet of your heart, And so find favor and high esteem In the sight of God and man. — Proverbs 3:3-4 </vt:lpstr>
      <vt:lpstr>"Only fear the LORD, and serve Him in truth with all your heart; for consider what great things He has done for you." — 1st Samuel 12:24 </vt:lpstr>
      <vt:lpstr>For the law was given through Moses, but grace and truth came through Jesus Christ.   — John  1:17 </vt:lpstr>
      <vt:lpstr>In Him you also trusted, after    you heard the word of truth, the gospel of your salvation; in whom also, having believed, you were sealed with the Holy Spirit of promise, … — Ephesians 1:13 </vt:lpstr>
      <vt:lpstr>If we say that we have fellowship with Him, and walk in darkness, we lie and do not practice the truth.  But if we walk in the light as He is in the light, we have fellowship with one another, and the blood of Jesus Christ His Son cleanses us from all sin.  If we say that we have no sin, we deceive ourselves, and the truth is not in us. — 1st John 1:6-8 </vt:lpstr>
      <vt:lpstr>"For everyone practicing evil hates the light and does not come to the light, lest his deeds should be exposed. But he who does the truth comes to the light, that his deeds may be clearly seen, that they have been done in God."       — John 3:20-21  </vt:lpstr>
      <vt:lpstr>He who says, "I know Him," and does not keep His commandments, is a liar, and the truth is not in him.  But whoever keeps His word, truly the love of God is perfected in him. By this we know that we are in Him. — 1st John 2:4-5  </vt:lpstr>
      <vt:lpstr>In mercy and truth       Atonement is provided for iniquity; And by the fear of the LORD one departs from evil.         — Proverbs 16:6  </vt:lpstr>
      <vt:lpstr>… and with all unrighteous deception among those who perish, because they did not receive the love of the truth, that they might be saved. And for this reason God will send them strong delusion, that they should believe the lie, that they all may be condemned who did not believe the truth but had pleasure in unrighteousness.                  — 2nd Thessalonians 2:10 -12  </vt:lpstr>
      <vt:lpstr>But this people has a defiant and rebellious heart; They have revolted and departed.                — Jeremiah 5:23  </vt:lpstr>
      <vt:lpstr>"There are those who rebel against the light; They do not know its ways Nor abide in its paths." — Job 24:13 </vt:lpstr>
      <vt:lpstr>Have I therefore become your enemy because I tell you the truth? — Galatians 4:16 </vt:lpstr>
      <vt:lpstr>The truthful lip shall be established forever, But a lying tongue is but for a moment.     — Proverbs  12:19  </vt:lpstr>
      <vt:lpstr>… but, speaking the truth in love, may grow up in all things into Him who is the head  -- Christ --               — Ephesians 4:15 </vt:lpstr>
      <vt:lpstr>Love suffers long and is kind;    love does not envy; love does not parade itself, is not puffed up;  does not behave rudely, does not seek its own, is not provoked, thinks no evil; does not rejoice in iniquity, but rejoices in the truth; — 1st Corinthians 13:4-6 </vt:lpstr>
      <vt:lpstr>Therefore, putting away lying, "Let each one of you speak truth with his neighbor," for we are members of one another.             — Ephesians 4:25  </vt:lpstr>
      <vt:lpstr>(for the fruit of the Spirit is in all goodness, righteousness, and truth), — Ephesians 5:9 </vt:lpstr>
      <vt:lpstr>Stand therefore, having         girded your waist with truth, having put on the breastplate of righteousness, and having shod your feet with the preparation     of the gospel of peace;                     — Ephesians 6:14-15 </vt:lpstr>
      <vt:lpstr>… but if I am delayed, I write     so that you may know how you ought to conduct yourself in the house of God, which is the church of the living God, the pillar and ground of the truth.    — 1st Timothy 3:15  </vt:lpstr>
      <vt:lpstr>And we know that the Son of God has come and has given us an understanding, that we may know Him who is true; and we are in Him who is true, in His Son Jesus Christ. This is the true God and eternal life. — 1st John 5:20 </vt:lpstr>
      <vt:lpstr>We are of God. He who knows God hears us; he who is not of God does not hear us. By this we know the spirit of truth and the spirit of error. — 1st John 4:6 </vt:lpstr>
      <vt:lpstr>My little children, let us not love in word or in tongue, but in deed and in truth. And by this we know that we are of the truth, and shall assure our hearts before Him.       — 1st John 3:18 -19  </vt:lpstr>
      <vt:lpstr>I rejoiced greatly that I have found some of your children walking in truth, as we received commandment from the Father. — 2nd John 1:4 </vt:lpstr>
      <vt:lpstr>For I rejoiced greatly when brethren came and testified   of the truth that is in you, just as you walk in the truth. I have no greater joy than to hear that my children walk in truth. — 3rd John 1:3 - 4 </vt:lpstr>
      <vt:lpstr>For if we sin willfully after we have received the knowledge of the truth, there no longer remains a sacrifice for sins, … — Hebrews 10:26 </vt:lpstr>
      <vt:lpstr>"But the cowardly, unbelieving, abominable, murderers, sexually immoral, sorcerers, idolaters, and all liars shall have their part in   the lake which burns with fire   and brimstone, which is the second death." — Revelation 21:8 </vt:lpstr>
      <vt:lpstr>Word</vt:lpstr>
      <vt:lpstr>… before the LORD. For He is coming, for He is coming to judge the earth. He shall judge the world with righteousness, And the peoples with His truth.                    — Psalm 96:13  </vt:lpstr>
      <vt:lpstr>PowerPoint Presentation</vt:lpstr>
      <vt:lpstr>PowerPoint Presentation</vt:lpstr>
      <vt:lpstr>PowerPoint Presentation</vt:lpstr>
      <vt:lpstr>Please visit  http://www.RonBert.com to explore further</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Bert</dc:creator>
  <cp:lastModifiedBy>Ron Bert</cp:lastModifiedBy>
  <cp:revision>1812</cp:revision>
  <dcterms:created xsi:type="dcterms:W3CDTF">2015-03-20T20:55:15Z</dcterms:created>
  <dcterms:modified xsi:type="dcterms:W3CDTF">2021-01-28T23:48:44Z</dcterms:modified>
</cp:coreProperties>
</file>