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9"/>
  </p:notesMasterIdLst>
  <p:sldIdLst>
    <p:sldId id="256" r:id="rId3"/>
    <p:sldId id="405" r:id="rId4"/>
    <p:sldId id="409" r:id="rId5"/>
    <p:sldId id="410" r:id="rId6"/>
    <p:sldId id="644" r:id="rId7"/>
    <p:sldId id="411" r:id="rId8"/>
    <p:sldId id="412" r:id="rId9"/>
    <p:sldId id="413" r:id="rId10"/>
    <p:sldId id="414" r:id="rId11"/>
    <p:sldId id="415" r:id="rId12"/>
    <p:sldId id="416" r:id="rId13"/>
    <p:sldId id="417" r:id="rId14"/>
    <p:sldId id="418" r:id="rId15"/>
    <p:sldId id="419" r:id="rId16"/>
    <p:sldId id="420" r:id="rId17"/>
    <p:sldId id="421" r:id="rId18"/>
    <p:sldId id="648" r:id="rId19"/>
    <p:sldId id="424" r:id="rId20"/>
    <p:sldId id="425" r:id="rId21"/>
    <p:sldId id="426" r:id="rId22"/>
    <p:sldId id="427" r:id="rId23"/>
    <p:sldId id="428" r:id="rId24"/>
    <p:sldId id="429" r:id="rId25"/>
    <p:sldId id="475" r:id="rId26"/>
    <p:sldId id="432" r:id="rId27"/>
    <p:sldId id="433" r:id="rId28"/>
    <p:sldId id="476" r:id="rId29"/>
    <p:sldId id="434" r:id="rId30"/>
    <p:sldId id="435" r:id="rId31"/>
    <p:sldId id="436" r:id="rId32"/>
    <p:sldId id="641" r:id="rId33"/>
    <p:sldId id="640" r:id="rId34"/>
    <p:sldId id="473" r:id="rId35"/>
    <p:sldId id="487" r:id="rId36"/>
    <p:sldId id="438" r:id="rId37"/>
    <p:sldId id="486" r:id="rId38"/>
    <p:sldId id="439" r:id="rId39"/>
    <p:sldId id="477" r:id="rId40"/>
    <p:sldId id="440" r:id="rId41"/>
    <p:sldId id="441" r:id="rId42"/>
    <p:sldId id="442" r:id="rId43"/>
    <p:sldId id="443" r:id="rId44"/>
    <p:sldId id="444" r:id="rId45"/>
    <p:sldId id="445" r:id="rId46"/>
    <p:sldId id="446" r:id="rId47"/>
    <p:sldId id="478" r:id="rId48"/>
    <p:sldId id="447" r:id="rId49"/>
    <p:sldId id="479" r:id="rId50"/>
    <p:sldId id="448" r:id="rId51"/>
    <p:sldId id="649" r:id="rId52"/>
    <p:sldId id="480" r:id="rId53"/>
    <p:sldId id="449" r:id="rId54"/>
    <p:sldId id="450" r:id="rId55"/>
    <p:sldId id="650" r:id="rId56"/>
    <p:sldId id="451" r:id="rId57"/>
    <p:sldId id="452" r:id="rId58"/>
    <p:sldId id="453" r:id="rId59"/>
    <p:sldId id="454" r:id="rId60"/>
    <p:sldId id="455" r:id="rId61"/>
    <p:sldId id="456" r:id="rId62"/>
    <p:sldId id="457" r:id="rId63"/>
    <p:sldId id="458" r:id="rId64"/>
    <p:sldId id="483" r:id="rId65"/>
    <p:sldId id="459" r:id="rId66"/>
    <p:sldId id="460" r:id="rId67"/>
    <p:sldId id="461" r:id="rId68"/>
    <p:sldId id="462" r:id="rId69"/>
    <p:sldId id="463" r:id="rId70"/>
    <p:sldId id="464" r:id="rId71"/>
    <p:sldId id="643" r:id="rId72"/>
    <p:sldId id="642" r:id="rId73"/>
    <p:sldId id="408" r:id="rId74"/>
    <p:sldId id="485" r:id="rId75"/>
    <p:sldId id="401" r:id="rId76"/>
    <p:sldId id="484" r:id="rId77"/>
    <p:sldId id="382"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9900"/>
    <a:srgbClr val="8E0000"/>
    <a:srgbClr val="CC0000"/>
    <a:srgbClr val="CC0066"/>
    <a:srgbClr val="9900FF"/>
    <a:srgbClr val="FF9999"/>
    <a:srgbClr val="660066"/>
    <a:srgbClr val="CC0099"/>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2" autoAdjust="0"/>
    <p:restoredTop sz="92157" autoAdjust="0"/>
  </p:normalViewPr>
  <p:slideViewPr>
    <p:cSldViewPr snapToGrid="0">
      <p:cViewPr>
        <p:scale>
          <a:sx n="73" d="100"/>
          <a:sy n="73" d="100"/>
        </p:scale>
        <p:origin x="540" y="402"/>
      </p:cViewPr>
      <p:guideLst>
        <p:guide orient="horz" pos="2160"/>
        <p:guide pos="2880"/>
      </p:guideLst>
    </p:cSldViewPr>
  </p:slideViewPr>
  <p:notesTextViewPr>
    <p:cViewPr>
      <p:scale>
        <a:sx n="1" d="1"/>
        <a:sy n="1" d="1"/>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DA2ADC-8250-4911-920A-1A9B4E6A5C5D}" type="datetimeFigureOut">
              <a:rPr lang="en-US" smtClean="0"/>
              <a:t>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C9568-E3D6-45BA-A626-EF0F78B9350D}" type="slidenum">
              <a:rPr lang="en-US" smtClean="0"/>
              <a:t>‹#›</a:t>
            </a:fld>
            <a:endParaRPr lang="en-US"/>
          </a:p>
        </p:txBody>
      </p:sp>
    </p:spTree>
    <p:extLst>
      <p:ext uri="{BB962C8B-B14F-4D97-AF65-F5344CB8AC3E}">
        <p14:creationId xmlns:p14="http://schemas.microsoft.com/office/powerpoint/2010/main" val="23679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Darkness succumbs to light.</a:t>
            </a:r>
            <a:endParaRPr lang="en-US" i="0" dirty="0"/>
          </a:p>
        </p:txBody>
      </p:sp>
      <p:sp>
        <p:nvSpPr>
          <p:cNvPr id="4" name="Slide Number Placeholder 3"/>
          <p:cNvSpPr>
            <a:spLocks noGrp="1"/>
          </p:cNvSpPr>
          <p:nvPr>
            <p:ph type="sldNum" sz="quarter" idx="10"/>
          </p:nvPr>
        </p:nvSpPr>
        <p:spPr/>
        <p:txBody>
          <a:bodyPr/>
          <a:lstStyle/>
          <a:p>
            <a:fld id="{934C9568-E3D6-45BA-A626-EF0F78B9350D}" type="slidenum">
              <a:rPr lang="en-US" smtClean="0"/>
              <a:t>1</a:t>
            </a:fld>
            <a:endParaRPr lang="en-US" dirty="0"/>
          </a:p>
        </p:txBody>
      </p:sp>
    </p:spTree>
    <p:extLst>
      <p:ext uri="{BB962C8B-B14F-4D97-AF65-F5344CB8AC3E}">
        <p14:creationId xmlns:p14="http://schemas.microsoft.com/office/powerpoint/2010/main" val="349523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sorrow of captivity, we thirst for freedom beyond bondage.</a:t>
            </a:r>
          </a:p>
        </p:txBody>
      </p:sp>
      <p:sp>
        <p:nvSpPr>
          <p:cNvPr id="4" name="Slide Number Placeholder 3"/>
          <p:cNvSpPr>
            <a:spLocks noGrp="1"/>
          </p:cNvSpPr>
          <p:nvPr>
            <p:ph type="sldNum" sz="quarter" idx="10"/>
          </p:nvPr>
        </p:nvSpPr>
        <p:spPr/>
        <p:txBody>
          <a:bodyPr/>
          <a:lstStyle/>
          <a:p>
            <a:fld id="{934C9568-E3D6-45BA-A626-EF0F78B9350D}" type="slidenum">
              <a:rPr lang="en-US" smtClean="0"/>
              <a:t>10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He has come offering life itself is a gift of grace beyond compare.</a:t>
            </a:r>
          </a:p>
        </p:txBody>
      </p:sp>
      <p:sp>
        <p:nvSpPr>
          <p:cNvPr id="4" name="Slide Number Placeholder 3"/>
          <p:cNvSpPr>
            <a:spLocks noGrp="1"/>
          </p:cNvSpPr>
          <p:nvPr>
            <p:ph type="sldNum" sz="quarter" idx="10"/>
          </p:nvPr>
        </p:nvSpPr>
        <p:spPr/>
        <p:txBody>
          <a:bodyPr/>
          <a:lstStyle/>
          <a:p>
            <a:fld id="{934C9568-E3D6-45BA-A626-EF0F78B9350D}" type="slidenum">
              <a:rPr lang="en-US" smtClean="0"/>
              <a:t>11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conscious hope in Him distinguishes the faith of a soul. Our outward faith works hand in hand with our inner</a:t>
            </a:r>
            <a:r>
              <a:rPr lang="en-US" baseline="0" dirty="0"/>
              <a:t> love whereas hope lifts them both. Concealed love is shown by actions supported by our hope.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leads us through all suffering in view of His promise of love. Doesn't hope often passionately burn upon one’s heart? Without hope the light of the heart dims. It is God’s garden and He is cultivating life to live eternally with Him. Suffering deepening endurance developing character purifying hope is God’s</a:t>
            </a:r>
            <a:r>
              <a:rPr lang="en-US" baseline="0" dirty="0"/>
              <a:t> fishing hook.</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call is to live with an increasing hope that does not fade. This is the belief that pounds upon a heart at peace in joy of Him.</a:t>
            </a:r>
          </a:p>
        </p:txBody>
      </p:sp>
      <p:sp>
        <p:nvSpPr>
          <p:cNvPr id="4" name="Slide Number Placeholder 3"/>
          <p:cNvSpPr>
            <a:spLocks noGrp="1"/>
          </p:cNvSpPr>
          <p:nvPr>
            <p:ph type="sldNum" sz="quarter" idx="10"/>
          </p:nvPr>
        </p:nvSpPr>
        <p:spPr/>
        <p:txBody>
          <a:bodyPr/>
          <a:lstStyle/>
          <a:p>
            <a:fld id="{934C9568-E3D6-45BA-A626-EF0F78B9350D}" type="slidenum">
              <a:rPr lang="en-US" smtClean="0"/>
              <a:t>14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Dwelling</a:t>
            </a:r>
            <a:r>
              <a:rPr lang="en-US" baseline="0" dirty="0"/>
              <a:t>  upon </a:t>
            </a:r>
            <a:r>
              <a:rPr lang="en-US" dirty="0"/>
              <a:t>His word edifies our hope. God left us a road map with deep treasures so as to find our free hearts in Him.</a:t>
            </a:r>
          </a:p>
        </p:txBody>
      </p:sp>
      <p:sp>
        <p:nvSpPr>
          <p:cNvPr id="4" name="Slide Number Placeholder 3"/>
          <p:cNvSpPr>
            <a:spLocks noGrp="1"/>
          </p:cNvSpPr>
          <p:nvPr>
            <p:ph type="sldNum" sz="quarter" idx="10"/>
          </p:nvPr>
        </p:nvSpPr>
        <p:spPr/>
        <p:txBody>
          <a:bodyPr/>
          <a:lstStyle/>
          <a:p>
            <a:fld id="{934C9568-E3D6-45BA-A626-EF0F78B9350D}" type="slidenum">
              <a:rPr lang="en-US" smtClean="0"/>
              <a:t>15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Hypocrites hold to selfishness with at best false hopes.</a:t>
            </a:r>
          </a:p>
        </p:txBody>
      </p:sp>
      <p:sp>
        <p:nvSpPr>
          <p:cNvPr id="4" name="Slide Number Placeholder 3"/>
          <p:cNvSpPr>
            <a:spLocks noGrp="1"/>
          </p:cNvSpPr>
          <p:nvPr>
            <p:ph type="sldNum" sz="quarter" idx="10"/>
          </p:nvPr>
        </p:nvSpPr>
        <p:spPr/>
        <p:txBody>
          <a:bodyPr/>
          <a:lstStyle/>
          <a:p>
            <a:fld id="{934C9568-E3D6-45BA-A626-EF0F78B9350D}" type="slidenum">
              <a:rPr lang="en-US" smtClean="0"/>
              <a:t>16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Hypocrites hold to selfishness with at best false hopes.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38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hope lifts one joyously to the presence of God. What we longingly desire for in anticipation</a:t>
            </a:r>
            <a:r>
              <a:rPr lang="en-US" baseline="0" dirty="0"/>
              <a:t> of our wishes supposes upon an expectant belief that our hopes will come true, and this is what </a:t>
            </a:r>
            <a:r>
              <a:rPr lang="en-US" dirty="0"/>
              <a:t>lights our hearts.</a:t>
            </a:r>
          </a:p>
        </p:txBody>
      </p:sp>
      <p:sp>
        <p:nvSpPr>
          <p:cNvPr id="4" name="Slide Number Placeholder 3"/>
          <p:cNvSpPr>
            <a:spLocks noGrp="1"/>
          </p:cNvSpPr>
          <p:nvPr>
            <p:ph type="sldNum" sz="quarter" idx="10"/>
          </p:nvPr>
        </p:nvSpPr>
        <p:spPr/>
        <p:txBody>
          <a:bodyPr/>
          <a:lstStyle/>
          <a:p>
            <a:fld id="{934C9568-E3D6-45BA-A626-EF0F78B9350D}" type="slidenum">
              <a:rPr lang="en-US" smtClean="0"/>
              <a:t>18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all evil is to dangle in hopelessness.</a:t>
            </a:r>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the heart of mortal life. Some believe hope is something we reach for while faith is something we have. I would argue belief in the future is a hope. Faith asserts improvement in living, not only for destiny we seek, but the eventuality of where true life in a spirit of love belongs. It is a fine line to distinguish between faith and hope as not being synonymous.</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dirty="0"/>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where death is not.</a:t>
            </a:r>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for Him goes hand in hand with hope.</a:t>
            </a:r>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knowing His word that strengthens a continuing life of hope.</a:t>
            </a:r>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Patience in coming salvation commands</a:t>
            </a:r>
            <a:r>
              <a:rPr lang="en-US" baseline="0" dirty="0"/>
              <a:t> over those that would be rash. We were created to gasp for salvation; groping for Him settles a soul. Hope is the light of where we are going.</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trust for that which cannot be seen. For us hope is a languishing desire</a:t>
            </a:r>
            <a:r>
              <a:rPr lang="en-US" baseline="0" dirty="0"/>
              <a:t> for more than we are.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Sorrows can hinder our hopes, yet the outcome remains.</a:t>
            </a:r>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watches each of us to see our resolve in what we are. His blessings wait for those uninhibited in hope of His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Lord’s will is to offer salvation to all that would have it. </a:t>
            </a:r>
            <a:r>
              <a:rPr lang="en-US" baseline="0" dirty="0"/>
              <a:t>He offers hope that we will remain alive in Him.</a:t>
            </a:r>
            <a:r>
              <a:rPr lang="en-US" dirty="0"/>
              <a:t> Hope is a key to His</a:t>
            </a:r>
            <a:r>
              <a:rPr lang="en-US" baseline="0" dirty="0"/>
              <a:t> kingdom.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comes a moment where hope must commit to the surety of His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when hope mingles in trust that fear is purged.</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commands the light over the darkness. In His light He gives independent life.</a:t>
            </a:r>
          </a:p>
        </p:txBody>
      </p:sp>
      <p:sp>
        <p:nvSpPr>
          <p:cNvPr id="4" name="Slide Number Placeholder 3"/>
          <p:cNvSpPr>
            <a:spLocks noGrp="1"/>
          </p:cNvSpPr>
          <p:nvPr>
            <p:ph type="sldNum" sz="quarter" idx="10"/>
          </p:nvPr>
        </p:nvSpPr>
        <p:spPr/>
        <p:txBody>
          <a:bodyPr/>
          <a:lstStyle/>
          <a:p>
            <a:fld id="{934C9568-E3D6-45BA-A626-EF0F78B9350D}" type="slidenum">
              <a:rPr lang="en-US" smtClean="0"/>
              <a:t>3</a:t>
            </a:fld>
            <a:endParaRPr lang="en-US" dirty="0"/>
          </a:p>
        </p:txBody>
      </p:sp>
    </p:spTree>
    <p:extLst>
      <p:ext uri="{BB962C8B-B14F-4D97-AF65-F5344CB8AC3E}">
        <p14:creationId xmlns:p14="http://schemas.microsoft.com/office/powerpoint/2010/main" val="1011665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Grounded in happiness comes from a content hope in Him. The sands of time</a:t>
            </a:r>
            <a:r>
              <a:rPr lang="en-US" baseline="0" dirty="0"/>
              <a:t> contain the wind of God’s own retrieving truths.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wait on a beach called time. The quintessence of what we are rests on who we are and what we seek. Waiting on the Lord has no measure for those that willingly wait. </a:t>
            </a:r>
            <a:r>
              <a:rPr lang="en-US"/>
              <a:t>All the world is a fool in the Father’s light.</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323487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530879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wait for</a:t>
            </a:r>
            <a:r>
              <a:rPr lang="en-US" baseline="0" dirty="0"/>
              <a:t> the promise of His light.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light we see.</a:t>
            </a:r>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1036770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holds no promise.</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shore of peace that our hope waits for.</a:t>
            </a:r>
          </a:p>
        </p:txBody>
      </p:sp>
      <p:sp>
        <p:nvSpPr>
          <p:cNvPr id="4" name="Slide Number Placeholder 3"/>
          <p:cNvSpPr>
            <a:spLocks noGrp="1"/>
          </p:cNvSpPr>
          <p:nvPr>
            <p:ph type="sldNum" sz="quarter" idx="10"/>
          </p:nvPr>
        </p:nvSpPr>
        <p:spPr/>
        <p:txBody>
          <a:bodyPr/>
          <a:lstStyle/>
          <a:p>
            <a:fld id="{934C9568-E3D6-45BA-A626-EF0F78B9350D}" type="slidenum">
              <a:rPr lang="en-US" smtClean="0"/>
              <a:t>36</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living hope is one that embraces eternal life itself.</a:t>
            </a:r>
          </a:p>
        </p:txBody>
      </p:sp>
      <p:sp>
        <p:nvSpPr>
          <p:cNvPr id="4" name="Slide Number Placeholder 3"/>
          <p:cNvSpPr>
            <a:spLocks noGrp="1"/>
          </p:cNvSpPr>
          <p:nvPr>
            <p:ph type="sldNum" sz="quarter" idx="10"/>
          </p:nvPr>
        </p:nvSpPr>
        <p:spPr/>
        <p:txBody>
          <a:bodyPr/>
          <a:lstStyle/>
          <a:p>
            <a:fld id="{934C9568-E3D6-45BA-A626-EF0F78B9350D}" type="slidenum">
              <a:rPr lang="en-US" smtClean="0"/>
              <a:t>37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save us from death, He came to show us the way.</a:t>
            </a:r>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pure access to His eternal light is before us in the truth He offers. The question in each heart is, do you believe? The answer to the call is a faith with hope.</a:t>
            </a:r>
          </a:p>
        </p:txBody>
      </p:sp>
      <p:sp>
        <p:nvSpPr>
          <p:cNvPr id="4" name="Slide Number Placeholder 3"/>
          <p:cNvSpPr>
            <a:spLocks noGrp="1"/>
          </p:cNvSpPr>
          <p:nvPr>
            <p:ph type="sldNum" sz="quarter" idx="10"/>
          </p:nvPr>
        </p:nvSpPr>
        <p:spPr/>
        <p:txBody>
          <a:bodyPr/>
          <a:lstStyle/>
          <a:p>
            <a:fld id="{934C9568-E3D6-45BA-A626-EF0F78B9350D}" type="slidenum">
              <a:rPr lang="en-US" smtClean="0"/>
              <a:t>39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creation is such that He hopes we will find Him</a:t>
            </a:r>
            <a:r>
              <a:rPr lang="en-US" baseline="0" dirty="0"/>
              <a:t> for the greatness that He is.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wondrous it will be when our hope is realized in His appearing! He asks that we individually seek out His truth. A most personal work over simply being misled by man. It is a call and a quest for souls to find Him. </a:t>
            </a:r>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Skeptics will always scream, doubters will always doubt. What is empty remains empty.</a:t>
            </a:r>
          </a:p>
        </p:txBody>
      </p:sp>
      <p:sp>
        <p:nvSpPr>
          <p:cNvPr id="4" name="Slide Number Placeholder 3"/>
          <p:cNvSpPr>
            <a:spLocks noGrp="1"/>
          </p:cNvSpPr>
          <p:nvPr>
            <p:ph type="sldNum" sz="quarter" idx="10"/>
          </p:nvPr>
        </p:nvSpPr>
        <p:spPr/>
        <p:txBody>
          <a:bodyPr/>
          <a:lstStyle/>
          <a:p>
            <a:fld id="{934C9568-E3D6-45BA-A626-EF0F78B9350D}" type="slidenum">
              <a:rPr lang="en-US" smtClean="0"/>
              <a:t>41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believe or not to believe He has risen to prove His love confronts us all.</a:t>
            </a:r>
          </a:p>
        </p:txBody>
      </p:sp>
      <p:sp>
        <p:nvSpPr>
          <p:cNvPr id="4" name="Slide Number Placeholder 3"/>
          <p:cNvSpPr>
            <a:spLocks noGrp="1"/>
          </p:cNvSpPr>
          <p:nvPr>
            <p:ph type="sldNum" sz="quarter" idx="10"/>
          </p:nvPr>
        </p:nvSpPr>
        <p:spPr/>
        <p:txBody>
          <a:bodyPr/>
          <a:lstStyle/>
          <a:p>
            <a:fld id="{934C9568-E3D6-45BA-A626-EF0F78B9350D}" type="slidenum">
              <a:rPr lang="en-US" smtClean="0"/>
              <a:t>42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Jesus Christ is just a charlatan, no hope survives.</a:t>
            </a:r>
          </a:p>
        </p:txBody>
      </p:sp>
      <p:sp>
        <p:nvSpPr>
          <p:cNvPr id="4" name="Slide Number Placeholder 3"/>
          <p:cNvSpPr>
            <a:spLocks noGrp="1"/>
          </p:cNvSpPr>
          <p:nvPr>
            <p:ph type="sldNum" sz="quarter" idx="10"/>
          </p:nvPr>
        </p:nvSpPr>
        <p:spPr/>
        <p:txBody>
          <a:bodyPr/>
          <a:lstStyle/>
          <a:p>
            <a:fld id="{934C9568-E3D6-45BA-A626-EF0F78B9350D}" type="slidenum">
              <a:rPr lang="en-US" smtClean="0"/>
              <a:t>43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 has risen and this tells the tale of God’s redeeming force. It is the living hope He has given to us.</a:t>
            </a:r>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been established that after the recovery of His loyal souls, death will end. God’s plan is time-honored to enable free souls to return ecstatically in Him. When all rule,</a:t>
            </a:r>
            <a:r>
              <a:rPr lang="en-US" baseline="0" dirty="0"/>
              <a:t> authority, and power over others ends, it will be then that God truly will trust those whom remain.</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by His will that individual lives have been set to be welcomed, for all those that remain righteous in Him. To know we are part of Him is one of God’s goals that we come to realize.</a:t>
            </a:r>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His desire is that we know Him for all that He is. It is His promise of life that delivers our hope.</a:t>
            </a:r>
          </a:p>
        </p:txBody>
      </p:sp>
      <p:sp>
        <p:nvSpPr>
          <p:cNvPr id="4" name="Slide Number Placeholder 3"/>
          <p:cNvSpPr>
            <a:spLocks noGrp="1"/>
          </p:cNvSpPr>
          <p:nvPr>
            <p:ph type="sldNum" sz="quarter" idx="10"/>
          </p:nvPr>
        </p:nvSpPr>
        <p:spPr/>
        <p:txBody>
          <a:bodyPr/>
          <a:lstStyle/>
          <a:p>
            <a:fld id="{934C9568-E3D6-45BA-A626-EF0F78B9350D}" type="slidenum">
              <a:rPr lang="en-US" smtClean="0"/>
              <a:t>47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Struggles either refine commitment to endure or weaknesses expose what will forever remain barred. What we hope for is seriously looked at by God.</a:t>
            </a:r>
          </a:p>
        </p:txBody>
      </p:sp>
      <p:sp>
        <p:nvSpPr>
          <p:cNvPr id="4" name="Slide Number Placeholder 3"/>
          <p:cNvSpPr>
            <a:spLocks noGrp="1"/>
          </p:cNvSpPr>
          <p:nvPr>
            <p:ph type="sldNum" sz="quarter" idx="10"/>
          </p:nvPr>
        </p:nvSpPr>
        <p:spPr/>
        <p:txBody>
          <a:bodyPr/>
          <a:lstStyle/>
          <a:p>
            <a:fld id="{934C9568-E3D6-45BA-A626-EF0F78B9350D}" type="slidenum">
              <a:rPr lang="en-US" smtClean="0"/>
              <a:t>48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the light is in fact hope in Him. He is our savior and hope unto eternal life. Hope for God is the highest of all hopes.</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creation is such that He hopes we will find Him</a:t>
            </a:r>
            <a:r>
              <a:rPr lang="en-US" baseline="0" dirty="0"/>
              <a:t> for the greatness that He 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470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50</a:t>
            </a:fld>
            <a:endParaRPr lang="en-US"/>
          </a:p>
        </p:txBody>
      </p:sp>
    </p:spTree>
    <p:extLst>
      <p:ext uri="{BB962C8B-B14F-4D97-AF65-F5344CB8AC3E}">
        <p14:creationId xmlns:p14="http://schemas.microsoft.com/office/powerpoint/2010/main" val="1304653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This world does not care for the word of God because it removes authority from man.</a:t>
            </a:r>
            <a:endParaRPr lang="en-US" b="0" dirty="0"/>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for what we will become is larger</a:t>
            </a:r>
            <a:r>
              <a:rPr lang="en-US" baseline="0" dirty="0"/>
              <a:t> than anyone can offer. Approaching grace is more than all the times in space that merely dwindle away. Our hope stands in the light.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love of God, how will grace be obtained?</a:t>
            </a:r>
          </a:p>
        </p:txBody>
      </p:sp>
      <p:sp>
        <p:nvSpPr>
          <p:cNvPr id="4" name="Slide Number Placeholder 3"/>
          <p:cNvSpPr>
            <a:spLocks noGrp="1"/>
          </p:cNvSpPr>
          <p:nvPr>
            <p:ph type="sldNum" sz="quarter" idx="10"/>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836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love</a:t>
            </a:r>
            <a:r>
              <a:rPr lang="en-US" baseline="0" dirty="0"/>
              <a:t> of God that salvation rests upon her bosom. It is a fireous vision burning endlessly upon the heart.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touches the sky lifts us beyond what has become broken down here.</a:t>
            </a:r>
          </a:p>
        </p:txBody>
      </p:sp>
      <p:sp>
        <p:nvSpPr>
          <p:cNvPr id="4" name="Slide Number Placeholder 3"/>
          <p:cNvSpPr>
            <a:spLocks noGrp="1"/>
          </p:cNvSpPr>
          <p:nvPr>
            <p:ph type="sldNum" sz="quarter" idx="10"/>
          </p:nvPr>
        </p:nvSpPr>
        <p:spPr/>
        <p:txBody>
          <a:bodyPr/>
          <a:lstStyle/>
          <a:p>
            <a:fld id="{934C9568-E3D6-45BA-A626-EF0F78B9350D}" type="slidenum">
              <a:rPr lang="en-US" smtClean="0"/>
              <a:t>56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strong maintain an exhilaration to what calls us to care. Hope is the freedom obtained in His love.</a:t>
            </a:r>
          </a:p>
        </p:txBody>
      </p:sp>
      <p:sp>
        <p:nvSpPr>
          <p:cNvPr id="4" name="Slide Number Placeholder 3"/>
          <p:cNvSpPr>
            <a:spLocks noGrp="1"/>
          </p:cNvSpPr>
          <p:nvPr>
            <p:ph type="sldNum" sz="quarter" idx="10"/>
          </p:nvPr>
        </p:nvSpPr>
        <p:spPr/>
        <p:txBody>
          <a:bodyPr/>
          <a:lstStyle/>
          <a:p>
            <a:fld id="{934C9568-E3D6-45BA-A626-EF0F78B9350D}" type="slidenum">
              <a:rPr lang="en-US" smtClean="0"/>
              <a:t>57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a:t>
            </a:r>
            <a:r>
              <a:rPr lang="en-US" baseline="0" dirty="0"/>
              <a:t> m</a:t>
            </a:r>
            <a:r>
              <a:rPr lang="en-US" dirty="0"/>
              <a:t>eaning is held by a clam resolve over a reckless heart.</a:t>
            </a:r>
          </a:p>
        </p:txBody>
      </p:sp>
      <p:sp>
        <p:nvSpPr>
          <p:cNvPr id="4" name="Slide Number Placeholder 3"/>
          <p:cNvSpPr>
            <a:spLocks noGrp="1"/>
          </p:cNvSpPr>
          <p:nvPr>
            <p:ph type="sldNum" sz="quarter" idx="10"/>
          </p:nvPr>
        </p:nvSpPr>
        <p:spPr/>
        <p:txBody>
          <a:bodyPr/>
          <a:lstStyle/>
          <a:p>
            <a:fld id="{934C9568-E3D6-45BA-A626-EF0F78B9350D}" type="slidenum">
              <a:rPr lang="en-US" smtClean="0"/>
              <a:t>58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resolved in His ways, grace rewards our hope.</a:t>
            </a:r>
          </a:p>
        </p:txBody>
      </p:sp>
      <p:sp>
        <p:nvSpPr>
          <p:cNvPr id="4" name="Slide Number Placeholder 3"/>
          <p:cNvSpPr>
            <a:spLocks noGrp="1"/>
          </p:cNvSpPr>
          <p:nvPr>
            <p:ph type="sldNum" sz="quarter" idx="10"/>
          </p:nvPr>
        </p:nvSpPr>
        <p:spPr/>
        <p:txBody>
          <a:bodyPr/>
          <a:lstStyle/>
          <a:p>
            <a:fld id="{934C9568-E3D6-45BA-A626-EF0F78B9350D}" type="slidenum">
              <a:rPr lang="en-US" smtClean="0"/>
              <a:t>59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offspring of God, our true nature is to reflect His righteous qualities. As for human nature</a:t>
            </a:r>
            <a:r>
              <a:rPr lang="en-US" baseline="0" dirty="0"/>
              <a:t> in sin</a:t>
            </a:r>
            <a:r>
              <a:rPr lang="en-US" dirty="0"/>
              <a:t>, more often than not, children rebel against their parents wishing autonomy from authority. It is clear</a:t>
            </a:r>
            <a:r>
              <a:rPr lang="en-US" baseline="0" dirty="0"/>
              <a:t> that God wishes for us to regain our senses in our ability to obediently live in Him forever.</a:t>
            </a:r>
            <a:r>
              <a:rPr lang="en-US" dirty="0"/>
              <a:t> </a:t>
            </a:r>
          </a:p>
        </p:txBody>
      </p:sp>
      <p:sp>
        <p:nvSpPr>
          <p:cNvPr id="4" name="Slide Number Placeholder 3"/>
          <p:cNvSpPr>
            <a:spLocks noGrp="1"/>
          </p:cNvSpPr>
          <p:nvPr>
            <p:ph type="sldNum" sz="quarter" idx="10"/>
          </p:nvPr>
        </p:nvSpPr>
        <p:spPr/>
        <p:txBody>
          <a:bodyPr/>
          <a:lstStyle/>
          <a:p>
            <a:fld id="{934C9568-E3D6-45BA-A626-EF0F78B9350D}" type="slidenum">
              <a:rPr lang="en-US" smtClean="0"/>
              <a:t>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Truly, our inheritance is to become children of God. There is no inheritance in a man left alone.</a:t>
            </a:r>
          </a:p>
        </p:txBody>
      </p:sp>
      <p:sp>
        <p:nvSpPr>
          <p:cNvPr id="4" name="Slide Number Placeholder 3"/>
          <p:cNvSpPr>
            <a:spLocks noGrp="1"/>
          </p:cNvSpPr>
          <p:nvPr>
            <p:ph type="sldNum" sz="quarter" idx="10"/>
          </p:nvPr>
        </p:nvSpPr>
        <p:spPr/>
        <p:txBody>
          <a:bodyPr/>
          <a:lstStyle/>
          <a:p>
            <a:fld id="{934C9568-E3D6-45BA-A626-EF0F78B9350D}" type="slidenum">
              <a:rPr lang="en-US" smtClean="0"/>
              <a:t>60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fully understand is to know His saving grace powers over all. This hope invites awareness to be in accord with His works. Our hope is to be reunited entirely in Him.</a:t>
            </a:r>
          </a:p>
        </p:txBody>
      </p:sp>
      <p:sp>
        <p:nvSpPr>
          <p:cNvPr id="4" name="Slide Number Placeholder 3"/>
          <p:cNvSpPr>
            <a:spLocks noGrp="1"/>
          </p:cNvSpPr>
          <p:nvPr>
            <p:ph type="sldNum" sz="quarter" idx="10"/>
          </p:nvPr>
        </p:nvSpPr>
        <p:spPr/>
        <p:txBody>
          <a:bodyPr/>
          <a:lstStyle/>
          <a:p>
            <a:fld id="{934C9568-E3D6-45BA-A626-EF0F78B9350D}" type="slidenum">
              <a:rPr lang="en-US" smtClean="0"/>
              <a:t>61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born to ourselves. The calling of God is to find Him and to be justified by His ordained commands.</a:t>
            </a:r>
            <a:r>
              <a:rPr lang="en-US" baseline="0" dirty="0"/>
              <a:t> There are false hopes of man where imagination replaces His word. Blowing yourself up in a crowded market does not bring the hope of a thousand virgins. Lust engulfs the weak. Judging others judges oneself in the condemnation of His coming wrath. If one cannot put contempt away, it will devour the soul at His revealing.</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Him we find welcomed acceptance into His righteous sanctuary.</a:t>
            </a:r>
          </a:p>
        </p:txBody>
      </p:sp>
      <p:sp>
        <p:nvSpPr>
          <p:cNvPr id="4" name="Slide Number Placeholder 3"/>
          <p:cNvSpPr>
            <a:spLocks noGrp="1"/>
          </p:cNvSpPr>
          <p:nvPr>
            <p:ph type="sldNum" sz="quarter" idx="10"/>
          </p:nvPr>
        </p:nvSpPr>
        <p:spPr/>
        <p:txBody>
          <a:bodyPr/>
          <a:lstStyle/>
          <a:p>
            <a:fld id="{934C9568-E3D6-45BA-A626-EF0F78B9350D}" type="slidenum">
              <a:rPr lang="en-US" smtClean="0"/>
              <a:t>63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faith is in defense of our eternal given lives. His promise and resurrection awaits for each heart to respond.</a:t>
            </a:r>
          </a:p>
        </p:txBody>
      </p:sp>
      <p:sp>
        <p:nvSpPr>
          <p:cNvPr id="4" name="Slide Number Placeholder 3"/>
          <p:cNvSpPr>
            <a:spLocks noGrp="1"/>
          </p:cNvSpPr>
          <p:nvPr>
            <p:ph type="sldNum" sz="quarter" idx="10"/>
          </p:nvPr>
        </p:nvSpPr>
        <p:spPr/>
        <p:txBody>
          <a:bodyPr/>
          <a:lstStyle/>
          <a:p>
            <a:fld id="{934C9568-E3D6-45BA-A626-EF0F78B9350D}" type="slidenum">
              <a:rPr lang="en-US" smtClean="0"/>
              <a:t>64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destiny beyond time where flowers never die.</a:t>
            </a:r>
          </a:p>
        </p:txBody>
      </p:sp>
      <p:sp>
        <p:nvSpPr>
          <p:cNvPr id="4" name="Slide Number Placeholder 3"/>
          <p:cNvSpPr>
            <a:spLocks noGrp="1"/>
          </p:cNvSpPr>
          <p:nvPr>
            <p:ph type="sldNum" sz="quarter" idx="10"/>
          </p:nvPr>
        </p:nvSpPr>
        <p:spPr/>
        <p:txBody>
          <a:bodyPr/>
          <a:lstStyle/>
          <a:p>
            <a:fld id="{934C9568-E3D6-45BA-A626-EF0F78B9350D}" type="slidenum">
              <a:rPr lang="en-US" smtClean="0"/>
              <a:t>65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 that remain hopefully grateful, there will be no ending.</a:t>
            </a:r>
          </a:p>
        </p:txBody>
      </p:sp>
      <p:sp>
        <p:nvSpPr>
          <p:cNvPr id="4" name="Slide Number Placeholder 3"/>
          <p:cNvSpPr>
            <a:spLocks noGrp="1"/>
          </p:cNvSpPr>
          <p:nvPr>
            <p:ph type="sldNum" sz="quarter" idx="10"/>
          </p:nvPr>
        </p:nvSpPr>
        <p:spPr/>
        <p:txBody>
          <a:bodyPr/>
          <a:lstStyle/>
          <a:p>
            <a:fld id="{934C9568-E3D6-45BA-A626-EF0F78B9350D}" type="slidenum">
              <a:rPr lang="en-US" smtClean="0"/>
              <a:t>66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certain that God will appear to each and</a:t>
            </a:r>
            <a:r>
              <a:rPr lang="en-US" baseline="0" dirty="0"/>
              <a:t> every one of us. Our pursuits and actions will declare whether one soars into the light or falls into the abyss of darkness.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kingdom holds all those that would gain the crown He gives. Hope is not exclusive to self. The kick is that we hope for each other in gaining eternal life.</a:t>
            </a:r>
          </a:p>
        </p:txBody>
      </p:sp>
      <p:sp>
        <p:nvSpPr>
          <p:cNvPr id="4" name="Slide Number Placeholder 3"/>
          <p:cNvSpPr>
            <a:spLocks noGrp="1"/>
          </p:cNvSpPr>
          <p:nvPr>
            <p:ph type="sldNum" sz="quarter" idx="10"/>
          </p:nvPr>
        </p:nvSpPr>
        <p:spPr/>
        <p:txBody>
          <a:bodyPr/>
          <a:lstStyle/>
          <a:p>
            <a:fld id="{934C9568-E3D6-45BA-A626-EF0F78B9350D}" type="slidenum">
              <a:rPr lang="en-US" smtClean="0"/>
              <a:t>68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coming, those faithful will ignite upon His waves of light.  Those concealed in doubt will not unfold before Him. By His power we are lifted into life. Hope is a wonderful thing and it helps us on our path in</a:t>
            </a:r>
            <a:r>
              <a:rPr lang="en-US" baseline="0" dirty="0"/>
              <a:t> union with</a:t>
            </a:r>
            <a:r>
              <a:rPr lang="en-US" dirty="0"/>
              <a:t> eternal life.</a:t>
            </a:r>
          </a:p>
        </p:txBody>
      </p:sp>
      <p:sp>
        <p:nvSpPr>
          <p:cNvPr id="4" name="Slide Number Placeholder 3"/>
          <p:cNvSpPr>
            <a:spLocks noGrp="1"/>
          </p:cNvSpPr>
          <p:nvPr>
            <p:ph type="sldNum" sz="quarter" idx="10"/>
          </p:nvPr>
        </p:nvSpPr>
        <p:spPr/>
        <p:txBody>
          <a:bodyPr/>
          <a:lstStyle/>
          <a:p>
            <a:fld id="{934C9568-E3D6-45BA-A626-EF0F78B9350D}" type="slidenum">
              <a:rPr lang="en-US" smtClean="0"/>
              <a:t>69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such that it runs out. His call to eternal life is an awakening in hope of His truth. </a:t>
            </a:r>
          </a:p>
        </p:txBody>
      </p:sp>
      <p:sp>
        <p:nvSpPr>
          <p:cNvPr id="4" name="Slide Number Placeholder 3"/>
          <p:cNvSpPr>
            <a:spLocks noGrp="1"/>
          </p:cNvSpPr>
          <p:nvPr>
            <p:ph type="sldNum" sz="quarter" idx="10"/>
          </p:nvPr>
        </p:nvSpPr>
        <p:spPr/>
        <p:txBody>
          <a:bodyPr/>
          <a:lstStyle/>
          <a:p>
            <a:fld id="{934C9568-E3D6-45BA-A626-EF0F78B9350D}" type="slidenum">
              <a:rPr lang="en-US" smtClean="0"/>
              <a:t>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our climb in faith to be eternally joined with His love. Without hope faith is challenged to nurture the love that would inspire us. One should not trivialize what one hopes for, for it is hope that writes upon a believing heart. Misplaced hope can jeopardize our eternal lives in Him. Hope is our rudder to eternity.</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70</a:t>
            </a:fld>
            <a:endParaRPr lang="en-US"/>
          </a:p>
        </p:txBody>
      </p:sp>
    </p:spTree>
    <p:extLst>
      <p:ext uri="{BB962C8B-B14F-4D97-AF65-F5344CB8AC3E}">
        <p14:creationId xmlns:p14="http://schemas.microsoft.com/office/powerpoint/2010/main" val="27004031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71</a:t>
            </a:fld>
            <a:endParaRPr lang="en-US"/>
          </a:p>
        </p:txBody>
      </p:sp>
    </p:spTree>
    <p:extLst>
      <p:ext uri="{BB962C8B-B14F-4D97-AF65-F5344CB8AC3E}">
        <p14:creationId xmlns:p14="http://schemas.microsoft.com/office/powerpoint/2010/main" val="24037074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shores of our belief, He is. No man is an island apart from Him.</a:t>
            </a:r>
          </a:p>
        </p:txBody>
      </p:sp>
      <p:sp>
        <p:nvSpPr>
          <p:cNvPr id="4" name="Slide Number Placeholder 3"/>
          <p:cNvSpPr>
            <a:spLocks noGrp="1"/>
          </p:cNvSpPr>
          <p:nvPr>
            <p:ph type="sldNum" sz="quarter" idx="10"/>
          </p:nvPr>
        </p:nvSpPr>
        <p:spPr/>
        <p:txBody>
          <a:bodyPr/>
          <a:lstStyle/>
          <a:p>
            <a:fld id="{934C9568-E3D6-45BA-A626-EF0F78B9350D}" type="slidenum">
              <a:rPr lang="en-US" smtClean="0"/>
              <a:t>72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can cover no wounds. The dead do not carry themselves.</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73</a:t>
            </a:fld>
            <a:endParaRPr lang="en-US"/>
          </a:p>
        </p:txBody>
      </p:sp>
    </p:spTree>
    <p:extLst>
      <p:ext uri="{BB962C8B-B14F-4D97-AF65-F5344CB8AC3E}">
        <p14:creationId xmlns:p14="http://schemas.microsoft.com/office/powerpoint/2010/main" val="38607029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our light unto eternity.</a:t>
            </a:r>
          </a:p>
        </p:txBody>
      </p:sp>
      <p:sp>
        <p:nvSpPr>
          <p:cNvPr id="4" name="Slide Number Placeholder 3"/>
          <p:cNvSpPr>
            <a:spLocks noGrp="1"/>
          </p:cNvSpPr>
          <p:nvPr>
            <p:ph type="sldNum" sz="quarter" idx="10"/>
          </p:nvPr>
        </p:nvSpPr>
        <p:spPr/>
        <p:txBody>
          <a:bodyPr/>
          <a:lstStyle/>
          <a:p>
            <a:fld id="{934C9568-E3D6-45BA-A626-EF0F78B9350D}" type="slidenum">
              <a:rPr lang="en-US" smtClean="0"/>
              <a:t>74</a:t>
            </a:fld>
            <a:endParaRPr lang="en-US"/>
          </a:p>
        </p:txBody>
      </p:sp>
    </p:spTree>
    <p:extLst>
      <p:ext uri="{BB962C8B-B14F-4D97-AF65-F5344CB8AC3E}">
        <p14:creationId xmlns:p14="http://schemas.microsoft.com/office/powerpoint/2010/main" val="11210241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75</a:t>
            </a:fld>
            <a:endParaRPr lang="en-US"/>
          </a:p>
        </p:txBody>
      </p:sp>
    </p:spTree>
    <p:extLst>
      <p:ext uri="{BB962C8B-B14F-4D97-AF65-F5344CB8AC3E}">
        <p14:creationId xmlns:p14="http://schemas.microsoft.com/office/powerpoint/2010/main" val="38114124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hope is a venue of return to the root of a single life in Him and His eternal existent creation. The silver lining to reality is that a revealing is coming, and</a:t>
            </a:r>
            <a:r>
              <a:rPr lang="en-US" baseline="0" dirty="0"/>
              <a:t> especially for those that wait upon His ways. God wants to know what we hope for.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individual risings await the telling of what life is to surely be.</a:t>
            </a:r>
          </a:p>
        </p:txBody>
      </p:sp>
      <p:sp>
        <p:nvSpPr>
          <p:cNvPr id="4" name="Slide Number Placeholder 3"/>
          <p:cNvSpPr>
            <a:spLocks noGrp="1"/>
          </p:cNvSpPr>
          <p:nvPr>
            <p:ph type="sldNum" sz="quarter" idx="10"/>
          </p:nvPr>
        </p:nvSpPr>
        <p:spPr/>
        <p:txBody>
          <a:bodyPr/>
          <a:lstStyle/>
          <a:p>
            <a:fld id="{934C9568-E3D6-45BA-A626-EF0F78B9350D}" type="slidenum">
              <a:rPr lang="en-US" smtClean="0"/>
              <a:t>9</a:t>
            </a:fld>
            <a:endParaRPr lang="en-US"/>
          </a:p>
        </p:txBody>
      </p:sp>
    </p:spTree>
    <p:extLst>
      <p:ext uri="{BB962C8B-B14F-4D97-AF65-F5344CB8AC3E}">
        <p14:creationId xmlns:p14="http://schemas.microsoft.com/office/powerpoint/2010/main" val="1011665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8344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9590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69054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418070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193034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1635957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562581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30758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2179984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2718052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31966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077530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76875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883014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37254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58363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87339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9748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3228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70704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0887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65827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358128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1354313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flickr.com/photos/genericbrandproductions/4460219407" TargetMode="External"/><Relationship Id="rId5" Type="http://schemas.openxmlformats.org/officeDocument/2006/relationships/image" Target="../media/image17.jpg"/><Relationship Id="rId4" Type="http://schemas.openxmlformats.org/officeDocument/2006/relationships/image" Target="../media/image16.tmp"/></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2.jpg"/><Relationship Id="rId26" Type="http://schemas.openxmlformats.org/officeDocument/2006/relationships/image" Target="../media/image31.jpg"/><Relationship Id="rId3" Type="http://schemas.openxmlformats.org/officeDocument/2006/relationships/image" Target="../media/image1.jpg"/><Relationship Id="rId21" Type="http://schemas.openxmlformats.org/officeDocument/2006/relationships/image" Target="../media/image26.gif"/><Relationship Id="rId7" Type="http://schemas.openxmlformats.org/officeDocument/2006/relationships/image" Target="../media/image8.jpg"/><Relationship Id="rId12" Type="http://schemas.openxmlformats.org/officeDocument/2006/relationships/image" Target="../media/image14.jpg"/><Relationship Id="rId17" Type="http://schemas.openxmlformats.org/officeDocument/2006/relationships/image" Target="../media/image21.jpg"/><Relationship Id="rId25" Type="http://schemas.openxmlformats.org/officeDocument/2006/relationships/image" Target="../media/image30.jpeg"/><Relationship Id="rId2" Type="http://schemas.openxmlformats.org/officeDocument/2006/relationships/notesSlide" Target="../notesSlides/notesSlide31.xml"/><Relationship Id="rId16" Type="http://schemas.openxmlformats.org/officeDocument/2006/relationships/image" Target="../media/image20.jpg"/><Relationship Id="rId20" Type="http://schemas.openxmlformats.org/officeDocument/2006/relationships/image" Target="../media/image24.jpg"/><Relationship Id="rId29"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3.jpg"/><Relationship Id="rId24" Type="http://schemas.openxmlformats.org/officeDocument/2006/relationships/image" Target="../media/image29.jpg"/><Relationship Id="rId5" Type="http://schemas.openxmlformats.org/officeDocument/2006/relationships/image" Target="../media/image5.jpg"/><Relationship Id="rId15" Type="http://schemas.openxmlformats.org/officeDocument/2006/relationships/image" Target="../media/image19.jpeg"/><Relationship Id="rId23" Type="http://schemas.openxmlformats.org/officeDocument/2006/relationships/image" Target="../media/image28.jpg"/><Relationship Id="rId28" Type="http://schemas.openxmlformats.org/officeDocument/2006/relationships/image" Target="../media/image34.jpg"/><Relationship Id="rId10" Type="http://schemas.openxmlformats.org/officeDocument/2006/relationships/image" Target="../media/image12.jpeg"/><Relationship Id="rId19" Type="http://schemas.openxmlformats.org/officeDocument/2006/relationships/image" Target="../media/image23.png"/><Relationship Id="rId31" Type="http://schemas.openxmlformats.org/officeDocument/2006/relationships/image" Target="../media/image37.jpeg"/><Relationship Id="rId4" Type="http://schemas.openxmlformats.org/officeDocument/2006/relationships/image" Target="../media/image4.jpg"/><Relationship Id="rId9" Type="http://schemas.openxmlformats.org/officeDocument/2006/relationships/image" Target="../media/image11.jpeg"/><Relationship Id="rId14" Type="http://schemas.openxmlformats.org/officeDocument/2006/relationships/image" Target="../media/image18.jpg"/><Relationship Id="rId22" Type="http://schemas.openxmlformats.org/officeDocument/2006/relationships/image" Target="../media/image27.jpg"/><Relationship Id="rId27" Type="http://schemas.openxmlformats.org/officeDocument/2006/relationships/image" Target="../media/image33.JPG"/><Relationship Id="rId30"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5.png"/><Relationship Id="rId18" Type="http://schemas.openxmlformats.org/officeDocument/2006/relationships/image" Target="../media/image22.jpg"/><Relationship Id="rId26" Type="http://schemas.openxmlformats.org/officeDocument/2006/relationships/image" Target="../media/image51.jpeg"/><Relationship Id="rId3" Type="http://schemas.openxmlformats.org/officeDocument/2006/relationships/image" Target="../media/image38.jpeg"/><Relationship Id="rId21" Type="http://schemas.openxmlformats.org/officeDocument/2006/relationships/image" Target="../media/image25.png"/><Relationship Id="rId7" Type="http://schemas.openxmlformats.org/officeDocument/2006/relationships/image" Target="../media/image8.jpg"/><Relationship Id="rId12" Type="http://schemas.openxmlformats.org/officeDocument/2006/relationships/image" Target="../media/image46.jpeg"/><Relationship Id="rId17" Type="http://schemas.openxmlformats.org/officeDocument/2006/relationships/image" Target="../media/image49.jpeg"/><Relationship Id="rId25" Type="http://schemas.openxmlformats.org/officeDocument/2006/relationships/image" Target="../media/image29.jpg"/><Relationship Id="rId2" Type="http://schemas.openxmlformats.org/officeDocument/2006/relationships/notesSlide" Target="../notesSlides/notesSlide32.xml"/><Relationship Id="rId16" Type="http://schemas.openxmlformats.org/officeDocument/2006/relationships/image" Target="../media/image20.jpg"/><Relationship Id="rId20" Type="http://schemas.openxmlformats.org/officeDocument/2006/relationships/image" Target="../media/image24.jpg"/><Relationship Id="rId29"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jpeg"/><Relationship Id="rId24" Type="http://schemas.openxmlformats.org/officeDocument/2006/relationships/image" Target="../media/image28.jpg"/><Relationship Id="rId32" Type="http://schemas.openxmlformats.org/officeDocument/2006/relationships/image" Target="../media/image56.jpeg"/><Relationship Id="rId5" Type="http://schemas.openxmlformats.org/officeDocument/2006/relationships/image" Target="../media/image40.jpeg"/><Relationship Id="rId15" Type="http://schemas.openxmlformats.org/officeDocument/2006/relationships/image" Target="../media/image48.jpeg"/><Relationship Id="rId23" Type="http://schemas.openxmlformats.org/officeDocument/2006/relationships/image" Target="../media/image50.jpeg"/><Relationship Id="rId28" Type="http://schemas.openxmlformats.org/officeDocument/2006/relationships/image" Target="../media/image53.jpeg"/><Relationship Id="rId10" Type="http://schemas.openxmlformats.org/officeDocument/2006/relationships/image" Target="../media/image44.jpeg"/><Relationship Id="rId19" Type="http://schemas.openxmlformats.org/officeDocument/2006/relationships/image" Target="../media/image23.png"/><Relationship Id="rId31" Type="http://schemas.openxmlformats.org/officeDocument/2006/relationships/image" Target="../media/image55.jpeg"/><Relationship Id="rId4" Type="http://schemas.openxmlformats.org/officeDocument/2006/relationships/image" Target="../media/image39.jpeg"/><Relationship Id="rId9" Type="http://schemas.openxmlformats.org/officeDocument/2006/relationships/image" Target="../media/image43.jpeg"/><Relationship Id="rId14" Type="http://schemas.openxmlformats.org/officeDocument/2006/relationships/image" Target="../media/image47.jpeg"/><Relationship Id="rId22" Type="http://schemas.openxmlformats.org/officeDocument/2006/relationships/image" Target="../media/image26.gif"/><Relationship Id="rId27" Type="http://schemas.openxmlformats.org/officeDocument/2006/relationships/image" Target="../media/image52.jpeg"/><Relationship Id="rId30"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melodycphotography.deviantart.com/art/Gems-1-136844289" TargetMode="Externa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72.jpg"/><Relationship Id="rId18" Type="http://schemas.openxmlformats.org/officeDocument/2006/relationships/image" Target="../media/image77.jpg"/><Relationship Id="rId26" Type="http://schemas.openxmlformats.org/officeDocument/2006/relationships/image" Target="../media/image86.jpg"/><Relationship Id="rId3" Type="http://schemas.openxmlformats.org/officeDocument/2006/relationships/image" Target="../media/image1.jpg"/><Relationship Id="rId21" Type="http://schemas.openxmlformats.org/officeDocument/2006/relationships/image" Target="../media/image81.jpg"/><Relationship Id="rId34" Type="http://schemas.openxmlformats.org/officeDocument/2006/relationships/image" Target="../media/image96.jpeg"/><Relationship Id="rId7" Type="http://schemas.openxmlformats.org/officeDocument/2006/relationships/image" Target="../media/image62.jpg"/><Relationship Id="rId12" Type="http://schemas.openxmlformats.org/officeDocument/2006/relationships/image" Target="../media/image67.jpg"/><Relationship Id="rId17" Type="http://schemas.openxmlformats.org/officeDocument/2006/relationships/image" Target="../media/image76.jpg"/><Relationship Id="rId25" Type="http://schemas.openxmlformats.org/officeDocument/2006/relationships/image" Target="../media/image85.jpeg"/><Relationship Id="rId33" Type="http://schemas.openxmlformats.org/officeDocument/2006/relationships/image" Target="../media/image95.jpg"/><Relationship Id="rId2" Type="http://schemas.openxmlformats.org/officeDocument/2006/relationships/notesSlide" Target="../notesSlides/notesSlide70.xml"/><Relationship Id="rId16" Type="http://schemas.openxmlformats.org/officeDocument/2006/relationships/image" Target="../media/image75.gif"/><Relationship Id="rId20" Type="http://schemas.openxmlformats.org/officeDocument/2006/relationships/image" Target="../media/image80.png"/><Relationship Id="rId29" Type="http://schemas.openxmlformats.org/officeDocument/2006/relationships/image" Target="../media/image91.jpg"/><Relationship Id="rId1" Type="http://schemas.openxmlformats.org/officeDocument/2006/relationships/slideLayout" Target="../slideLayouts/slideLayout2.xml"/><Relationship Id="rId6" Type="http://schemas.openxmlformats.org/officeDocument/2006/relationships/image" Target="../media/image61.jpg"/><Relationship Id="rId11" Type="http://schemas.openxmlformats.org/officeDocument/2006/relationships/image" Target="../media/image66.jpg"/><Relationship Id="rId24" Type="http://schemas.openxmlformats.org/officeDocument/2006/relationships/image" Target="../media/image84.jpeg"/><Relationship Id="rId32" Type="http://schemas.openxmlformats.org/officeDocument/2006/relationships/image" Target="../media/image94.jpg"/><Relationship Id="rId5" Type="http://schemas.openxmlformats.org/officeDocument/2006/relationships/image" Target="../media/image59.jpeg"/><Relationship Id="rId15" Type="http://schemas.openxmlformats.org/officeDocument/2006/relationships/image" Target="../media/image74.jpg"/><Relationship Id="rId23" Type="http://schemas.openxmlformats.org/officeDocument/2006/relationships/image" Target="../media/image83.jpg"/><Relationship Id="rId28" Type="http://schemas.openxmlformats.org/officeDocument/2006/relationships/image" Target="../media/image90.jpg"/><Relationship Id="rId10" Type="http://schemas.openxmlformats.org/officeDocument/2006/relationships/image" Target="../media/image65.jpg"/><Relationship Id="rId19" Type="http://schemas.openxmlformats.org/officeDocument/2006/relationships/image" Target="../media/image78.jpg"/><Relationship Id="rId31" Type="http://schemas.openxmlformats.org/officeDocument/2006/relationships/image" Target="../media/image93.jpg"/><Relationship Id="rId4" Type="http://schemas.openxmlformats.org/officeDocument/2006/relationships/image" Target="../media/image58.jpg"/><Relationship Id="rId9" Type="http://schemas.openxmlformats.org/officeDocument/2006/relationships/image" Target="../media/image64.png"/><Relationship Id="rId14" Type="http://schemas.openxmlformats.org/officeDocument/2006/relationships/image" Target="../media/image73.jpg"/><Relationship Id="rId22" Type="http://schemas.openxmlformats.org/officeDocument/2006/relationships/image" Target="../media/image82.jpg"/><Relationship Id="rId27" Type="http://schemas.openxmlformats.org/officeDocument/2006/relationships/image" Target="../media/image89.jpg"/><Relationship Id="rId30" Type="http://schemas.openxmlformats.org/officeDocument/2006/relationships/image" Target="../media/image92.jpg"/><Relationship Id="rId35" Type="http://schemas.openxmlformats.org/officeDocument/2006/relationships/image" Target="../media/image97.png"/></Relationships>
</file>

<file path=ppt/slides/_rels/slide71.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72.jpg"/><Relationship Id="rId18" Type="http://schemas.openxmlformats.org/officeDocument/2006/relationships/image" Target="../media/image104.jpeg"/><Relationship Id="rId26" Type="http://schemas.openxmlformats.org/officeDocument/2006/relationships/image" Target="../media/image111.jpeg"/><Relationship Id="rId3" Type="http://schemas.openxmlformats.org/officeDocument/2006/relationships/image" Target="../media/image98.jpeg"/><Relationship Id="rId21" Type="http://schemas.openxmlformats.org/officeDocument/2006/relationships/image" Target="../media/image106.jpeg"/><Relationship Id="rId34" Type="http://schemas.openxmlformats.org/officeDocument/2006/relationships/image" Target="../media/image96.jpeg"/><Relationship Id="rId7" Type="http://schemas.openxmlformats.org/officeDocument/2006/relationships/image" Target="../media/image101.jpeg"/><Relationship Id="rId12" Type="http://schemas.openxmlformats.org/officeDocument/2006/relationships/image" Target="../media/image67.jpg"/><Relationship Id="rId17" Type="http://schemas.openxmlformats.org/officeDocument/2006/relationships/image" Target="../media/image103.jpeg"/><Relationship Id="rId25" Type="http://schemas.openxmlformats.org/officeDocument/2006/relationships/image" Target="../media/image110.jpeg"/><Relationship Id="rId33" Type="http://schemas.openxmlformats.org/officeDocument/2006/relationships/image" Target="../media/image117.jpeg"/><Relationship Id="rId2" Type="http://schemas.openxmlformats.org/officeDocument/2006/relationships/notesSlide" Target="../notesSlides/notesSlide71.xml"/><Relationship Id="rId16" Type="http://schemas.openxmlformats.org/officeDocument/2006/relationships/image" Target="../media/image75.gif"/><Relationship Id="rId20" Type="http://schemas.openxmlformats.org/officeDocument/2006/relationships/image" Target="../media/image105.jpeg"/><Relationship Id="rId29"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61.jpg"/><Relationship Id="rId11" Type="http://schemas.openxmlformats.org/officeDocument/2006/relationships/image" Target="../media/image66.jpg"/><Relationship Id="rId24" Type="http://schemas.openxmlformats.org/officeDocument/2006/relationships/image" Target="../media/image109.jpeg"/><Relationship Id="rId32" Type="http://schemas.openxmlformats.org/officeDocument/2006/relationships/image" Target="../media/image116.jpeg"/><Relationship Id="rId5" Type="http://schemas.openxmlformats.org/officeDocument/2006/relationships/image" Target="../media/image100.jpeg"/><Relationship Id="rId15" Type="http://schemas.openxmlformats.org/officeDocument/2006/relationships/image" Target="../media/image102.jpeg"/><Relationship Id="rId23" Type="http://schemas.openxmlformats.org/officeDocument/2006/relationships/image" Target="../media/image108.jpeg"/><Relationship Id="rId28" Type="http://schemas.openxmlformats.org/officeDocument/2006/relationships/image" Target="../media/image112.jpeg"/><Relationship Id="rId10" Type="http://schemas.openxmlformats.org/officeDocument/2006/relationships/image" Target="../media/image65.jpg"/><Relationship Id="rId19" Type="http://schemas.openxmlformats.org/officeDocument/2006/relationships/image" Target="../media/image78.jpg"/><Relationship Id="rId31" Type="http://schemas.openxmlformats.org/officeDocument/2006/relationships/image" Target="../media/image115.jpeg"/><Relationship Id="rId4" Type="http://schemas.openxmlformats.org/officeDocument/2006/relationships/image" Target="../media/image99.jpeg"/><Relationship Id="rId9" Type="http://schemas.openxmlformats.org/officeDocument/2006/relationships/image" Target="../media/image64.png"/><Relationship Id="rId14" Type="http://schemas.openxmlformats.org/officeDocument/2006/relationships/image" Target="../media/image73.jpg"/><Relationship Id="rId22" Type="http://schemas.openxmlformats.org/officeDocument/2006/relationships/image" Target="../media/image107.jpeg"/><Relationship Id="rId27" Type="http://schemas.openxmlformats.org/officeDocument/2006/relationships/image" Target="../media/image89.jpg"/><Relationship Id="rId30" Type="http://schemas.openxmlformats.org/officeDocument/2006/relationships/image" Target="../media/image114.jpeg"/><Relationship Id="rId35"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openclipart.org/detail/233148/palm-treeseamless-pattern" TargetMode="External"/><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uleaguehub.wordpress.com/2012/08/22/what-it-is/" TargetMode="Externa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9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687" r="4146"/>
          <a:stretch/>
        </p:blipFill>
        <p:spPr>
          <a:xfrm>
            <a:off x="-1" y="0"/>
            <a:ext cx="9144001" cy="6858000"/>
          </a:xfrm>
          <a:prstGeom prst="rect">
            <a:avLst/>
          </a:prstGeom>
        </p:spPr>
      </p:pic>
      <p:sp>
        <p:nvSpPr>
          <p:cNvPr id="6" name="Title 1"/>
          <p:cNvSpPr txBox="1">
            <a:spLocks/>
          </p:cNvSpPr>
          <p:nvPr/>
        </p:nvSpPr>
        <p:spPr>
          <a:xfrm>
            <a:off x="1135273" y="4521558"/>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FF00"/>
                  </a:solidFill>
                  <a:prstDash val="solid"/>
                </a:ln>
                <a:solidFill>
                  <a:srgbClr val="00FF00"/>
                </a:solidFill>
                <a:effectLst>
                  <a:outerShdw blurRad="63500" dir="3600000" algn="tl" rotWithShape="0">
                    <a:srgbClr val="000000">
                      <a:alpha val="70000"/>
                    </a:srgbClr>
                  </a:outerShdw>
                </a:effectLst>
              </a:rPr>
              <a:t>of our body</a:t>
            </a:r>
          </a:p>
        </p:txBody>
      </p:sp>
      <p:sp>
        <p:nvSpPr>
          <p:cNvPr id="5" name="Title 1"/>
          <p:cNvSpPr txBox="1">
            <a:spLocks/>
          </p:cNvSpPr>
          <p:nvPr/>
        </p:nvSpPr>
        <p:spPr>
          <a:xfrm>
            <a:off x="601873" y="3807612"/>
            <a:ext cx="3908276"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FF00"/>
                  </a:solidFill>
                  <a:prstDash val="solid"/>
                </a:ln>
                <a:solidFill>
                  <a:srgbClr val="00FF00"/>
                </a:solidFill>
                <a:effectLst>
                  <a:outerShdw blurRad="63500" dir="3600000" algn="tl" rotWithShape="0">
                    <a:srgbClr val="000000">
                      <a:alpha val="70000"/>
                    </a:srgbClr>
                  </a:outerShdw>
                </a:effectLst>
              </a:rPr>
              <a:t>the adoption</a:t>
            </a:r>
          </a:p>
        </p:txBody>
      </p:sp>
      <p:sp>
        <p:nvSpPr>
          <p:cNvPr id="2" name="Title 1"/>
          <p:cNvSpPr>
            <a:spLocks noGrp="1"/>
          </p:cNvSpPr>
          <p:nvPr>
            <p:ph type="title"/>
          </p:nvPr>
        </p:nvSpPr>
        <p:spPr>
          <a:xfrm>
            <a:off x="381000" y="914400"/>
            <a:ext cx="8382000" cy="4876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Not only that, but we also who have the </a:t>
            </a:r>
            <a:r>
              <a:rPr lang="en-US" b="1" spc="50" dirty="0" err="1">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firstfruits</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of the Spirit, even we ourselves groan within ourselves, eagerly waiting for    the adoption, the redemption     of our body.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8:23</a:t>
            </a:r>
          </a:p>
        </p:txBody>
      </p:sp>
      <p:sp>
        <p:nvSpPr>
          <p:cNvPr id="9" name="Title 1"/>
          <p:cNvSpPr txBox="1">
            <a:spLocks/>
          </p:cNvSpPr>
          <p:nvPr/>
        </p:nvSpPr>
        <p:spPr>
          <a:xfrm>
            <a:off x="2057400" y="3810000"/>
            <a:ext cx="1371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op</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0" name="Title 1"/>
          <p:cNvSpPr txBox="1">
            <a:spLocks/>
          </p:cNvSpPr>
          <p:nvPr/>
        </p:nvSpPr>
        <p:spPr>
          <a:xfrm>
            <a:off x="381000" y="1752600"/>
            <a:ext cx="914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h</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1" name="Title 1"/>
          <p:cNvSpPr txBox="1">
            <a:spLocks/>
          </p:cNvSpPr>
          <p:nvPr/>
        </p:nvSpPr>
        <p:spPr>
          <a:xfrm>
            <a:off x="6019800" y="1752600"/>
            <a:ext cx="9906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25400">
                    <a:schemeClr val="tx1"/>
                  </a:glow>
                </a:effectLst>
              </a:rPr>
              <a:t>e</a:t>
            </a:r>
            <a:endParaRPr lang="en-US" b="1" i="1" spc="50" dirty="0">
              <a:ln w="11430"/>
              <a:gradFill>
                <a:gsLst>
                  <a:gs pos="0">
                    <a:srgbClr val="FFF200"/>
                  </a:gs>
                  <a:gs pos="45000">
                    <a:srgbClr val="FF7A00"/>
                  </a:gs>
                  <a:gs pos="70000">
                    <a:srgbClr val="FF0300"/>
                  </a:gs>
                  <a:gs pos="100000">
                    <a:srgbClr val="4D0808"/>
                  </a:gs>
                </a:gsLst>
                <a:lin ang="5400000" scaled="0"/>
              </a:gradFill>
              <a:effectLst>
                <a:glow rad="25400">
                  <a:schemeClr val="tx1"/>
                </a:glow>
              </a:effectLst>
            </a:endParaRPr>
          </a:p>
        </p:txBody>
      </p:sp>
      <p:sp>
        <p:nvSpPr>
          <p:cNvPr id="12" name="Title 1"/>
          <p:cNvSpPr txBox="1">
            <a:spLocks/>
          </p:cNvSpPr>
          <p:nvPr/>
        </p:nvSpPr>
        <p:spPr>
          <a:xfrm>
            <a:off x="3064397" y="2057400"/>
            <a:ext cx="2269603"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3" name="Rectangle 2">
            <a:extLst>
              <a:ext uri="{FF2B5EF4-FFF2-40B4-BE49-F238E27FC236}">
                <a16:creationId xmlns:a16="http://schemas.microsoft.com/office/drawing/2014/main" id="{86B01C7B-3EDD-47E7-8D6D-8779B6AFD8AD}"/>
              </a:ext>
            </a:extLst>
          </p:cNvPr>
          <p:cNvSpPr txBox="1">
            <a:spLocks noChangeArrowheads="1"/>
          </p:cNvSpPr>
          <p:nvPr/>
        </p:nvSpPr>
        <p:spPr bwMode="auto">
          <a:xfrm>
            <a:off x="741353" y="3969914"/>
            <a:ext cx="3652919" cy="77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the adoption</a:t>
            </a:r>
          </a:p>
        </p:txBody>
      </p:sp>
      <p:sp>
        <p:nvSpPr>
          <p:cNvPr id="14" name="Rectangle 2">
            <a:extLst>
              <a:ext uri="{FF2B5EF4-FFF2-40B4-BE49-F238E27FC236}">
                <a16:creationId xmlns:a16="http://schemas.microsoft.com/office/drawing/2014/main" id="{047AC99E-6B50-47AA-BC70-C8B08487A629}"/>
              </a:ext>
            </a:extLst>
          </p:cNvPr>
          <p:cNvSpPr txBox="1">
            <a:spLocks noChangeArrowheads="1"/>
          </p:cNvSpPr>
          <p:nvPr/>
        </p:nvSpPr>
        <p:spPr bwMode="auto">
          <a:xfrm>
            <a:off x="1386122" y="4649852"/>
            <a:ext cx="3396893" cy="76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of our body</a:t>
            </a:r>
          </a:p>
        </p:txBody>
      </p:sp>
    </p:spTree>
    <p:extLst>
      <p:ext uri="{BB962C8B-B14F-4D97-AF65-F5344CB8AC3E}">
        <p14:creationId xmlns:p14="http://schemas.microsoft.com/office/powerpoint/2010/main" val="222891426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0" presetClass="path" presetSubtype="0" accel="50000" decel="50000" fill="hold" grpId="1" nodeType="withEffect">
                                  <p:stCondLst>
                                    <p:cond delay="0"/>
                                  </p:stCondLst>
                                  <p:childTnLst>
                                    <p:animMotion origin="layout" path="M 3.33333E-6 1.11111E-6 L 0.31771 0.03611 " pathEditMode="relative" rAng="0" ptsTypes="AA">
                                      <p:cBhvr>
                                        <p:cTn id="42" dur="2000" fill="hold"/>
                                        <p:tgtEl>
                                          <p:spTgt spid="10"/>
                                        </p:tgtEl>
                                        <p:attrNameLst>
                                          <p:attrName>ppt_x</p:attrName>
                                          <p:attrName>ppt_y</p:attrName>
                                        </p:attrNameLst>
                                      </p:cBhvr>
                                      <p:rCtr x="15885" y="1806"/>
                                    </p:animMotion>
                                  </p:childTnLst>
                                </p:cTn>
                              </p:par>
                              <p:par>
                                <p:cTn id="43" presetID="0" presetClass="path" presetSubtype="0" accel="50000" decel="50000" fill="hold" grpId="1" nodeType="withEffect">
                                  <p:stCondLst>
                                    <p:cond delay="0"/>
                                  </p:stCondLst>
                                  <p:childTnLst>
                                    <p:animMotion origin="layout" path="M 5.55112E-17 -3.33333E-6 C -0.00156 0.00255 -0.00312 0.0051 0.00747 -0.00509 C 0.01806 -0.01527 0.04323 -0.03449 0.06319 -0.06064 C 0.08316 -0.0868 0.11441 -0.13819 0.12778 -0.16203 C 0.14115 -0.18588 0.1375 -0.18842 0.14306 -0.20416 C 0.14861 -0.2199 0.15729 -0.24606 0.16111 -0.25717 " pathEditMode="relative" rAng="0" ptsTypes="aaaaaa">
                                      <p:cBhvr>
                                        <p:cTn id="44" dur="2000" fill="hold"/>
                                        <p:tgtEl>
                                          <p:spTgt spid="9"/>
                                        </p:tgtEl>
                                        <p:attrNameLst>
                                          <p:attrName>ppt_x</p:attrName>
                                          <p:attrName>ppt_y</p:attrName>
                                        </p:attrNameLst>
                                      </p:cBhvr>
                                      <p:rCtr x="7899" y="-12616"/>
                                    </p:animMotion>
                                  </p:childTnLst>
                                </p:cTn>
                              </p:par>
                              <p:par>
                                <p:cTn id="45" presetID="0" presetClass="path" presetSubtype="0" accel="50000" decel="50000" fill="hold" grpId="1" nodeType="withEffect">
                                  <p:stCondLst>
                                    <p:cond delay="0"/>
                                  </p:stCondLst>
                                  <p:childTnLst>
                                    <p:animMotion origin="layout" path="M 0 1.11111E-6 C -0.01701 0.01204 -0.04149 0.02477 -0.06215 0.03055 C -0.08281 0.03634 -0.10087 0.03356 -0.12413 0.03449 C -0.1474 0.03542 -0.18594 0.03588 -0.20226 0.03611 " pathEditMode="relative" rAng="0" ptsTypes="aaaa">
                                      <p:cBhvr>
                                        <p:cTn id="46" dur="2000" fill="hold"/>
                                        <p:tgtEl>
                                          <p:spTgt spid="11"/>
                                        </p:tgtEl>
                                        <p:attrNameLst>
                                          <p:attrName>ppt_x</p:attrName>
                                          <p:attrName>ppt_y</p:attrName>
                                        </p:attrNameLst>
                                      </p:cBhvr>
                                      <p:rCtr x="-10122" y="1806"/>
                                    </p:animMotion>
                                  </p:childTnLst>
                                </p:cTn>
                              </p:par>
                              <p:par>
                                <p:cTn id="47" presetID="10" presetClass="exit" presetSubtype="0" fill="hold" grpId="1" nodeType="withEffect">
                                  <p:stCondLst>
                                    <p:cond delay="0"/>
                                  </p:stCondLst>
                                  <p:childTnLst>
                                    <p:animEffect transition="out" filter="fade">
                                      <p:cBhvr>
                                        <p:cTn id="48" dur="1750"/>
                                        <p:tgtEl>
                                          <p:spTgt spid="2"/>
                                        </p:tgtEl>
                                      </p:cBhvr>
                                    </p:animEffect>
                                    <p:set>
                                      <p:cBhvr>
                                        <p:cTn id="49" dur="1" fill="hold">
                                          <p:stCondLst>
                                            <p:cond delay="1749"/>
                                          </p:stCondLst>
                                        </p:cTn>
                                        <p:tgtEl>
                                          <p:spTgt spid="2"/>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400"/>
                                        <p:tgtEl>
                                          <p:spTgt spid="12"/>
                                        </p:tgtEl>
                                      </p:cBhvr>
                                    </p:animEffect>
                                  </p:childTnLst>
                                </p:cTn>
                              </p:par>
                              <p:par>
                                <p:cTn id="66" presetID="10" presetClass="exit" presetSubtype="0" fill="hold" grpId="2" nodeType="withEffect">
                                  <p:stCondLst>
                                    <p:cond delay="0"/>
                                  </p:stCondLst>
                                  <p:childTnLst>
                                    <p:animEffect transition="out" filter="fade">
                                      <p:cBhvr>
                                        <p:cTn id="67" dur="300"/>
                                        <p:tgtEl>
                                          <p:spTgt spid="10"/>
                                        </p:tgtEl>
                                      </p:cBhvr>
                                    </p:animEffect>
                                    <p:set>
                                      <p:cBhvr>
                                        <p:cTn id="68" dur="1" fill="hold">
                                          <p:stCondLst>
                                            <p:cond delay="299"/>
                                          </p:stCondLst>
                                        </p:cTn>
                                        <p:tgtEl>
                                          <p:spTgt spid="10"/>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300"/>
                                        <p:tgtEl>
                                          <p:spTgt spid="9"/>
                                        </p:tgtEl>
                                      </p:cBhvr>
                                    </p:animEffect>
                                    <p:set>
                                      <p:cBhvr>
                                        <p:cTn id="71" dur="1" fill="hold">
                                          <p:stCondLst>
                                            <p:cond delay="2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300"/>
                                        <p:tgtEl>
                                          <p:spTgt spid="11"/>
                                        </p:tgtEl>
                                      </p:cBhvr>
                                    </p:animEffect>
                                    <p:set>
                                      <p:cBhvr>
                                        <p:cTn id="74" dur="1" fill="hold">
                                          <p:stCondLst>
                                            <p:cond delay="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2" grpId="0"/>
      <p:bldP spid="2" grpId="1"/>
      <p:bldP spid="9" grpId="0"/>
      <p:bldP spid="9" grpId="1"/>
      <p:bldP spid="9" grpId="2"/>
      <p:bldP spid="10" grpId="0"/>
      <p:bldP spid="10" grpId="1"/>
      <p:bldP spid="10" grpId="2"/>
      <p:bldP spid="11" grpId="0"/>
      <p:bldP spid="11" grpId="1"/>
      <p:bldP spid="11" grpId="2"/>
      <p:bldP spid="12" grpId="0"/>
      <p:bldP spid="13" grpId="0"/>
      <p:bldP spid="13"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5029200" y="774700"/>
            <a:ext cx="114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838200"/>
            <a:ext cx="8382000" cy="5029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we were saved in this hope, but hope that is seen is not hope; for why does one still hope for what he sees? But if we hope for what we do not see, we eagerly wait for it with perseverance.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8: 24-25</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6324600" y="762000"/>
            <a:ext cx="2269603"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endParaRPr>
          </a:p>
        </p:txBody>
      </p:sp>
      <p:sp>
        <p:nvSpPr>
          <p:cNvPr id="6" name="Title 1"/>
          <p:cNvSpPr txBox="1">
            <a:spLocks/>
          </p:cNvSpPr>
          <p:nvPr/>
        </p:nvSpPr>
        <p:spPr>
          <a:xfrm>
            <a:off x="5486400" y="2057400"/>
            <a:ext cx="2345803" cy="1219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endParaRPr>
          </a:p>
        </p:txBody>
      </p:sp>
      <p:sp>
        <p:nvSpPr>
          <p:cNvPr id="7" name="Title 1"/>
          <p:cNvSpPr txBox="1">
            <a:spLocks/>
          </p:cNvSpPr>
          <p:nvPr/>
        </p:nvSpPr>
        <p:spPr>
          <a:xfrm>
            <a:off x="914400" y="1371600"/>
            <a:ext cx="2209800" cy="1219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endParaRPr>
          </a:p>
        </p:txBody>
      </p:sp>
      <p:sp>
        <p:nvSpPr>
          <p:cNvPr id="8" name="Title 1"/>
          <p:cNvSpPr txBox="1">
            <a:spLocks/>
          </p:cNvSpPr>
          <p:nvPr/>
        </p:nvSpPr>
        <p:spPr>
          <a:xfrm>
            <a:off x="5731397" y="2743200"/>
            <a:ext cx="2345803" cy="1219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endParaRPr>
          </a:p>
        </p:txBody>
      </p:sp>
      <p:sp>
        <p:nvSpPr>
          <p:cNvPr id="9" name="Title 1"/>
          <p:cNvSpPr txBox="1">
            <a:spLocks/>
          </p:cNvSpPr>
          <p:nvPr/>
        </p:nvSpPr>
        <p:spPr>
          <a:xfrm>
            <a:off x="6477000" y="1371600"/>
            <a:ext cx="2345803" cy="1219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endParaRPr>
          </a:p>
        </p:txBody>
      </p:sp>
      <p:sp>
        <p:nvSpPr>
          <p:cNvPr id="4" name="Title 1"/>
          <p:cNvSpPr txBox="1">
            <a:spLocks/>
          </p:cNvSpPr>
          <p:nvPr/>
        </p:nvSpPr>
        <p:spPr>
          <a:xfrm>
            <a:off x="2218480" y="3505200"/>
            <a:ext cx="2345803" cy="1219200"/>
          </a:xfrm>
          <a:prstGeom prst="rect">
            <a:avLst/>
          </a:prstGeom>
        </p:spPr>
        <p:txBody>
          <a:bodyPr vert="horz" lIns="91440" tIns="45720" rIns="91440" bIns="45720" rtlCol="0" anchor="ctr">
            <a:normAutofit/>
            <a:scene3d>
              <a:camera prst="orthographicFront"/>
              <a:lightRig rig="soft" dir="tl">
                <a:rot lat="0" lon="0" rev="0"/>
              </a:lightRig>
            </a:scene3d>
            <a:sp3d extrusionH="57150" contourW="25400" prstMaterial="matte">
              <a:bevelT w="38100" h="38100"/>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1" name="Title 1"/>
          <p:cNvSpPr txBox="1">
            <a:spLocks/>
          </p:cNvSpPr>
          <p:nvPr/>
        </p:nvSpPr>
        <p:spPr>
          <a:xfrm>
            <a:off x="3064397" y="2057400"/>
            <a:ext cx="2269603"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2" name="Rectangle 6">
            <a:extLst>
              <a:ext uri="{FF2B5EF4-FFF2-40B4-BE49-F238E27FC236}">
                <a16:creationId xmlns:a16="http://schemas.microsoft.com/office/drawing/2014/main" id="{D452256A-86BD-48C5-85BC-5512394D5FDB}"/>
              </a:ext>
            </a:extLst>
          </p:cNvPr>
          <p:cNvSpPr>
            <a:spLocks noChangeArrowheads="1"/>
          </p:cNvSpPr>
          <p:nvPr/>
        </p:nvSpPr>
        <p:spPr bwMode="auto">
          <a:xfrm>
            <a:off x="5202972" y="880339"/>
            <a:ext cx="789099" cy="92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00FF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2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250" fill="hold"/>
                                        <p:tgtEl>
                                          <p:spTgt spid="2"/>
                                        </p:tgtEl>
                                        <p:attrNameLst>
                                          <p:attrName>ppt_w</p:attrName>
                                        </p:attrNameLst>
                                      </p:cBhvr>
                                      <p:tavLst>
                                        <p:tav tm="0">
                                          <p:val>
                                            <p:fltVal val="0"/>
                                          </p:val>
                                        </p:tav>
                                        <p:tav tm="100000">
                                          <p:val>
                                            <p:strVal val="#ppt_w"/>
                                          </p:val>
                                        </p:tav>
                                      </p:tavLst>
                                    </p:anim>
                                    <p:anim calcmode="lin" valueType="num">
                                      <p:cBhvr>
                                        <p:cTn id="11" dur="1250" fill="hold"/>
                                        <p:tgtEl>
                                          <p:spTgt spid="2"/>
                                        </p:tgtEl>
                                        <p:attrNameLst>
                                          <p:attrName>ppt_h</p:attrName>
                                        </p:attrNameLst>
                                      </p:cBhvr>
                                      <p:tavLst>
                                        <p:tav tm="0">
                                          <p:val>
                                            <p:fltVal val="0"/>
                                          </p:val>
                                        </p:tav>
                                        <p:tav tm="100000">
                                          <p:val>
                                            <p:strVal val="#ppt_h"/>
                                          </p:val>
                                        </p:tav>
                                      </p:tavLst>
                                    </p:anim>
                                  </p:childTnLst>
                                </p:cTn>
                              </p:par>
                              <p:par>
                                <p:cTn id="12" presetID="0" presetClass="path" presetSubtype="0" accel="50000" decel="50000" fill="hold" grpId="2" nodeType="withEffect">
                                  <p:stCondLst>
                                    <p:cond delay="0"/>
                                  </p:stCondLst>
                                  <p:childTnLst>
                                    <p:animMotion origin="layout" path="M 0 3.36725E-6 L -0.04549 -0.1006 " pathEditMode="relative" rAng="0" ptsTypes="AA">
                                      <p:cBhvr>
                                        <p:cTn id="13" dur="1250" spd="-100000" fill="hold"/>
                                        <p:tgtEl>
                                          <p:spTgt spid="2"/>
                                        </p:tgtEl>
                                        <p:attrNameLst>
                                          <p:attrName>ppt_x</p:attrName>
                                          <p:attrName>ppt_y</p:attrName>
                                        </p:attrNameLst>
                                      </p:cBhvr>
                                      <p:rCtr x="-2274" y="-5042"/>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8" presetClass="emph" presetSubtype="0" fill="hold" grpId="1" nodeType="withEffect">
                                  <p:stCondLst>
                                    <p:cond delay="0"/>
                                  </p:stCondLst>
                                  <p:childTnLst>
                                    <p:set>
                                      <p:cBhvr override="childStyle">
                                        <p:cTn id="20" dur="500" fill="hold"/>
                                        <p:tgtEl>
                                          <p:spTgt spid="10"/>
                                        </p:tgtEl>
                                        <p:attrNameLst>
                                          <p:attrName>style.textDecorationUnderline</p:attrName>
                                        </p:attrNameLst>
                                      </p:cBhvr>
                                      <p:to>
                                        <p:strVal val="true"/>
                                      </p:to>
                                    </p:set>
                                  </p:childTnLst>
                                </p:cTn>
                              </p:par>
                              <p:par>
                                <p:cTn id="21" presetID="0" presetClass="entr" presetSubtype="0"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stCondLst>
                                            <p:cond delay="0"/>
                                          </p:stCondLst>
                                        </p:cTn>
                                        <p:tgtEl>
                                          <p:spTgt spid="12"/>
                                        </p:tgtEl>
                                      </p:cBhvr>
                                    </p:animEffect>
                                    <p:anim to="" calcmode="lin" valueType="num">
                                      <p:cBhvr>
                                        <p:cTn id="2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5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xit" presetSubtype="0" fill="hold" grpId="1" nodeType="withEffect">
                                  <p:stCondLst>
                                    <p:cond delay="0"/>
                                  </p:stCondLst>
                                  <p:childTnLst>
                                    <p:animEffect transition="out" filter="fade">
                                      <p:cBhvr>
                                        <p:cTn id="44" dur="1750"/>
                                        <p:tgtEl>
                                          <p:spTgt spid="2"/>
                                        </p:tgtEl>
                                      </p:cBhvr>
                                    </p:animEffect>
                                    <p:set>
                                      <p:cBhvr>
                                        <p:cTn id="45" dur="1" fill="hold">
                                          <p:stCondLst>
                                            <p:cond delay="1749"/>
                                          </p:stCondLst>
                                        </p:cTn>
                                        <p:tgtEl>
                                          <p:spTgt spid="2"/>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0" presetClass="path" presetSubtype="0" accel="50000" decel="50000" fill="hold" grpId="2" nodeType="withEffect">
                                  <p:stCondLst>
                                    <p:cond delay="0"/>
                                  </p:stCondLst>
                                  <p:childTnLst>
                                    <p:animMotion origin="layout" path="M -4.72222E-6 1.11111E-6 C -0.00416 0.01991 -0.00833 0.03981 -0.03541 0.05741 C -0.0625 0.075 -0.11718 0.0956 -0.16215 0.10486 C -0.20711 0.11412 -0.2677 0.1118 -0.30503 0.11319 C -0.34236 0.11458 -0.36961 0.11366 -0.38663 0.11366 " pathEditMode="relative" rAng="0" ptsTypes="aaaaa">
                                      <p:cBhvr>
                                        <p:cTn id="53" dur="2000" fill="hold"/>
                                        <p:tgtEl>
                                          <p:spTgt spid="8"/>
                                        </p:tgtEl>
                                        <p:attrNameLst>
                                          <p:attrName>ppt_x</p:attrName>
                                          <p:attrName>ppt_y</p:attrName>
                                        </p:attrNameLst>
                                      </p:cBhvr>
                                      <p:rCtr x="-19340" y="5718"/>
                                    </p:animMotion>
                                  </p:childTnLst>
                                </p:cTn>
                              </p:par>
                              <p:par>
                                <p:cTn id="54" presetID="0" presetClass="path" presetSubtype="0" accel="50000" decel="50000" fill="hold" grpId="2" nodeType="withEffect">
                                  <p:stCondLst>
                                    <p:cond delay="0"/>
                                  </p:stCondLst>
                                  <p:childTnLst>
                                    <p:animMotion origin="layout" path="M -3.33333E-6 1.11111E-6 C 0.00886 0.05092 0.01789 0.10185 0.0316 0.1419 C 0.04532 0.18194 0.06233 0.21204 0.08212 0.23981 C 0.10191 0.26759 0.13594 0.29398 0.15018 0.3081 " pathEditMode="relative" rAng="0" ptsTypes="aaaa">
                                      <p:cBhvr>
                                        <p:cTn id="55" dur="2000" fill="hold"/>
                                        <p:tgtEl>
                                          <p:spTgt spid="7"/>
                                        </p:tgtEl>
                                        <p:attrNameLst>
                                          <p:attrName>ppt_x</p:attrName>
                                          <p:attrName>ppt_y</p:attrName>
                                        </p:attrNameLst>
                                      </p:cBhvr>
                                      <p:rCtr x="7500" y="15394"/>
                                    </p:animMotion>
                                  </p:childTnLst>
                                </p:cTn>
                              </p:par>
                              <p:par>
                                <p:cTn id="56" presetID="0" presetClass="path" presetSubtype="0" accel="50000" decel="50000" fill="hold" grpId="2" nodeType="withEffect">
                                  <p:stCondLst>
                                    <p:cond delay="0"/>
                                  </p:stCondLst>
                                  <p:childTnLst>
                                    <p:animMotion origin="layout" path="M 1.38889E-6 1.11111E-6 C -0.03455 0.00231 -0.0691 0.00463 -0.11007 0.0169 C -0.15104 0.02917 -0.21094 0.05486 -0.24549 0.0743 C -0.28004 0.09375 -0.29913 0.11018 -0.31771 0.1331 C -0.33629 0.15602 -0.34913 0.19514 -0.35729 0.21134 " pathEditMode="relative" rAng="0" ptsTypes="aaaaa">
                                      <p:cBhvr>
                                        <p:cTn id="57" dur="2000" fill="hold"/>
                                        <p:tgtEl>
                                          <p:spTgt spid="6"/>
                                        </p:tgtEl>
                                        <p:attrNameLst>
                                          <p:attrName>ppt_x</p:attrName>
                                          <p:attrName>ppt_y</p:attrName>
                                        </p:attrNameLst>
                                      </p:cBhvr>
                                      <p:rCtr x="-17865" y="10556"/>
                                    </p:animMotion>
                                  </p:childTnLst>
                                </p:cTn>
                              </p:par>
                              <p:par>
                                <p:cTn id="58" presetID="0" presetClass="path" presetSubtype="0" accel="50000" decel="50000" fill="hold" grpId="2" nodeType="withEffect">
                                  <p:stCondLst>
                                    <p:cond delay="0"/>
                                  </p:stCondLst>
                                  <p:childTnLst>
                                    <p:animMotion origin="layout" path="M -1.94444E-6 1.11111E-6 C -0.05833 0.00278 -0.11823 0.00092 -0.1658 0.00694 C -0.21337 0.01296 -0.2493 0.02083 -0.28594 0.0368 C -0.32257 0.05278 -0.35937 0.07639 -0.38594 0.10278 C -0.4125 0.12893 -0.4316 0.16111 -0.44548 0.19537 C -0.45937 0.22963 -0.46406 0.28472 -0.46892 0.3081 " pathEditMode="relative" rAng="0" ptsTypes="aaaaaa">
                                      <p:cBhvr>
                                        <p:cTn id="59" dur="2000" fill="hold"/>
                                        <p:tgtEl>
                                          <p:spTgt spid="9"/>
                                        </p:tgtEl>
                                        <p:attrNameLst>
                                          <p:attrName>ppt_x</p:attrName>
                                          <p:attrName>ppt_y</p:attrName>
                                        </p:attrNameLst>
                                      </p:cBhvr>
                                      <p:rCtr x="-23455" y="15394"/>
                                    </p:animMotion>
                                  </p:childTnLst>
                                </p:cTn>
                              </p:par>
                              <p:par>
                                <p:cTn id="60" presetID="0" presetClass="path" presetSubtype="0" accel="50000" decel="50000" fill="hold" grpId="2" nodeType="withEffect">
                                  <p:stCondLst>
                                    <p:cond delay="0"/>
                                  </p:stCondLst>
                                  <p:childTnLst>
                                    <p:animMotion origin="layout" path="M 1.38889E-6 -4.44444E-6 C -0.02309 -0.01898 -0.04618 -0.03773 -0.07986 -0.05231 C -0.11354 -0.06689 -0.1625 -0.08333 -0.20261 -0.08773 C -0.24271 -0.09213 -0.28524 -0.09328 -0.32083 -0.078 C -0.35642 -0.06273 -0.39618 -0.04236 -0.41649 0.00348 C -0.43681 0.04931 -0.4382 0.1301 -0.44306 0.19723 C -0.44792 0.26436 -0.44479 0.36297 -0.44531 0.40649 " pathEditMode="relative" rAng="0" ptsTypes="aaaaaaa">
                                      <p:cBhvr>
                                        <p:cTn id="61" dur="2000" fill="hold"/>
                                        <p:tgtEl>
                                          <p:spTgt spid="5"/>
                                        </p:tgtEl>
                                        <p:attrNameLst>
                                          <p:attrName>ppt_x</p:attrName>
                                          <p:attrName>ppt_y</p:attrName>
                                        </p:attrNameLst>
                                      </p:cBhvr>
                                      <p:rCtr x="-22396" y="15648"/>
                                    </p:animMotion>
                                  </p:childTnLst>
                                </p:cTn>
                              </p:par>
                            </p:childTnLst>
                          </p:cTn>
                        </p:par>
                        <p:par>
                          <p:cTn id="62" fill="hold">
                            <p:stCondLst>
                              <p:cond delay="2000"/>
                            </p:stCondLst>
                            <p:childTnLst>
                              <p:par>
                                <p:cTn id="63" presetID="10" presetClass="exit" presetSubtype="0" fill="hold" grpId="1"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2" grpId="0"/>
      <p:bldP spid="2" grpId="1"/>
      <p:bldP spid="2"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4" grpId="0"/>
      <p:bldP spid="11"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1195"/>
          <a:stretch/>
        </p:blipFill>
        <p:spPr>
          <a:xfrm>
            <a:off x="3858" y="-76199"/>
            <a:ext cx="9140142" cy="6934200"/>
          </a:xfrm>
          <a:prstGeom prst="rect">
            <a:avLst/>
          </a:prstGeom>
        </p:spPr>
      </p:pic>
      <p:sp>
        <p:nvSpPr>
          <p:cNvPr id="2" name="Title 1"/>
          <p:cNvSpPr>
            <a:spLocks noGrp="1"/>
          </p:cNvSpPr>
          <p:nvPr>
            <p:ph type="title"/>
          </p:nvPr>
        </p:nvSpPr>
        <p:spPr>
          <a:xfrm>
            <a:off x="381000" y="1600200"/>
            <a:ext cx="8382000" cy="3733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let us who are of the day be sober, putting on the breastplate of faith and love, and as a helmet the hope of salvation.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Thessalonians 5:8</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2218481" y="3505200"/>
            <a:ext cx="2329708" cy="1219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5" name="Title 1"/>
          <p:cNvSpPr txBox="1">
            <a:spLocks/>
          </p:cNvSpPr>
          <p:nvPr/>
        </p:nvSpPr>
        <p:spPr>
          <a:xfrm>
            <a:off x="609600" y="2895600"/>
            <a:ext cx="21336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5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38100" dist="38100" dir="2700000" algn="tl">
                    <a:srgbClr val="000000">
                      <a:alpha val="43137"/>
                    </a:srgbClr>
                  </a:outerShdw>
                </a:effectLst>
              </a:rPr>
              <a:t>faith</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38100" dist="38100" dir="2700000" algn="tl">
                  <a:srgbClr val="000000">
                    <a:alpha val="43137"/>
                  </a:srgbClr>
                </a:outerShdw>
              </a:effectLst>
            </a:endParaRPr>
          </a:p>
        </p:txBody>
      </p:sp>
      <p:sp>
        <p:nvSpPr>
          <p:cNvPr id="6" name="Title 1"/>
          <p:cNvSpPr txBox="1">
            <a:spLocks/>
          </p:cNvSpPr>
          <p:nvPr/>
        </p:nvSpPr>
        <p:spPr>
          <a:xfrm>
            <a:off x="2971800" y="2895600"/>
            <a:ext cx="1812403"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38100" dist="38100" dir="2700000" algn="tl">
                    <a:srgbClr val="000000">
                      <a:alpha val="43137"/>
                    </a:srgbClr>
                  </a:outerShdw>
                </a:effectLst>
              </a:rPr>
              <a:t>love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1750"/>
                                        <p:tgtEl>
                                          <p:spTgt spid="4"/>
                                        </p:tgtEl>
                                      </p:cBhvr>
                                    </p:animEffect>
                                    <p:set>
                                      <p:cBhvr>
                                        <p:cTn id="11" dur="1" fill="hold">
                                          <p:stCondLst>
                                            <p:cond delay="17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6" presetClass="emph" presetSubtype="0" fill="hold" grpId="3" nodeType="withEffect">
                                  <p:stCondLst>
                                    <p:cond delay="0"/>
                                  </p:stCondLst>
                                  <p:childTnLst>
                                    <p:animScale>
                                      <p:cBhvr>
                                        <p:cTn id="24" dur="2000" fill="hold"/>
                                        <p:tgtEl>
                                          <p:spTgt spid="4"/>
                                        </p:tgtEl>
                                      </p:cBhvr>
                                      <p:by x="91000" y="91000"/>
                                    </p:animScale>
                                  </p:childTnLst>
                                </p:cTn>
                              </p:par>
                              <p:par>
                                <p:cTn id="25" presetID="0" presetClass="path" presetSubtype="0" accel="50000" decel="50000" fill="hold" grpId="2" nodeType="withEffect">
                                  <p:stCondLst>
                                    <p:cond delay="0"/>
                                  </p:stCondLst>
                                  <p:childTnLst>
                                    <p:animMotion origin="layout" path="M -3.33333E-6 2.11841E-6 C -0.00225 0.01549 -0.00416 0.03654 -0.0026 0.05735 C -0.00104 0.07817 0.0007 0.10222 0.00903 0.12558 C 0.01736 0.14893 0.02726 0.17669 0.04705 0.19796 C 0.06684 0.21924 0.09827 0.24028 0.12813 0.2537 C 0.15799 0.26711 0.19827 0.27336 0.22674 0.27868 C 0.25521 0.28399 0.28386 0.28423 0.29896 0.28561 " pathEditMode="relative" rAng="0" ptsTypes="aaaaaaa">
                                      <p:cBhvr>
                                        <p:cTn id="26" dur="2000" fill="hold"/>
                                        <p:tgtEl>
                                          <p:spTgt spid="5"/>
                                        </p:tgtEl>
                                        <p:attrNameLst>
                                          <p:attrName>ppt_x</p:attrName>
                                          <p:attrName>ppt_y</p:attrName>
                                        </p:attrNameLst>
                                      </p:cBhvr>
                                      <p:rCtr x="14740" y="14269"/>
                                    </p:animMotion>
                                  </p:childTnLst>
                                </p:cTn>
                              </p:par>
                              <p:par>
                                <p:cTn id="27" presetID="0" presetClass="path" presetSubtype="0" accel="50000" decel="50000" fill="hold" grpId="2" nodeType="withEffect">
                                  <p:stCondLst>
                                    <p:cond delay="0"/>
                                  </p:stCondLst>
                                  <p:childTnLst>
                                    <p:animMotion origin="layout" path="M -1.94444E-6 4.44444E-6 C 0.01077 0.00092 0.04358 -0.00209 0.06441 0.00578 C 0.08525 0.01365 0.10365 0.025 0.12535 0.04722 C 0.14705 0.06944 0.17986 0.10231 0.19479 0.13888 C 0.20972 0.17569 0.2158 0.23263 0.21511 0.26713 C 0.21441 0.30162 0.20382 0.32523 0.19097 0.34652 C 0.17813 0.36782 0.15955 0.38518 0.13785 0.39513 C 0.11615 0.40509 0.07656 0.40416 0.06042 0.40648 " pathEditMode="relative" rAng="0" ptsTypes="aaaaaaaa">
                                      <p:cBhvr>
                                        <p:cTn id="28" dur="2000" fill="hold"/>
                                        <p:tgtEl>
                                          <p:spTgt spid="6"/>
                                        </p:tgtEl>
                                        <p:attrNameLst>
                                          <p:attrName>ppt_x</p:attrName>
                                          <p:attrName>ppt_y</p:attrName>
                                        </p:attrNameLst>
                                      </p:cBhvr>
                                      <p:rCtr x="10781" y="20208"/>
                                    </p:animMotion>
                                  </p:childTnLst>
                                </p:cTn>
                              </p:par>
                              <p:par>
                                <p:cTn id="29" presetID="0" presetClass="path" presetSubtype="0" accel="50000" decel="50000" fill="hold" grpId="2" nodeType="withEffect">
                                  <p:stCondLst>
                                    <p:cond delay="0"/>
                                  </p:stCondLst>
                                  <p:childTnLst>
                                    <p:animMotion origin="layout" path="M 0.00017 1.11022E-16 L 0.11753 -0.0919 " pathEditMode="relative" rAng="0" ptsTypes="AA">
                                      <p:cBhvr>
                                        <p:cTn id="30" dur="2000" fill="hold"/>
                                        <p:tgtEl>
                                          <p:spTgt spid="4"/>
                                        </p:tgtEl>
                                        <p:attrNameLst>
                                          <p:attrName>ppt_x</p:attrName>
                                          <p:attrName>ppt_y</p:attrName>
                                        </p:attrNameLst>
                                      </p:cBhvr>
                                      <p:rCtr x="5868" y="-4606"/>
                                    </p:animMotion>
                                  </p:childTnLst>
                                </p:cTn>
                              </p:par>
                              <p:par>
                                <p:cTn id="31" presetID="10" presetClass="exit" presetSubtype="0" fill="hold" grpId="1" nodeType="withEffect">
                                  <p:stCondLst>
                                    <p:cond delay="0"/>
                                  </p:stCondLst>
                                  <p:childTnLst>
                                    <p:animEffect transition="out" filter="fade">
                                      <p:cBhvr>
                                        <p:cTn id="32" dur="1250"/>
                                        <p:tgtEl>
                                          <p:spTgt spid="2"/>
                                        </p:tgtEl>
                                      </p:cBhvr>
                                    </p:animEffect>
                                    <p:set>
                                      <p:cBhvr>
                                        <p:cTn id="33" dur="1" fill="hold">
                                          <p:stCondLst>
                                            <p:cond delay="124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3" presetClass="exit" presetSubtype="16" fill="hold" grpId="1" nodeType="clickEffect">
                                  <p:stCondLst>
                                    <p:cond delay="0"/>
                                  </p:stCondLst>
                                  <p:childTnLst>
                                    <p:anim calcmode="lin" valueType="num">
                                      <p:cBhvr>
                                        <p:cTn id="37" dur="1000"/>
                                        <p:tgtEl>
                                          <p:spTgt spid="5"/>
                                        </p:tgtEl>
                                        <p:attrNameLst>
                                          <p:attrName>ppt_w</p:attrName>
                                        </p:attrNameLst>
                                      </p:cBhvr>
                                      <p:tavLst>
                                        <p:tav tm="0">
                                          <p:val>
                                            <p:strVal val="ppt_w"/>
                                          </p:val>
                                        </p:tav>
                                        <p:tav tm="100000">
                                          <p:val>
                                            <p:strVal val="4*ppt_w"/>
                                          </p:val>
                                        </p:tav>
                                      </p:tavLst>
                                    </p:anim>
                                    <p:anim calcmode="lin" valueType="num">
                                      <p:cBhvr>
                                        <p:cTn id="38" dur="1000"/>
                                        <p:tgtEl>
                                          <p:spTgt spid="5"/>
                                        </p:tgtEl>
                                        <p:attrNameLst>
                                          <p:attrName>ppt_h</p:attrName>
                                        </p:attrNameLst>
                                      </p:cBhvr>
                                      <p:tavLst>
                                        <p:tav tm="0">
                                          <p:val>
                                            <p:strVal val="ppt_h"/>
                                          </p:val>
                                        </p:tav>
                                        <p:tav tm="100000">
                                          <p:val>
                                            <p:strVal val="4*ppt_h"/>
                                          </p:val>
                                        </p:tav>
                                      </p:tavLst>
                                    </p:anim>
                                    <p:set>
                                      <p:cBhvr>
                                        <p:cTn id="39" dur="1" fill="hold">
                                          <p:stCondLst>
                                            <p:cond delay="999"/>
                                          </p:stCondLst>
                                        </p:cTn>
                                        <p:tgtEl>
                                          <p:spTgt spid="5"/>
                                        </p:tgtEl>
                                        <p:attrNameLst>
                                          <p:attrName>style.visibility</p:attrName>
                                        </p:attrNameLst>
                                      </p:cBhvr>
                                      <p:to>
                                        <p:strVal val="hidden"/>
                                      </p:to>
                                    </p:set>
                                  </p:childTnLst>
                                </p:cTn>
                              </p:par>
                              <p:par>
                                <p:cTn id="40" presetID="10" presetClass="exit" presetSubtype="0" fill="hold" grpId="3" nodeType="withEffect">
                                  <p:stCondLst>
                                    <p:cond delay="0"/>
                                  </p:stCondLst>
                                  <p:childTnLst>
                                    <p:animEffect transition="out" filter="fade">
                                      <p:cBhvr>
                                        <p:cTn id="41" dur="1000"/>
                                        <p:tgtEl>
                                          <p:spTgt spid="5"/>
                                        </p:tgtEl>
                                      </p:cBhvr>
                                    </p:animEffect>
                                    <p:set>
                                      <p:cBhvr>
                                        <p:cTn id="42" dur="1" fill="hold">
                                          <p:stCondLst>
                                            <p:cond delay="999"/>
                                          </p:stCondLst>
                                        </p:cTn>
                                        <p:tgtEl>
                                          <p:spTgt spid="5"/>
                                        </p:tgtEl>
                                        <p:attrNameLst>
                                          <p:attrName>style.visibility</p:attrName>
                                        </p:attrNameLst>
                                      </p:cBhvr>
                                      <p:to>
                                        <p:strVal val="hidden"/>
                                      </p:to>
                                    </p:set>
                                  </p:childTnLst>
                                </p:cTn>
                              </p:par>
                              <p:par>
                                <p:cTn id="43" presetID="23" presetClass="exit" presetSubtype="32" fill="hold" grpId="1" nodeType="withEffect">
                                  <p:stCondLst>
                                    <p:cond delay="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set>
                                      <p:cBhvr>
                                        <p:cTn id="46" dur="1" fill="hold">
                                          <p:stCondLst>
                                            <p:cond delay="999"/>
                                          </p:stCondLst>
                                        </p:cTn>
                                        <p:tgtEl>
                                          <p:spTgt spid="6"/>
                                        </p:tgtEl>
                                        <p:attrNameLst>
                                          <p:attrName>style.visibility</p:attrName>
                                        </p:attrNameLst>
                                      </p:cBhvr>
                                      <p:to>
                                        <p:strVal val="hidden"/>
                                      </p:to>
                                    </p:set>
                                  </p:childTnLst>
                                </p:cTn>
                              </p:par>
                              <p:par>
                                <p:cTn id="47" presetID="0" presetClass="path" presetSubtype="0" accel="50000" decel="50000" fill="hold" grpId="3" nodeType="withEffect">
                                  <p:stCondLst>
                                    <p:cond delay="0"/>
                                  </p:stCondLst>
                                  <p:childTnLst>
                                    <p:animMotion origin="layout" path="M 0.06042 0.40611 L 0.06042 0.3395 " pathEditMode="relative" rAng="0" ptsTypes="AA">
                                      <p:cBhvr>
                                        <p:cTn id="48" dur="1000" fill="hold"/>
                                        <p:tgtEl>
                                          <p:spTgt spid="6"/>
                                        </p:tgtEl>
                                        <p:attrNameLst>
                                          <p:attrName>ppt_x</p:attrName>
                                          <p:attrName>ppt_y</p:attrName>
                                        </p:attrNameLst>
                                      </p:cBhvr>
                                      <p:rCtr x="0" y="-33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5" grpId="0"/>
      <p:bldP spid="5" grpId="1"/>
      <p:bldP spid="5" grpId="2"/>
      <p:bldP spid="5" grpId="3"/>
      <p:bldP spid="6" grpId="0"/>
      <p:bldP spid="6" grpId="1"/>
      <p:bldP spid="6" grpId="2"/>
      <p:bldP spid="6" grpId="3"/>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0631" cy="6858000"/>
          </a:xfrm>
          <a:prstGeom prst="rect">
            <a:avLst/>
          </a:prstGeom>
        </p:spPr>
      </p:pic>
      <p:pic>
        <p:nvPicPr>
          <p:cNvPr id="29" name="Picture 28" descr="PowerPoint Slide Show - [hope.pptx]"/>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8860" t="26666" r="40886" b="12405"/>
          <a:stretch/>
        </p:blipFill>
        <p:spPr>
          <a:xfrm>
            <a:off x="768096" y="1828800"/>
            <a:ext cx="4907666" cy="4178461"/>
          </a:xfrm>
          <a:prstGeom prst="rect">
            <a:avLst/>
          </a:prstGeom>
          <a:ln>
            <a:noFill/>
          </a:ln>
        </p:spPr>
      </p:pic>
      <p:sp>
        <p:nvSpPr>
          <p:cNvPr id="11" name="Title 1"/>
          <p:cNvSpPr txBox="1">
            <a:spLocks/>
          </p:cNvSpPr>
          <p:nvPr/>
        </p:nvSpPr>
        <p:spPr>
          <a:xfrm>
            <a:off x="1371600" y="2185416"/>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a:solidFill>
                    <a:srgbClr val="FFFF00"/>
                  </a:solidFill>
                </a:ln>
                <a:solidFill>
                  <a:srgbClr val="00FF00"/>
                </a:solidFill>
              </a:rPr>
              <a:t>perseverance</a:t>
            </a:r>
          </a:p>
        </p:txBody>
      </p:sp>
      <p:sp>
        <p:nvSpPr>
          <p:cNvPr id="10" name="Title 1"/>
          <p:cNvSpPr txBox="1">
            <a:spLocks/>
          </p:cNvSpPr>
          <p:nvPr/>
        </p:nvSpPr>
        <p:spPr>
          <a:xfrm>
            <a:off x="228600" y="1618488"/>
            <a:ext cx="3429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a:solidFill>
                    <a:srgbClr val="FFFF00"/>
                  </a:solidFill>
                </a:ln>
                <a:solidFill>
                  <a:srgbClr val="00FF00"/>
                </a:solidFill>
              </a:rPr>
              <a:t>tribulation</a:t>
            </a:r>
          </a:p>
        </p:txBody>
      </p:sp>
      <p:sp>
        <p:nvSpPr>
          <p:cNvPr id="12" name="Title 1"/>
          <p:cNvSpPr txBox="1">
            <a:spLocks/>
          </p:cNvSpPr>
          <p:nvPr/>
        </p:nvSpPr>
        <p:spPr>
          <a:xfrm>
            <a:off x="-18288" y="2798064"/>
            <a:ext cx="3352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a:solidFill>
                    <a:srgbClr val="FFFF00"/>
                  </a:solidFill>
                </a:ln>
                <a:solidFill>
                  <a:srgbClr val="00FF00"/>
                </a:solidFill>
              </a:rPr>
              <a:t>character</a:t>
            </a:r>
          </a:p>
        </p:txBody>
      </p:sp>
      <p:sp>
        <p:nvSpPr>
          <p:cNvPr id="2" name="Title 1"/>
          <p:cNvSpPr>
            <a:spLocks noGrp="1"/>
          </p:cNvSpPr>
          <p:nvPr>
            <p:ph type="title"/>
          </p:nvPr>
        </p:nvSpPr>
        <p:spPr>
          <a:xfrm>
            <a:off x="381000" y="457200"/>
            <a:ext cx="8382000" cy="58674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not only that, but we also     glory in tribulations, knowing that tribulation produces perseverance; and perseverance, character; and character, hope. Now hope does not disappoint, because the love of God has been poured out in our hearts by the Holy Spirit who was given to us.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5:3-5</a:t>
            </a:r>
            <a:r>
              <a:rPr lang="en-US" sz="49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3352801" y="2895600"/>
            <a:ext cx="22098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Title 1"/>
          <p:cNvSpPr txBox="1">
            <a:spLocks/>
          </p:cNvSpPr>
          <p:nvPr/>
        </p:nvSpPr>
        <p:spPr>
          <a:xfrm>
            <a:off x="3352800" y="2895600"/>
            <a:ext cx="22098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Title 1"/>
          <p:cNvSpPr txBox="1">
            <a:spLocks/>
          </p:cNvSpPr>
          <p:nvPr/>
        </p:nvSpPr>
        <p:spPr>
          <a:xfrm>
            <a:off x="7086600" y="3429000"/>
            <a:ext cx="1676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1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God</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9" name="Title 1"/>
          <p:cNvSpPr txBox="1">
            <a:spLocks/>
          </p:cNvSpPr>
          <p:nvPr/>
        </p:nvSpPr>
        <p:spPr>
          <a:xfrm>
            <a:off x="6629400" y="3429000"/>
            <a:ext cx="990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1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of</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Title 1"/>
          <p:cNvSpPr txBox="1">
            <a:spLocks/>
          </p:cNvSpPr>
          <p:nvPr/>
        </p:nvSpPr>
        <p:spPr>
          <a:xfrm>
            <a:off x="3886200" y="1447800"/>
            <a:ext cx="4419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God of 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30" name="Rectangle 2">
            <a:extLst>
              <a:ext uri="{FF2B5EF4-FFF2-40B4-BE49-F238E27FC236}">
                <a16:creationId xmlns:a16="http://schemas.microsoft.com/office/drawing/2014/main" id="{43FE8E1C-7796-46BE-B386-5B36CD1CA9B2}"/>
              </a:ext>
            </a:extLst>
          </p:cNvPr>
          <p:cNvSpPr txBox="1">
            <a:spLocks noChangeArrowheads="1"/>
          </p:cNvSpPr>
          <p:nvPr/>
        </p:nvSpPr>
        <p:spPr bwMode="auto">
          <a:xfrm>
            <a:off x="584955" y="1763771"/>
            <a:ext cx="27068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tribulation</a:t>
            </a:r>
          </a:p>
        </p:txBody>
      </p:sp>
      <p:sp>
        <p:nvSpPr>
          <p:cNvPr id="31" name="Rectangle 2">
            <a:extLst>
              <a:ext uri="{FF2B5EF4-FFF2-40B4-BE49-F238E27FC236}">
                <a16:creationId xmlns:a16="http://schemas.microsoft.com/office/drawing/2014/main" id="{89E741F7-A2ED-4546-BF62-397EE962FBBF}"/>
              </a:ext>
            </a:extLst>
          </p:cNvPr>
          <p:cNvSpPr txBox="1">
            <a:spLocks noChangeArrowheads="1"/>
          </p:cNvSpPr>
          <p:nvPr/>
        </p:nvSpPr>
        <p:spPr bwMode="auto">
          <a:xfrm>
            <a:off x="1623444" y="2374982"/>
            <a:ext cx="34514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perseverance</a:t>
            </a:r>
          </a:p>
        </p:txBody>
      </p:sp>
      <p:sp>
        <p:nvSpPr>
          <p:cNvPr id="32" name="Rectangle 2">
            <a:extLst>
              <a:ext uri="{FF2B5EF4-FFF2-40B4-BE49-F238E27FC236}">
                <a16:creationId xmlns:a16="http://schemas.microsoft.com/office/drawing/2014/main" id="{4E25566B-BEFA-4DB5-A583-71B7D95F9D7A}"/>
              </a:ext>
            </a:extLst>
          </p:cNvPr>
          <p:cNvSpPr txBox="1">
            <a:spLocks noChangeArrowheads="1"/>
          </p:cNvSpPr>
          <p:nvPr/>
        </p:nvSpPr>
        <p:spPr bwMode="auto">
          <a:xfrm>
            <a:off x="352205" y="2977149"/>
            <a:ext cx="2602869" cy="76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character</a:t>
            </a:r>
          </a:p>
        </p:txBody>
      </p:sp>
      <p:sp>
        <p:nvSpPr>
          <p:cNvPr id="13" name="Rectangle 4"/>
          <p:cNvSpPr>
            <a:spLocks noChangeArrowheads="1"/>
          </p:cNvSpPr>
          <p:nvPr/>
        </p:nvSpPr>
        <p:spPr bwMode="auto">
          <a:xfrm>
            <a:off x="2496312" y="2807208"/>
            <a:ext cx="1905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00" b="1" dirty="0">
                <a:ln>
                  <a:solidFill>
                    <a:schemeClr val="bg1"/>
                  </a:solidFill>
                </a:ln>
                <a:solidFill>
                  <a:schemeClr val="bg1"/>
                </a:solidFill>
                <a:effectLst>
                  <a:outerShdw blurRad="38100" dist="38100" dir="2700000" algn="tl">
                    <a:srgbClr val="000000">
                      <a:alpha val="43137"/>
                    </a:srgbClr>
                  </a:outerShdw>
                </a:effectLst>
                <a:latin typeface="+mj-lt"/>
              </a:rPr>
              <a:t>hope</a:t>
            </a:r>
            <a:endParaRPr lang="en-US" sz="4100" b="1" i="1" dirty="0">
              <a:ln>
                <a:solidFill>
                  <a:schemeClr val="bg1"/>
                </a:solidFill>
              </a:ln>
              <a:solidFill>
                <a:schemeClr val="bg1"/>
              </a:solidFill>
              <a:effectLst>
                <a:outerShdw blurRad="38100" dist="38100" dir="2700000" algn="tl">
                  <a:srgbClr val="000000">
                    <a:alpha val="43137"/>
                  </a:srgbClr>
                </a:outerShdw>
              </a:effectLst>
              <a:latin typeface="+mj-lt"/>
            </a:endParaRPr>
          </a:p>
        </p:txBody>
      </p:sp>
      <p:sp>
        <p:nvSpPr>
          <p:cNvPr id="14" name="Title 1"/>
          <p:cNvSpPr txBox="1">
            <a:spLocks/>
          </p:cNvSpPr>
          <p:nvPr/>
        </p:nvSpPr>
        <p:spPr>
          <a:xfrm>
            <a:off x="76200" y="1752600"/>
            <a:ext cx="4419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51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6000" dirty="0">
                <a:ln>
                  <a:solidFill>
                    <a:sysClr val="windowText" lastClr="000000"/>
                  </a:solidFill>
                </a:ln>
                <a:solidFill>
                  <a:srgbClr val="00B0F0"/>
                </a:solidFill>
                <a:effectLst/>
                <a:latin typeface="Aharoni" panose="02010803020104030203" pitchFamily="2" charset="-79"/>
                <a:cs typeface="Aharoni" panose="02010803020104030203" pitchFamily="2" charset="-79"/>
              </a:rPr>
              <a:t>suffering</a:t>
            </a:r>
            <a:endParaRPr lang="en-US" sz="6000" i="1" spc="50" dirty="0">
              <a:ln>
                <a:solidFill>
                  <a:sysClr val="windowText" lastClr="000000"/>
                </a:solidFill>
              </a:ln>
              <a:solidFill>
                <a:srgbClr val="00B0F0"/>
              </a:solidFill>
              <a:effectLst/>
              <a:latin typeface="Aharoni" panose="02010803020104030203" pitchFamily="2" charset="-79"/>
              <a:cs typeface="Aharoni" panose="02010803020104030203" pitchFamily="2" charset="-79"/>
            </a:endParaRPr>
          </a:p>
        </p:txBody>
      </p:sp>
      <p:sp>
        <p:nvSpPr>
          <p:cNvPr id="15" name="Title 1"/>
          <p:cNvSpPr txBox="1">
            <a:spLocks/>
          </p:cNvSpPr>
          <p:nvPr/>
        </p:nvSpPr>
        <p:spPr>
          <a:xfrm>
            <a:off x="1764792" y="4700016"/>
            <a:ext cx="3962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51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6000" dirty="0">
                <a:ln>
                  <a:solidFill>
                    <a:sysClr val="windowText" lastClr="000000"/>
                  </a:solidFill>
                </a:ln>
                <a:solidFill>
                  <a:srgbClr val="33CC33"/>
                </a:solidFill>
                <a:effectLst/>
                <a:latin typeface="Aharoni" panose="02010803020104030203" pitchFamily="2" charset="-79"/>
                <a:cs typeface="Aharoni" panose="02010803020104030203" pitchFamily="2" charset="-79"/>
              </a:rPr>
              <a:t>character</a:t>
            </a:r>
            <a:endParaRPr lang="en-US" sz="6000" i="1" spc="50" dirty="0">
              <a:ln>
                <a:solidFill>
                  <a:sysClr val="windowText" lastClr="000000"/>
                </a:solidFill>
              </a:ln>
              <a:solidFill>
                <a:srgbClr val="33CC33"/>
              </a:solidFill>
              <a:effectLst/>
              <a:latin typeface="Aharoni" panose="02010803020104030203" pitchFamily="2" charset="-79"/>
              <a:cs typeface="Aharoni" panose="02010803020104030203" pitchFamily="2" charset="-79"/>
            </a:endParaRPr>
          </a:p>
        </p:txBody>
      </p:sp>
      <p:sp>
        <p:nvSpPr>
          <p:cNvPr id="16" name="Title 1"/>
          <p:cNvSpPr txBox="1">
            <a:spLocks/>
          </p:cNvSpPr>
          <p:nvPr/>
        </p:nvSpPr>
        <p:spPr>
          <a:xfrm>
            <a:off x="1837944" y="1572768"/>
            <a:ext cx="1143000" cy="4648200"/>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51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6000" dirty="0">
                <a:ln>
                  <a:solidFill>
                    <a:sysClr val="windowText" lastClr="000000"/>
                  </a:solidFill>
                </a:ln>
                <a:solidFill>
                  <a:srgbClr val="CC66FF"/>
                </a:solidFill>
                <a:effectLst/>
                <a:latin typeface="Aharoni" panose="02010803020104030203" pitchFamily="2" charset="-79"/>
                <a:cs typeface="Aharoni" panose="02010803020104030203" pitchFamily="2" charset="-79"/>
              </a:rPr>
              <a:t>endurance</a:t>
            </a:r>
            <a:endParaRPr lang="en-US" sz="6000" i="1" spc="50" dirty="0">
              <a:ln>
                <a:solidFill>
                  <a:sysClr val="windowText" lastClr="000000"/>
                </a:solidFill>
              </a:ln>
              <a:solidFill>
                <a:srgbClr val="CC66FF"/>
              </a:solidFill>
              <a:effectLst/>
              <a:latin typeface="Aharoni" panose="02010803020104030203" pitchFamily="2" charset="-79"/>
              <a:cs typeface="Aharoni" panose="02010803020104030203" pitchFamily="2" charset="-79"/>
            </a:endParaRPr>
          </a:p>
        </p:txBody>
      </p:sp>
      <p:sp>
        <p:nvSpPr>
          <p:cNvPr id="20" name="Title 1"/>
          <p:cNvSpPr txBox="1">
            <a:spLocks/>
          </p:cNvSpPr>
          <p:nvPr/>
        </p:nvSpPr>
        <p:spPr>
          <a:xfrm>
            <a:off x="292608" y="1737360"/>
            <a:ext cx="3990372" cy="1066800"/>
          </a:xfrm>
          <a:prstGeom prst="rect">
            <a:avLst/>
          </a:prstGeom>
          <a:noFill/>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51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6000" dirty="0" err="1">
                <a:ln>
                  <a:solidFill>
                    <a:sysClr val="windowText" lastClr="000000"/>
                  </a:solidFill>
                </a:ln>
                <a:solidFill>
                  <a:srgbClr val="00B0F0"/>
                </a:solidFill>
                <a:effectLst/>
                <a:latin typeface="Aharoni" panose="02010803020104030203" pitchFamily="2" charset="-79"/>
                <a:cs typeface="Aharoni" panose="02010803020104030203" pitchFamily="2" charset="-79"/>
              </a:rPr>
              <a:t>suff</a:t>
            </a:r>
            <a:r>
              <a:rPr lang="en-US" sz="6000" dirty="0">
                <a:ln>
                  <a:solidFill>
                    <a:sysClr val="windowText" lastClr="000000"/>
                  </a:solidFill>
                </a:ln>
                <a:solidFill>
                  <a:srgbClr val="00B0F0"/>
                </a:solidFill>
                <a:effectLst/>
                <a:latin typeface="Aharoni" panose="02010803020104030203" pitchFamily="2" charset="-79"/>
                <a:cs typeface="Aharoni" panose="02010803020104030203" pitchFamily="2" charset="-79"/>
              </a:rPr>
              <a:t> </a:t>
            </a:r>
            <a:r>
              <a:rPr lang="en-US" sz="6400" dirty="0">
                <a:ln>
                  <a:solidFill>
                    <a:sysClr val="windowText" lastClr="000000"/>
                  </a:solidFill>
                </a:ln>
                <a:solidFill>
                  <a:srgbClr val="00B0F0"/>
                </a:solidFill>
                <a:effectLst/>
                <a:latin typeface="Aharoni" panose="02010803020104030203" pitchFamily="2" charset="-79"/>
                <a:cs typeface="Aharoni" panose="02010803020104030203" pitchFamily="2" charset="-79"/>
              </a:rPr>
              <a:t> </a:t>
            </a:r>
            <a:r>
              <a:rPr lang="en-US" sz="6000" dirty="0">
                <a:ln>
                  <a:solidFill>
                    <a:sysClr val="windowText" lastClr="000000"/>
                  </a:solidFill>
                </a:ln>
                <a:solidFill>
                  <a:srgbClr val="00B0F0"/>
                </a:solidFill>
                <a:effectLst/>
                <a:latin typeface="Aharoni" panose="02010803020104030203" pitchFamily="2" charset="-79"/>
                <a:cs typeface="Aharoni" panose="02010803020104030203" pitchFamily="2" charset="-79"/>
              </a:rPr>
              <a:t>ring</a:t>
            </a:r>
            <a:endParaRPr lang="en-US" sz="6000" i="1" spc="50" dirty="0">
              <a:ln>
                <a:solidFill>
                  <a:sysClr val="windowText" lastClr="000000"/>
                </a:solidFill>
              </a:ln>
              <a:solidFill>
                <a:srgbClr val="00B0F0"/>
              </a:solidFill>
              <a:effectLst/>
              <a:latin typeface="Aharoni" panose="02010803020104030203" pitchFamily="2" charset="-79"/>
              <a:cs typeface="Aharoni" panose="02010803020104030203" pitchFamily="2" charset="-79"/>
            </a:endParaRPr>
          </a:p>
        </p:txBody>
      </p:sp>
      <p:sp>
        <p:nvSpPr>
          <p:cNvPr id="17" name="Title 1"/>
          <p:cNvSpPr txBox="1">
            <a:spLocks/>
          </p:cNvSpPr>
          <p:nvPr/>
        </p:nvSpPr>
        <p:spPr>
          <a:xfrm>
            <a:off x="4419600" y="3493008"/>
            <a:ext cx="1307592" cy="2221992"/>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n>
                  <a:solidFill>
                    <a:sysClr val="windowText" lastClr="000000"/>
                  </a:solidFill>
                </a:ln>
                <a:solidFill>
                  <a:schemeClr val="bg1"/>
                </a:solidFill>
                <a:effectLst/>
                <a:latin typeface="Aharoni" panose="02010803020104030203" pitchFamily="2" charset="-79"/>
                <a:cs typeface="Aharoni" panose="02010803020104030203" pitchFamily="2" charset="-79"/>
              </a:rPr>
              <a:t>hope</a:t>
            </a:r>
            <a:endParaRPr lang="en-US" sz="6000" i="1" spc="50" dirty="0">
              <a:ln>
                <a:solidFill>
                  <a:sysClr val="windowText" lastClr="000000"/>
                </a:solidFill>
              </a:ln>
              <a:solidFill>
                <a:schemeClr val="bg1"/>
              </a:solidFill>
              <a:effectLst/>
              <a:latin typeface="Aharoni" panose="02010803020104030203" pitchFamily="2" charset="-79"/>
              <a:cs typeface="Aharoni" panose="02010803020104030203" pitchFamily="2" charset="-79"/>
            </a:endParaRPr>
          </a:p>
        </p:txBody>
      </p:sp>
      <p:sp>
        <p:nvSpPr>
          <p:cNvPr id="18" name="Title 1"/>
          <p:cNvSpPr txBox="1">
            <a:spLocks/>
          </p:cNvSpPr>
          <p:nvPr/>
        </p:nvSpPr>
        <p:spPr>
          <a:xfrm>
            <a:off x="1828800" y="1752600"/>
            <a:ext cx="10668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n>
                  <a:solidFill>
                    <a:sysClr val="windowText" lastClr="000000"/>
                  </a:solidFill>
                </a:ln>
                <a:solidFill>
                  <a:srgbClr val="00B0F0"/>
                </a:solidFill>
                <a:effectLst/>
                <a:latin typeface="Aharoni" panose="02010803020104030203" pitchFamily="2" charset="-79"/>
                <a:cs typeface="Aharoni" panose="02010803020104030203" pitchFamily="2" charset="-79"/>
              </a:rPr>
              <a:t>e</a:t>
            </a:r>
            <a:endParaRPr lang="en-US" sz="6000" i="1" spc="50" dirty="0">
              <a:ln>
                <a:solidFill>
                  <a:sysClr val="windowText" lastClr="000000"/>
                </a:solidFill>
              </a:ln>
              <a:solidFill>
                <a:srgbClr val="00B0F0"/>
              </a:solidFill>
              <a:effectLst/>
              <a:latin typeface="Aharoni" panose="02010803020104030203" pitchFamily="2" charset="-79"/>
              <a:cs typeface="Aharoni" panose="02010803020104030203" pitchFamily="2" charset="-79"/>
            </a:endParaRPr>
          </a:p>
        </p:txBody>
      </p:sp>
      <p:sp>
        <p:nvSpPr>
          <p:cNvPr id="19" name="Title 1"/>
          <p:cNvSpPr txBox="1">
            <a:spLocks/>
          </p:cNvSpPr>
          <p:nvPr/>
        </p:nvSpPr>
        <p:spPr>
          <a:xfrm>
            <a:off x="4495800" y="4736592"/>
            <a:ext cx="1061013"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n>
                  <a:solidFill>
                    <a:sysClr val="windowText" lastClr="000000"/>
                  </a:solidFill>
                </a:ln>
                <a:solidFill>
                  <a:srgbClr val="33CC33"/>
                </a:solidFill>
                <a:effectLst/>
                <a:latin typeface="Aharoni" panose="02010803020104030203" pitchFamily="2" charset="-79"/>
                <a:cs typeface="Aharoni" panose="02010803020104030203" pitchFamily="2" charset="-79"/>
              </a:rPr>
              <a:t>e</a:t>
            </a:r>
            <a:endParaRPr lang="en-US" sz="6000" i="1" spc="50" dirty="0">
              <a:ln>
                <a:solidFill>
                  <a:sysClr val="windowText" lastClr="000000"/>
                </a:solidFill>
              </a:ln>
              <a:solidFill>
                <a:srgbClr val="33CC33"/>
              </a:solidFill>
              <a:effectLst/>
              <a:latin typeface="Aharoni" panose="02010803020104030203" pitchFamily="2" charset="-79"/>
              <a:cs typeface="Aharoni" panose="02010803020104030203" pitchFamily="2" charset="-79"/>
            </a:endParaRPr>
          </a:p>
        </p:txBody>
      </p:sp>
      <p:sp>
        <p:nvSpPr>
          <p:cNvPr id="21" name="Title 1"/>
          <p:cNvSpPr txBox="1">
            <a:spLocks/>
          </p:cNvSpPr>
          <p:nvPr/>
        </p:nvSpPr>
        <p:spPr>
          <a:xfrm>
            <a:off x="1837944" y="1591056"/>
            <a:ext cx="1143000" cy="4620768"/>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51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6000" dirty="0" err="1">
                <a:ln>
                  <a:solidFill>
                    <a:sysClr val="windowText" lastClr="000000"/>
                  </a:solidFill>
                </a:ln>
                <a:solidFill>
                  <a:srgbClr val="CC66FF"/>
                </a:solidFill>
                <a:effectLst/>
                <a:latin typeface="Aharoni" panose="02010803020104030203" pitchFamily="2" charset="-79"/>
                <a:cs typeface="Aharoni" panose="02010803020104030203" pitchFamily="2" charset="-79"/>
              </a:rPr>
              <a:t>enduran</a:t>
            </a:r>
            <a:r>
              <a:rPr lang="en-US" sz="5000" dirty="0">
                <a:ln>
                  <a:solidFill>
                    <a:sysClr val="windowText" lastClr="000000"/>
                  </a:solidFill>
                </a:ln>
                <a:solidFill>
                  <a:srgbClr val="CC66FF"/>
                </a:solidFill>
                <a:effectLst/>
                <a:latin typeface="Aharoni" panose="02010803020104030203" pitchFamily="2" charset="-79"/>
                <a:cs typeface="Aharoni" panose="02010803020104030203" pitchFamily="2" charset="-79"/>
              </a:rPr>
              <a:t> </a:t>
            </a:r>
            <a:r>
              <a:rPr lang="en-US" sz="4300" dirty="0">
                <a:ln>
                  <a:solidFill>
                    <a:sysClr val="windowText" lastClr="000000"/>
                  </a:solidFill>
                </a:ln>
                <a:solidFill>
                  <a:srgbClr val="CC66FF"/>
                </a:solidFill>
                <a:effectLst/>
                <a:latin typeface="Aharoni" panose="02010803020104030203" pitchFamily="2" charset="-79"/>
                <a:cs typeface="Aharoni" panose="02010803020104030203" pitchFamily="2" charset="-79"/>
              </a:rPr>
              <a:t> </a:t>
            </a:r>
            <a:r>
              <a:rPr lang="en-US" sz="6000" dirty="0">
                <a:ln>
                  <a:solidFill>
                    <a:sysClr val="windowText" lastClr="000000"/>
                  </a:solidFill>
                </a:ln>
                <a:solidFill>
                  <a:srgbClr val="CC66FF"/>
                </a:solidFill>
                <a:effectLst/>
                <a:latin typeface="Aharoni" panose="02010803020104030203" pitchFamily="2" charset="-79"/>
                <a:cs typeface="Aharoni" panose="02010803020104030203" pitchFamily="2" charset="-79"/>
              </a:rPr>
              <a:t>e</a:t>
            </a:r>
            <a:endParaRPr lang="en-US" sz="6000" i="1" spc="50" dirty="0">
              <a:ln>
                <a:solidFill>
                  <a:sysClr val="windowText" lastClr="000000"/>
                </a:solidFill>
              </a:ln>
              <a:solidFill>
                <a:srgbClr val="CC66FF"/>
              </a:solidFill>
              <a:effectLst/>
              <a:latin typeface="Aharoni" panose="02010803020104030203" pitchFamily="2" charset="-79"/>
              <a:cs typeface="Aharoni" panose="02010803020104030203" pitchFamily="2" charset="-79"/>
            </a:endParaRPr>
          </a:p>
        </p:txBody>
      </p:sp>
      <p:sp>
        <p:nvSpPr>
          <p:cNvPr id="22" name="Title 1"/>
          <p:cNvSpPr txBox="1">
            <a:spLocks/>
          </p:cNvSpPr>
          <p:nvPr/>
        </p:nvSpPr>
        <p:spPr>
          <a:xfrm>
            <a:off x="1837944" y="4864608"/>
            <a:ext cx="1152144" cy="914400"/>
          </a:xfrm>
          <a:prstGeom prst="rect">
            <a:avLst/>
          </a:prstGeom>
        </p:spPr>
        <p:txBody>
          <a:bodyPr vert="vert"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n>
                  <a:solidFill>
                    <a:sysClr val="windowText" lastClr="000000"/>
                  </a:solidFill>
                </a:ln>
                <a:solidFill>
                  <a:srgbClr val="CC66FF"/>
                </a:solidFill>
                <a:effectLst/>
                <a:latin typeface="Aharoni" panose="02010803020104030203" pitchFamily="2" charset="-79"/>
                <a:cs typeface="Aharoni" panose="02010803020104030203" pitchFamily="2" charset="-79"/>
              </a:rPr>
              <a:t>c</a:t>
            </a:r>
            <a:endParaRPr lang="en-US" sz="6000" i="1" spc="50" dirty="0">
              <a:ln>
                <a:solidFill>
                  <a:sysClr val="windowText" lastClr="000000"/>
                </a:solidFill>
              </a:ln>
              <a:solidFill>
                <a:srgbClr val="CC66FF"/>
              </a:solidFill>
              <a:effectLst/>
              <a:latin typeface="Aharoni" panose="02010803020104030203" pitchFamily="2" charset="-79"/>
              <a:cs typeface="Aharoni" panose="02010803020104030203" pitchFamily="2" charset="-79"/>
            </a:endParaRPr>
          </a:p>
        </p:txBody>
      </p:sp>
      <p:sp>
        <p:nvSpPr>
          <p:cNvPr id="23" name="Title 1"/>
          <p:cNvSpPr txBox="1">
            <a:spLocks/>
          </p:cNvSpPr>
          <p:nvPr/>
        </p:nvSpPr>
        <p:spPr>
          <a:xfrm>
            <a:off x="1655064" y="4709160"/>
            <a:ext cx="4175760" cy="1118616"/>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solidFill>
                  <a:srgbClr val="33CC33"/>
                </a:solidFill>
                <a:effectLst>
                  <a:outerShdw blurRad="76200" dist="50800" dir="5400000" algn="tl" rotWithShape="0">
                    <a:srgbClr val="000000">
                      <a:alpha val="65000"/>
                    </a:srgbClr>
                  </a:outerShdw>
                </a:effectLst>
              </a:rPr>
              <a:t> </a:t>
            </a:r>
            <a:r>
              <a:rPr lang="en-US" sz="5100" b="1" spc="50" dirty="0">
                <a:ln w="11430">
                  <a:solidFill>
                    <a:sysClr val="windowText" lastClr="000000"/>
                  </a:solidFill>
                </a:ln>
                <a:solidFill>
                  <a:srgbClr val="33CC33"/>
                </a:solidFill>
                <a:effectLst>
                  <a:outerShdw blurRad="76200" dist="50800" dir="5400000" algn="tl" rotWithShape="0">
                    <a:srgbClr val="000000">
                      <a:alpha val="65000"/>
                    </a:srgbClr>
                  </a:outerShdw>
                </a:effectLst>
              </a:rPr>
              <a:t> </a:t>
            </a:r>
            <a:r>
              <a:rPr lang="en-US" sz="6000" dirty="0" err="1">
                <a:ln>
                  <a:solidFill>
                    <a:sysClr val="windowText" lastClr="000000"/>
                  </a:solidFill>
                </a:ln>
                <a:solidFill>
                  <a:srgbClr val="33CC33"/>
                </a:solidFill>
                <a:effectLst/>
                <a:latin typeface="Aharoni" panose="02010803020104030203" pitchFamily="2" charset="-79"/>
                <a:cs typeface="Aharoni" panose="02010803020104030203" pitchFamily="2" charset="-79"/>
              </a:rPr>
              <a:t>charact</a:t>
            </a:r>
            <a:r>
              <a:rPr lang="en-US" sz="4000" dirty="0">
                <a:ln>
                  <a:solidFill>
                    <a:sysClr val="windowText" lastClr="000000"/>
                  </a:solidFill>
                </a:ln>
                <a:solidFill>
                  <a:srgbClr val="33CC33"/>
                </a:solidFill>
                <a:effectLst/>
                <a:latin typeface="Aharoni" panose="02010803020104030203" pitchFamily="2" charset="-79"/>
                <a:cs typeface="Aharoni" panose="02010803020104030203" pitchFamily="2" charset="-79"/>
              </a:rPr>
              <a:t>  </a:t>
            </a:r>
            <a:r>
              <a:rPr lang="en-US" dirty="0">
                <a:ln>
                  <a:solidFill>
                    <a:sysClr val="windowText" lastClr="000000"/>
                  </a:solidFill>
                </a:ln>
                <a:solidFill>
                  <a:srgbClr val="33CC33"/>
                </a:solidFill>
                <a:effectLst/>
                <a:latin typeface="Aharoni" panose="02010803020104030203" pitchFamily="2" charset="-79"/>
                <a:cs typeface="Aharoni" panose="02010803020104030203" pitchFamily="2" charset="-79"/>
              </a:rPr>
              <a:t> </a:t>
            </a:r>
            <a:r>
              <a:rPr lang="en-US" sz="6000" dirty="0">
                <a:ln>
                  <a:solidFill>
                    <a:sysClr val="windowText" lastClr="000000"/>
                  </a:solidFill>
                </a:ln>
                <a:solidFill>
                  <a:srgbClr val="33CC33"/>
                </a:solidFill>
                <a:effectLst/>
                <a:latin typeface="Aharoni" panose="02010803020104030203" pitchFamily="2" charset="-79"/>
                <a:cs typeface="Aharoni" panose="02010803020104030203" pitchFamily="2" charset="-79"/>
              </a:rPr>
              <a:t>r</a:t>
            </a:r>
            <a:endParaRPr lang="en-US" sz="6000" i="1" spc="50" dirty="0">
              <a:ln>
                <a:solidFill>
                  <a:sysClr val="windowText" lastClr="000000"/>
                </a:solidFill>
              </a:ln>
              <a:solidFill>
                <a:srgbClr val="33CC33"/>
              </a:solidFill>
              <a:effectLst/>
              <a:latin typeface="Aharoni" panose="02010803020104030203" pitchFamily="2" charset="-79"/>
              <a:cs typeface="Aharoni" panose="02010803020104030203" pitchFamily="2" charset="-79"/>
            </a:endParaRPr>
          </a:p>
        </p:txBody>
      </p:sp>
      <p:pic>
        <p:nvPicPr>
          <p:cNvPr id="25" name="Picture 24" descr="PowerPoint Slide Show - [hope.pptx]"/>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8860" t="26666" r="40886" b="12405"/>
          <a:stretch/>
        </p:blipFill>
        <p:spPr>
          <a:xfrm>
            <a:off x="768096" y="1828800"/>
            <a:ext cx="4907666" cy="4178461"/>
          </a:xfrm>
          <a:prstGeom prst="rect">
            <a:avLst/>
          </a:prstGeom>
          <a:ln>
            <a:noFill/>
          </a:ln>
        </p:spPr>
      </p:pic>
      <p:sp>
        <p:nvSpPr>
          <p:cNvPr id="26" name="Title 1"/>
          <p:cNvSpPr txBox="1">
            <a:spLocks/>
          </p:cNvSpPr>
          <p:nvPr/>
        </p:nvSpPr>
        <p:spPr>
          <a:xfrm>
            <a:off x="4409089" y="4129889"/>
            <a:ext cx="4065773" cy="90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12700" cmpd="sng">
                  <a:solidFill>
                    <a:schemeClr val="tx1"/>
                  </a:solidFill>
                  <a:prstDash val="solid"/>
                  <a:miter lim="800000"/>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63500">
                    <a:schemeClr val="bg1">
                      <a:alpha val="80000"/>
                    </a:schemeClr>
                  </a:glow>
                  <a:outerShdw blurRad="50800" algn="tl" rotWithShape="0">
                    <a:srgbClr val="000000"/>
                  </a:outerShdw>
                </a:effectLst>
                <a:latin typeface="Calibri" panose="020F0502020204030204" pitchFamily="34" charset="0"/>
              </a:rPr>
              <a:t>  in our hearts</a:t>
            </a:r>
          </a:p>
        </p:txBody>
      </p:sp>
      <p:sp>
        <p:nvSpPr>
          <p:cNvPr id="28" name="Title 1"/>
          <p:cNvSpPr txBox="1">
            <a:spLocks/>
          </p:cNvSpPr>
          <p:nvPr/>
        </p:nvSpPr>
        <p:spPr>
          <a:xfrm>
            <a:off x="283464" y="1752600"/>
            <a:ext cx="3990372" cy="1066800"/>
          </a:xfrm>
          <a:prstGeom prst="rect">
            <a:avLst/>
          </a:prstGeom>
          <a:noFill/>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5100" b="1" spc="50" dirty="0">
                <a:ln w="11430">
                  <a:solidFill>
                    <a:sysClr val="windowText" lastClr="000000"/>
                  </a:solidFill>
                </a:ln>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6000" dirty="0">
                <a:ln>
                  <a:solidFill>
                    <a:sysClr val="windowText" lastClr="000000"/>
                  </a:solidFill>
                </a:ln>
                <a:solidFill>
                  <a:srgbClr val="00B0F0"/>
                </a:solidFill>
                <a:effectLst/>
                <a:latin typeface="Aharoni" panose="02010803020104030203" pitchFamily="2" charset="-79"/>
                <a:cs typeface="Aharoni" panose="02010803020104030203" pitchFamily="2" charset="-79"/>
              </a:rPr>
              <a:t>suffering</a:t>
            </a:r>
            <a:endParaRPr lang="en-US" sz="6000" i="1" spc="50" dirty="0">
              <a:ln>
                <a:solidFill>
                  <a:sysClr val="windowText" lastClr="000000"/>
                </a:solidFill>
              </a:ln>
              <a:solidFill>
                <a:srgbClr val="00B0F0"/>
              </a:solidFill>
              <a:effectLst/>
              <a:latin typeface="Aharoni" panose="02010803020104030203" pitchFamily="2" charset="-79"/>
              <a:cs typeface="Aharoni" panose="02010803020104030203" pitchFamily="2" charset="-79"/>
            </a:endParaRPr>
          </a:p>
        </p:txBody>
      </p:sp>
      <p:sp>
        <p:nvSpPr>
          <p:cNvPr id="33" name="Rectangle 9">
            <a:extLst>
              <a:ext uri="{FF2B5EF4-FFF2-40B4-BE49-F238E27FC236}">
                <a16:creationId xmlns:a16="http://schemas.microsoft.com/office/drawing/2014/main" id="{2C0E50C6-145A-447A-9F5F-7D576685560B}"/>
              </a:ext>
            </a:extLst>
          </p:cNvPr>
          <p:cNvSpPr>
            <a:spLocks noChangeArrowheads="1"/>
          </p:cNvSpPr>
          <p:nvPr/>
        </p:nvSpPr>
        <p:spPr bwMode="auto">
          <a:xfrm>
            <a:off x="1199063" y="4814123"/>
            <a:ext cx="2923332" cy="75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120" b="1" i="0"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rPr>
              <a:t>Holy Spirit</a:t>
            </a:r>
            <a:endParaRPr kumimoji="0" lang="en-US" sz="4120" b="1" i="1"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endParaRPr>
          </a:p>
        </p:txBody>
      </p:sp>
      <p:sp>
        <p:nvSpPr>
          <p:cNvPr id="34" name="Rectangle 6">
            <a:extLst>
              <a:ext uri="{FF2B5EF4-FFF2-40B4-BE49-F238E27FC236}">
                <a16:creationId xmlns:a16="http://schemas.microsoft.com/office/drawing/2014/main" id="{9E60708E-8C41-4693-A626-DF58EFB80E16}"/>
              </a:ext>
            </a:extLst>
          </p:cNvPr>
          <p:cNvSpPr>
            <a:spLocks noChangeArrowheads="1"/>
          </p:cNvSpPr>
          <p:nvPr/>
        </p:nvSpPr>
        <p:spPr bwMode="auto">
          <a:xfrm>
            <a:off x="4972028" y="410690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2" nodeType="withEffect">
                                  <p:stCondLst>
                                    <p:cond delay="250"/>
                                  </p:stCondLst>
                                  <p:childTnLst>
                                    <p:animMotion origin="layout" path="M 0 4.44444E-6 L -0.12326 -0.0213 " pathEditMode="relative" rAng="0" ptsTypes="AA">
                                      <p:cBhvr>
                                        <p:cTn id="6" dur="1550" fill="hold"/>
                                        <p:tgtEl>
                                          <p:spTgt spid="5"/>
                                        </p:tgtEl>
                                        <p:attrNameLst>
                                          <p:attrName>ppt_x</p:attrName>
                                          <p:attrName>ppt_y</p:attrName>
                                        </p:attrNameLst>
                                      </p:cBhvr>
                                      <p:rCtr x="-6163" y="-1065"/>
                                    </p:animMotion>
                                  </p:childTnLst>
                                </p:cTn>
                              </p:par>
                              <p:par>
                                <p:cTn id="7" presetID="0" presetClass="path" presetSubtype="0" accel="50000" decel="50000" fill="hold" grpId="2" nodeType="withEffect">
                                  <p:stCondLst>
                                    <p:cond delay="250"/>
                                  </p:stCondLst>
                                  <p:childTnLst>
                                    <p:animMotion origin="layout" path="M 0 4.44444E-6 L 0.14913 -0.0213 " pathEditMode="relative" rAng="0" ptsTypes="AA">
                                      <p:cBhvr>
                                        <p:cTn id="8" dur="1550" fill="hold"/>
                                        <p:tgtEl>
                                          <p:spTgt spid="6"/>
                                        </p:tgtEl>
                                        <p:attrNameLst>
                                          <p:attrName>ppt_x</p:attrName>
                                          <p:attrName>ppt_y</p:attrName>
                                        </p:attrNameLst>
                                      </p:cBhvr>
                                      <p:rCtr x="7448" y="-1065"/>
                                    </p:animMotion>
                                  </p:childTnLst>
                                </p:cTn>
                              </p:par>
                              <p:par>
                                <p:cTn id="9" presetID="23" presetClass="entr" presetSubtype="16"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1250" fill="hold"/>
                                        <p:tgtEl>
                                          <p:spTgt spid="2"/>
                                        </p:tgtEl>
                                        <p:attrNameLst>
                                          <p:attrName>ppt_w</p:attrName>
                                        </p:attrNameLst>
                                      </p:cBhvr>
                                      <p:tavLst>
                                        <p:tav tm="0">
                                          <p:val>
                                            <p:fltVal val="0"/>
                                          </p:val>
                                        </p:tav>
                                        <p:tav tm="100000">
                                          <p:val>
                                            <p:strVal val="#ppt_w"/>
                                          </p:val>
                                        </p:tav>
                                      </p:tavLst>
                                    </p:anim>
                                    <p:anim calcmode="lin" valueType="num">
                                      <p:cBhvr>
                                        <p:cTn id="12" dur="1250" fill="hold"/>
                                        <p:tgtEl>
                                          <p:spTgt spid="2"/>
                                        </p:tgtEl>
                                        <p:attrNameLst>
                                          <p:attrName>ppt_h</p:attrName>
                                        </p:attrNameLst>
                                      </p:cBhvr>
                                      <p:tavLst>
                                        <p:tav tm="0">
                                          <p:val>
                                            <p:fltVal val="0"/>
                                          </p:val>
                                        </p:tav>
                                        <p:tav tm="100000">
                                          <p:val>
                                            <p:strVal val="#ppt_h"/>
                                          </p:val>
                                        </p:tav>
                                      </p:tavLst>
                                    </p:anim>
                                  </p:childTnLst>
                                </p:cTn>
                              </p:par>
                            </p:childTnLst>
                          </p:cTn>
                        </p:par>
                        <p:par>
                          <p:cTn id="13" fill="hold">
                            <p:stCondLst>
                              <p:cond delay="1800"/>
                            </p:stCondLst>
                            <p:childTnLst>
                              <p:par>
                                <p:cTn id="14" presetID="10" presetClass="exit" presetSubtype="0" fill="hold" grpId="1" nodeType="after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8" presetClass="emph" presetSubtype="0" fill="hold" grpId="1" nodeType="withEffect">
                                  <p:stCondLst>
                                    <p:cond delay="0"/>
                                  </p:stCondLst>
                                  <p:childTnLst>
                                    <p:set>
                                      <p:cBhvr override="childStyle">
                                        <p:cTn id="26" dur="500" fill="hold"/>
                                        <p:tgtEl>
                                          <p:spTgt spid="10"/>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18" presetClass="emph" presetSubtype="0" fill="hold" grpId="1" nodeType="withEffect">
                                  <p:stCondLst>
                                    <p:cond delay="0"/>
                                  </p:stCondLst>
                                  <p:childTnLst>
                                    <p:set>
                                      <p:cBhvr override="childStyle">
                                        <p:cTn id="36" dur="500" fill="hold"/>
                                        <p:tgtEl>
                                          <p:spTgt spid="11"/>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18" presetClass="emph" presetSubtype="0" fill="hold" grpId="1" nodeType="withEffect">
                                  <p:stCondLst>
                                    <p:cond delay="0"/>
                                  </p:stCondLst>
                                  <p:childTnLst>
                                    <p:set>
                                      <p:cBhvr override="childStyle">
                                        <p:cTn id="46" dur="500" fill="hold"/>
                                        <p:tgtEl>
                                          <p:spTgt spid="12"/>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par>
                                <p:cTn id="54" presetID="42" presetClass="path" presetSubtype="0" accel="50000" decel="50000" fill="hold" grpId="2" nodeType="withEffect">
                                  <p:stCondLst>
                                    <p:cond delay="0"/>
                                  </p:stCondLst>
                                  <p:childTnLst>
                                    <p:animMotion origin="layout" path="M -3.33333E-6 -4.81481E-6 L 0.1408 -0.02708 " pathEditMode="relative" rAng="0" ptsTypes="AA">
                                      <p:cBhvr>
                                        <p:cTn id="55" dur="1000" fill="hold"/>
                                        <p:tgtEl>
                                          <p:spTgt spid="13"/>
                                        </p:tgtEl>
                                        <p:attrNameLst>
                                          <p:attrName>ppt_x</p:attrName>
                                          <p:attrName>ppt_y</p:attrName>
                                        </p:attrNameLst>
                                      </p:cBhvr>
                                      <p:rCtr x="7031" y="-1366"/>
                                    </p:animMotion>
                                  </p:childTnLst>
                                </p:cTn>
                              </p:par>
                              <p:par>
                                <p:cTn id="56" presetID="0" presetClass="exit" presetSubtype="0" fill="hold" grpId="1" nodeType="withEffect">
                                  <p:stCondLst>
                                    <p:cond delay="0"/>
                                  </p:stCondLst>
                                  <p:childTnLst>
                                    <p:set>
                                      <p:cBhvr>
                                        <p:cTn id="57" dur="1" fill="hold">
                                          <p:stCondLst>
                                            <p:cond delay="999"/>
                                          </p:stCondLst>
                                        </p:cTn>
                                        <p:tgtEl>
                                          <p:spTgt spid="13"/>
                                        </p:tgtEl>
                                        <p:attrNameLst>
                                          <p:attrName>style.visibility</p:attrName>
                                        </p:attrNameLst>
                                      </p:cBhvr>
                                      <p:to>
                                        <p:strVal val="hidden"/>
                                      </p:to>
                                    </p:set>
                                    <p:animEffect transition="out" filter="dissolve">
                                      <p:cBhvr>
                                        <p:cTn id="58" dur="1000">
                                          <p:stCondLst>
                                            <p:cond delay="0"/>
                                          </p:stCondLst>
                                        </p:cTn>
                                        <p:tgtEl>
                                          <p:spTgt spid="13"/>
                                        </p:tgtEl>
                                      </p:cBhvr>
                                    </p:animEffect>
                                    <p:anim to="" calcmode="lin" valueType="num">
                                      <p:cBhvr>
                                        <p:cTn id="59"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60"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iterate type="lt">
                                    <p:tmPct val="10000"/>
                                  </p:iterate>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stCondLst>
                                            <p:cond delay="0"/>
                                          </p:stCondLst>
                                        </p:cTn>
                                        <p:tgtEl>
                                          <p:spTgt spid="33"/>
                                        </p:tgtEl>
                                      </p:cBhvr>
                                    </p:animEffect>
                                    <p:anim to="" calcmode="lin" valueType="num">
                                      <p:cBhvr>
                                        <p:cTn id="71"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par>
                          <p:cTn id="73" fill="hold">
                            <p:stCondLst>
                              <p:cond delay="950"/>
                            </p:stCondLst>
                            <p:childTnLst>
                              <p:par>
                                <p:cTn id="74" presetID="26" presetClass="emph" presetSubtype="0" fill="hold" grpId="1" nodeType="afterEffect">
                                  <p:stCondLst>
                                    <p:cond delay="0"/>
                                  </p:stCondLst>
                                  <p:iterate type="lt">
                                    <p:tmPct val="0"/>
                                  </p:iterate>
                                  <p:childTnLst>
                                    <p:animEffect transition="out" filter="fade">
                                      <p:cBhvr>
                                        <p:cTn id="75" dur="500" tmFilter="0, 0; .2, .5; .8, .5; 1, 0"/>
                                        <p:tgtEl>
                                          <p:spTgt spid="33"/>
                                        </p:tgtEl>
                                      </p:cBhvr>
                                    </p:animEffect>
                                    <p:animScale>
                                      <p:cBhvr>
                                        <p:cTn id="76" dur="250" autoRev="1" fill="hold"/>
                                        <p:tgtEl>
                                          <p:spTgt spid="33"/>
                                        </p:tgtEl>
                                      </p:cBhvr>
                                      <p:by x="105000" y="105000"/>
                                    </p:animScale>
                                  </p:childTnLst>
                                </p:cTn>
                              </p:par>
                            </p:childTnLst>
                          </p:cTn>
                        </p:par>
                        <p:par>
                          <p:cTn id="77" fill="hold">
                            <p:stCondLst>
                              <p:cond delay="1450"/>
                            </p:stCondLst>
                            <p:childTnLst>
                              <p:par>
                                <p:cTn id="78" presetID="0"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dissolve">
                                      <p:cBhvr>
                                        <p:cTn id="80" dur="500">
                                          <p:stCondLst>
                                            <p:cond delay="0"/>
                                          </p:stCondLst>
                                        </p:cTn>
                                        <p:tgtEl>
                                          <p:spTgt spid="34"/>
                                        </p:tgtEl>
                                      </p:cBhvr>
                                    </p:animEffect>
                                    <p:anim to="" calcmode="lin" valueType="num">
                                      <p:cBhvr>
                                        <p:cTn id="81"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1"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250"/>
                                        <p:tgtEl>
                                          <p:spTgt spid="8"/>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10" presetClass="entr" presetSubtype="0" fill="hold" grpId="3" nodeType="withEffect">
                                  <p:stCondLst>
                                    <p:cond delay="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250"/>
                                        <p:tgtEl>
                                          <p:spTgt spid="6"/>
                                        </p:tgtEl>
                                      </p:cBhvr>
                                    </p:animEffect>
                                  </p:childTnLst>
                                </p:cTn>
                              </p:par>
                              <p:par>
                                <p:cTn id="94" presetID="10" presetClass="entr" presetSubtype="0" fill="hold" grpId="3"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250"/>
                                        <p:tgtEl>
                                          <p:spTgt spid="5"/>
                                        </p:tgtEl>
                                      </p:cBhvr>
                                    </p:animEffect>
                                  </p:childTnLst>
                                </p:cTn>
                              </p:par>
                              <p:par>
                                <p:cTn id="97" presetID="6" presetClass="emph" presetSubtype="0" fill="hold" grpId="2" nodeType="withEffect">
                                  <p:stCondLst>
                                    <p:cond delay="0"/>
                                  </p:stCondLst>
                                  <p:childTnLst>
                                    <p:animScale>
                                      <p:cBhvr>
                                        <p:cTn id="98" dur="2250" fill="hold"/>
                                        <p:tgtEl>
                                          <p:spTgt spid="8"/>
                                        </p:tgtEl>
                                      </p:cBhvr>
                                      <p:by x="109000" y="109000"/>
                                    </p:animScale>
                                  </p:childTnLst>
                                </p:cTn>
                              </p:par>
                              <p:par>
                                <p:cTn id="99" presetID="6" presetClass="emph" presetSubtype="0" fill="hold" grpId="2" nodeType="withEffect">
                                  <p:stCondLst>
                                    <p:cond delay="0"/>
                                  </p:stCondLst>
                                  <p:childTnLst>
                                    <p:animScale>
                                      <p:cBhvr>
                                        <p:cTn id="100" dur="2250" fill="hold"/>
                                        <p:tgtEl>
                                          <p:spTgt spid="9"/>
                                        </p:tgtEl>
                                      </p:cBhvr>
                                      <p:by x="109000" y="109000"/>
                                    </p:animScale>
                                  </p:childTnLst>
                                </p:cTn>
                              </p:par>
                              <p:par>
                                <p:cTn id="101" presetID="6" presetClass="emph" presetSubtype="0" fill="hold" grpId="4" nodeType="withEffect">
                                  <p:stCondLst>
                                    <p:cond delay="0"/>
                                  </p:stCondLst>
                                  <p:childTnLst>
                                    <p:animScale>
                                      <p:cBhvr>
                                        <p:cTn id="102" dur="2250" fill="hold"/>
                                        <p:tgtEl>
                                          <p:spTgt spid="6"/>
                                        </p:tgtEl>
                                      </p:cBhvr>
                                      <p:by x="109000" y="109000"/>
                                    </p:animScale>
                                  </p:childTnLst>
                                </p:cTn>
                              </p:par>
                              <p:par>
                                <p:cTn id="103" presetID="6" presetClass="emph" presetSubtype="0" fill="hold" grpId="4" nodeType="withEffect">
                                  <p:stCondLst>
                                    <p:cond delay="0"/>
                                  </p:stCondLst>
                                  <p:childTnLst>
                                    <p:animScale>
                                      <p:cBhvr>
                                        <p:cTn id="104" dur="2250" fill="hold"/>
                                        <p:tgtEl>
                                          <p:spTgt spid="5"/>
                                        </p:tgtEl>
                                      </p:cBhvr>
                                      <p:by x="109000" y="109000"/>
                                    </p:animScale>
                                  </p:childTnLst>
                                </p:cTn>
                              </p:par>
                              <p:par>
                                <p:cTn id="105" presetID="0" presetClass="path" presetSubtype="0" accel="50000" decel="50000" fill="hold" grpId="5" nodeType="withEffect">
                                  <p:stCondLst>
                                    <p:cond delay="0"/>
                                  </p:stCondLst>
                                  <p:childTnLst>
                                    <p:animMotion origin="layout" path="M -0.12327 -0.0213 C -0.14097 -0.02361 -0.15955 -0.025 -0.17257 -0.04329 C -0.18559 -0.06158 -0.2 -0.09838 -0.20156 -0.13148 C -0.20313 -0.16459 -0.19549 -0.21343 -0.1816 -0.24144 C -0.16771 -0.26945 -0.14445 -0.28681 -0.11823 -0.30023 C -0.09202 -0.31366 -0.0592 -0.32084 -0.02483 -0.32246 C 0.00955 -0.32408 0.05208 -0.31667 0.08767 -0.30926 C 0.12326 -0.30162 0.15746 -0.29306 0.18854 -0.27824 C 0.21944 -0.26296 0.25538 -0.23148 0.27291 -0.21921 " pathEditMode="relative" rAng="0" ptsTypes="AAAAAAAAA">
                                      <p:cBhvr>
                                        <p:cTn id="106" dur="2250" fill="hold"/>
                                        <p:tgtEl>
                                          <p:spTgt spid="5"/>
                                        </p:tgtEl>
                                        <p:attrNameLst>
                                          <p:attrName>ppt_x</p:attrName>
                                          <p:attrName>ppt_y</p:attrName>
                                        </p:attrNameLst>
                                      </p:cBhvr>
                                      <p:rCtr x="15868" y="-15069"/>
                                    </p:animMotion>
                                  </p:childTnLst>
                                </p:cTn>
                              </p:par>
                              <p:par>
                                <p:cTn id="107" presetID="0" presetClass="path" presetSubtype="0" accel="50000" decel="50000" fill="hold" grpId="5" nodeType="withEffect">
                                  <p:stCondLst>
                                    <p:cond delay="0"/>
                                  </p:stCondLst>
                                  <p:childTnLst>
                                    <p:animMotion origin="layout" path="M 0.14913 -0.0213 C 0.14722 -0.00046 0.14531 0.0206 0.13142 0.03935 C 0.11753 0.0581 0.08889 0.08079 0.06545 0.09166 C 0.04201 0.10254 0.01736 0.10764 -0.0092 0.10532 C -0.03577 0.10278 -0.0684 0.09653 -0.09393 0.07662 C -0.11945 0.05671 -0.14653 0.01898 -0.16233 -0.01459 C -0.17813 -0.04815 -0.18889 -0.07894 -0.18889 -0.12477 C -0.18889 -0.16991 -0.1849 -0.24468 -0.16233 -0.28658 C -0.13976 -0.32847 -0.0908 -0.35648 -0.05347 -0.37616 C -0.01615 -0.39584 0.02795 -0.40139 0.06163 -0.4044 C 0.09531 -0.40741 0.12361 -0.40324 0.14913 -0.39468 C 0.17465 -0.38611 0.19791 -0.36759 0.21423 -0.35232 C 0.23055 -0.33704 0.23767 -0.32477 0.24757 -0.30232 C 0.25746 -0.27986 0.2684 -0.23496 0.27378 -0.21713 " pathEditMode="relative" rAng="0" ptsTypes="AAAAAAAAAAAAAA">
                                      <p:cBhvr>
                                        <p:cTn id="108" dur="2250" fill="hold"/>
                                        <p:tgtEl>
                                          <p:spTgt spid="6"/>
                                        </p:tgtEl>
                                        <p:attrNameLst>
                                          <p:attrName>ppt_x</p:attrName>
                                          <p:attrName>ppt_y</p:attrName>
                                        </p:attrNameLst>
                                      </p:cBhvr>
                                      <p:rCtr x="-10677" y="-12870"/>
                                    </p:animMotion>
                                  </p:childTnLst>
                                </p:cTn>
                              </p:par>
                              <p:par>
                                <p:cTn id="109" presetID="0" presetClass="path" presetSubtype="0" accel="50000" decel="50000" fill="hold" grpId="3" nodeType="withEffect">
                                  <p:stCondLst>
                                    <p:cond delay="0"/>
                                  </p:stCondLst>
                                  <p:childTnLst>
                                    <p:animMotion origin="layout" path="M -0.00035 -0.00047 C -0.025 0.02384 -0.04931 0.04629 -0.08768 0.06713 C -0.12604 0.08773 -0.18716 0.11366 -0.23039 0.12407 C -0.27361 0.13449 -0.31632 0.13217 -0.34705 0.12963 C -0.37778 0.12708 -0.39011 0.12291 -0.41459 0.10833 C -0.43907 0.09375 -0.47292 0.07291 -0.49445 0.04166 C -0.51598 0.01041 -0.53681 -0.03264 -0.54341 -0.07986 C -0.55 -0.12732 -0.54844 -0.19491 -0.53455 -0.24213 C -0.52066 -0.28935 -0.48733 -0.33403 -0.4599 -0.36366 C -0.43247 -0.39352 -0.40521 -0.40996 -0.36997 -0.41945 C -0.33473 -0.42894 -0.28299 -0.42616 -0.24844 -0.4213 C -0.21389 -0.41644 -0.18143 -0.40417 -0.16268 -0.39074 C -0.14375 -0.37732 -0.14115 -0.35787 -0.13473 -0.34005 C -0.12795 -0.32222 -0.12518 -0.29584 -0.12257 -0.28426 " pathEditMode="relative" rAng="0" ptsTypes="AAAAAAAAAAAAAA">
                                      <p:cBhvr>
                                        <p:cTn id="110" dur="2250" fill="hold"/>
                                        <p:tgtEl>
                                          <p:spTgt spid="9"/>
                                        </p:tgtEl>
                                        <p:attrNameLst>
                                          <p:attrName>ppt_x</p:attrName>
                                          <p:attrName>ppt_y</p:attrName>
                                        </p:attrNameLst>
                                      </p:cBhvr>
                                      <p:rCtr x="-27344" y="-14676"/>
                                    </p:animMotion>
                                  </p:childTnLst>
                                </p:cTn>
                              </p:par>
                              <p:par>
                                <p:cTn id="111" presetID="0" presetClass="path" presetSubtype="0" accel="50000" decel="50000" fill="hold" grpId="3" nodeType="withEffect">
                                  <p:stCondLst>
                                    <p:cond delay="0"/>
                                  </p:stCondLst>
                                  <p:childTnLst>
                                    <p:animMotion origin="layout" path="M -0.00052 -0.0007 C -0.01216 0.02407 -0.02361 0.04907 -0.0625 0.08148 C -0.10139 0.11458 -0.18455 0.16921 -0.23351 0.19491 C -0.28264 0.22014 -0.31563 0.22986 -0.35643 0.23518 C -0.39688 0.24074 -0.43455 0.23981 -0.47778 0.22824 C -0.52136 0.21713 -0.57813 0.2044 -0.61563 0.1662 C -0.65313 0.12801 -0.6849 0.05324 -0.70313 -0.00255 C -0.72136 -0.0581 -0.7283 -0.11366 -0.72448 -0.16806 C -0.72066 -0.22222 -0.704 -0.28218 -0.68021 -0.32824 C -0.65643 -0.37454 -0.61771 -0.41528 -0.5816 -0.44468 C -0.54566 -0.47408 -0.49497 -0.49514 -0.46389 -0.50533 C -0.43282 -0.51551 -0.41511 -0.51297 -0.39462 -0.50625 C -0.37414 -0.49954 -0.35486 -0.4831 -0.34115 -0.46482 C -0.32761 -0.44653 -0.3191 -0.42593 -0.3132 -0.39607 C -0.30729 -0.36667 -0.30729 -0.30834 -0.30504 -0.28519 " pathEditMode="relative" rAng="0" ptsTypes="AAAAAAAAAAAAAAA">
                                      <p:cBhvr>
                                        <p:cTn id="112" dur="2250" fill="hold"/>
                                        <p:tgtEl>
                                          <p:spTgt spid="8"/>
                                        </p:tgtEl>
                                        <p:attrNameLst>
                                          <p:attrName>ppt_x</p:attrName>
                                          <p:attrName>ppt_y</p:attrName>
                                        </p:attrNameLst>
                                      </p:cBhvr>
                                      <p:rCtr x="-36250" y="-13634"/>
                                    </p:animMotion>
                                  </p:childTnLst>
                                </p:cTn>
                              </p:par>
                              <p:par>
                                <p:cTn id="113" presetID="10" presetClass="exit" presetSubtype="0" fill="hold" grpId="1" nodeType="withEffect">
                                  <p:stCondLst>
                                    <p:cond delay="0"/>
                                  </p:stCondLst>
                                  <p:childTnLst>
                                    <p:animEffect transition="out" filter="fade">
                                      <p:cBhvr>
                                        <p:cTn id="114" dur="1750"/>
                                        <p:tgtEl>
                                          <p:spTgt spid="2"/>
                                        </p:tgtEl>
                                      </p:cBhvr>
                                    </p:animEffect>
                                    <p:set>
                                      <p:cBhvr>
                                        <p:cTn id="115" dur="1" fill="hold">
                                          <p:stCondLst>
                                            <p:cond delay="1749"/>
                                          </p:stCondLst>
                                        </p:cTn>
                                        <p:tgtEl>
                                          <p:spTgt spid="2"/>
                                        </p:tgtEl>
                                        <p:attrNameLst>
                                          <p:attrName>style.visibility</p:attrName>
                                        </p:attrNameLst>
                                      </p:cBhvr>
                                      <p:to>
                                        <p:strVal val="hidden"/>
                                      </p:to>
                                    </p:set>
                                  </p:childTnLst>
                                </p:cTn>
                              </p:par>
                              <p:par>
                                <p:cTn id="116" presetID="10" presetClass="exit" presetSubtype="0" fill="hold" grpId="2" nodeType="withEffect">
                                  <p:stCondLst>
                                    <p:cond delay="0"/>
                                  </p:stCondLst>
                                  <p:iterate type="lt">
                                    <p:tmPct val="0"/>
                                  </p:iterate>
                                  <p:childTnLst>
                                    <p:animEffect transition="out" filter="fade">
                                      <p:cBhvr>
                                        <p:cTn id="117" dur="1250"/>
                                        <p:tgtEl>
                                          <p:spTgt spid="33"/>
                                        </p:tgtEl>
                                      </p:cBhvr>
                                    </p:animEffect>
                                    <p:set>
                                      <p:cBhvr>
                                        <p:cTn id="118" dur="1" fill="hold">
                                          <p:stCondLst>
                                            <p:cond delay="1249"/>
                                          </p:stCondLst>
                                        </p:cTn>
                                        <p:tgtEl>
                                          <p:spTgt spid="3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34"/>
                                        </p:tgtEl>
                                      </p:cBhvr>
                                    </p:animEffect>
                                    <p:set>
                                      <p:cBhvr>
                                        <p:cTn id="121" dur="1" fill="hold">
                                          <p:stCondLst>
                                            <p:cond delay="499"/>
                                          </p:stCondLst>
                                        </p:cTn>
                                        <p:tgtEl>
                                          <p:spTgt spid="3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2"/>
                                        </p:tgtEl>
                                      </p:cBhvr>
                                    </p:animEffect>
                                    <p:set>
                                      <p:cBhvr>
                                        <p:cTn id="130" dur="1" fill="hold">
                                          <p:stCondLst>
                                            <p:cond delay="499"/>
                                          </p:stCondLst>
                                        </p:cTn>
                                        <p:tgtEl>
                                          <p:spTgt spid="32"/>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0"/>
                                        </p:tgtEl>
                                      </p:cBhvr>
                                    </p:animEffect>
                                    <p:set>
                                      <p:cBhvr>
                                        <p:cTn id="133" dur="1" fill="hold">
                                          <p:stCondLst>
                                            <p:cond delay="499"/>
                                          </p:stCondLst>
                                        </p:cTn>
                                        <p:tgtEl>
                                          <p:spTgt spid="10"/>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2"/>
                                        </p:tgtEl>
                                      </p:cBhvr>
                                    </p:animEffect>
                                    <p:set>
                                      <p:cBhvr>
                                        <p:cTn id="139" dur="1" fill="hold">
                                          <p:stCondLst>
                                            <p:cond delay="499"/>
                                          </p:stCondLst>
                                        </p:cTn>
                                        <p:tgtEl>
                                          <p:spTgt spid="1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par>
                          <p:cTn id="143" fill="hold">
                            <p:stCondLst>
                              <p:cond delay="2250"/>
                            </p:stCondLst>
                            <p:childTnLst>
                              <p:par>
                                <p:cTn id="144" presetID="10" presetClass="entr" presetSubtype="0"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cTn>
                              </p:par>
                              <p:par>
                                <p:cTn id="147" presetID="10" presetClass="exit" presetSubtype="0" fill="hold" grpId="0" nodeType="withEffect">
                                  <p:stCondLst>
                                    <p:cond delay="0"/>
                                  </p:stCondLst>
                                  <p:childTnLst>
                                    <p:animEffect transition="out" filter="fade">
                                      <p:cBhvr>
                                        <p:cTn id="148" dur="500"/>
                                        <p:tgtEl>
                                          <p:spTgt spid="8"/>
                                        </p:tgtEl>
                                      </p:cBhvr>
                                    </p:animEffect>
                                    <p:set>
                                      <p:cBhvr>
                                        <p:cTn id="149" dur="1" fill="hold">
                                          <p:stCondLst>
                                            <p:cond delay="499"/>
                                          </p:stCondLst>
                                        </p:cTn>
                                        <p:tgtEl>
                                          <p:spTgt spid="8"/>
                                        </p:tgtEl>
                                        <p:attrNameLst>
                                          <p:attrName>style.visibility</p:attrName>
                                        </p:attrNameLst>
                                      </p:cBhvr>
                                      <p:to>
                                        <p:strVal val="hidden"/>
                                      </p:to>
                                    </p:set>
                                  </p:childTnLst>
                                </p:cTn>
                              </p:par>
                              <p:par>
                                <p:cTn id="150" presetID="10" presetClass="exit" presetSubtype="0" fill="hold" grpId="0" nodeType="withEffect">
                                  <p:stCondLst>
                                    <p:cond delay="0"/>
                                  </p:stCondLst>
                                  <p:childTnLst>
                                    <p:animEffect transition="out" filter="fade">
                                      <p:cBhvr>
                                        <p:cTn id="151" dur="500"/>
                                        <p:tgtEl>
                                          <p:spTgt spid="9"/>
                                        </p:tgtEl>
                                      </p:cBhvr>
                                    </p:animEffect>
                                    <p:set>
                                      <p:cBhvr>
                                        <p:cTn id="152" dur="1" fill="hold">
                                          <p:stCondLst>
                                            <p:cond delay="499"/>
                                          </p:stCondLst>
                                        </p:cTn>
                                        <p:tgtEl>
                                          <p:spTgt spid="9"/>
                                        </p:tgtEl>
                                        <p:attrNameLst>
                                          <p:attrName>style.visibility</p:attrName>
                                        </p:attrNameLst>
                                      </p:cBhvr>
                                      <p:to>
                                        <p:strVal val="hidden"/>
                                      </p:to>
                                    </p:set>
                                  </p:childTnLst>
                                </p:cTn>
                              </p:par>
                              <p:par>
                                <p:cTn id="153" presetID="10" presetClass="exit" presetSubtype="0" fill="hold" grpId="6" nodeType="withEffect">
                                  <p:stCondLst>
                                    <p:cond delay="0"/>
                                  </p:stCondLst>
                                  <p:childTnLst>
                                    <p:animEffect transition="out" filter="fade">
                                      <p:cBhvr>
                                        <p:cTn id="154" dur="500"/>
                                        <p:tgtEl>
                                          <p:spTgt spid="6"/>
                                        </p:tgtEl>
                                      </p:cBhvr>
                                    </p:animEffect>
                                    <p:set>
                                      <p:cBhvr>
                                        <p:cTn id="155" dur="1" fill="hold">
                                          <p:stCondLst>
                                            <p:cond delay="499"/>
                                          </p:stCondLst>
                                        </p:cTn>
                                        <p:tgtEl>
                                          <p:spTgt spid="6"/>
                                        </p:tgtEl>
                                        <p:attrNameLst>
                                          <p:attrName>style.visibility</p:attrName>
                                        </p:attrNameLst>
                                      </p:cBhvr>
                                      <p:to>
                                        <p:strVal val="hidden"/>
                                      </p:to>
                                    </p:set>
                                  </p:childTnLst>
                                </p:cTn>
                              </p:par>
                              <p:par>
                                <p:cTn id="156" presetID="10" presetClass="exit" presetSubtype="0" fill="hold" grpId="6" nodeType="withEffect">
                                  <p:stCondLst>
                                    <p:cond delay="0"/>
                                  </p:stCondLst>
                                  <p:childTnLst>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3" presetClass="entr" presetSubtype="16" fill="hold" grpId="0" nodeType="clickEffect">
                                  <p:stCondLst>
                                    <p:cond delay="0"/>
                                  </p:stCondLst>
                                  <p:childTnLst>
                                    <p:set>
                                      <p:cBhvr>
                                        <p:cTn id="162" dur="1" fill="hold">
                                          <p:stCondLst>
                                            <p:cond delay="0"/>
                                          </p:stCondLst>
                                        </p:cTn>
                                        <p:tgtEl>
                                          <p:spTgt spid="28"/>
                                        </p:tgtEl>
                                        <p:attrNameLst>
                                          <p:attrName>style.visibility</p:attrName>
                                        </p:attrNameLst>
                                      </p:cBhvr>
                                      <p:to>
                                        <p:strVal val="visible"/>
                                      </p:to>
                                    </p:set>
                                    <p:anim calcmode="lin" valueType="num">
                                      <p:cBhvr>
                                        <p:cTn id="163" dur="1250" fill="hold"/>
                                        <p:tgtEl>
                                          <p:spTgt spid="28"/>
                                        </p:tgtEl>
                                        <p:attrNameLst>
                                          <p:attrName>ppt_w</p:attrName>
                                        </p:attrNameLst>
                                      </p:cBhvr>
                                      <p:tavLst>
                                        <p:tav tm="0">
                                          <p:val>
                                            <p:fltVal val="0"/>
                                          </p:val>
                                        </p:tav>
                                        <p:tav tm="100000">
                                          <p:val>
                                            <p:strVal val="#ppt_w"/>
                                          </p:val>
                                        </p:tav>
                                      </p:tavLst>
                                    </p:anim>
                                    <p:anim calcmode="lin" valueType="num">
                                      <p:cBhvr>
                                        <p:cTn id="164" dur="1250" fill="hold"/>
                                        <p:tgtEl>
                                          <p:spTgt spid="28"/>
                                        </p:tgtEl>
                                        <p:attrNameLst>
                                          <p:attrName>ppt_h</p:attrName>
                                        </p:attrNameLst>
                                      </p:cBhvr>
                                      <p:tavLst>
                                        <p:tav tm="0">
                                          <p:val>
                                            <p:fltVal val="0"/>
                                          </p:val>
                                        </p:tav>
                                        <p:tav tm="100000">
                                          <p:val>
                                            <p:strVal val="#ppt_h"/>
                                          </p:val>
                                        </p:tav>
                                      </p:tavLst>
                                    </p:anim>
                                  </p:childTnLst>
                                </p:cTn>
                              </p:par>
                              <p:par>
                                <p:cTn id="165" presetID="0" presetClass="path" presetSubtype="0" accel="50000" decel="50000" fill="hold" grpId="2" nodeType="withEffect">
                                  <p:stCondLst>
                                    <p:cond delay="0"/>
                                  </p:stCondLst>
                                  <p:childTnLst>
                                    <p:animMotion origin="layout" path="M 2.5E-6 -4.97687E-6 L 0.25538 0.18964 " pathEditMode="relative" rAng="0" ptsTypes="AA">
                                      <p:cBhvr>
                                        <p:cTn id="166" dur="1250" spd="-100000" fill="hold"/>
                                        <p:tgtEl>
                                          <p:spTgt spid="28"/>
                                        </p:tgtEl>
                                        <p:attrNameLst>
                                          <p:attrName>ppt_x</p:attrName>
                                          <p:attrName>ppt_y</p:attrName>
                                        </p:attrNameLst>
                                      </p:cBhvr>
                                      <p:rCtr x="12760" y="9482"/>
                                    </p:animMotion>
                                  </p:childTnLst>
                                </p:cTn>
                              </p:par>
                            </p:childTnLst>
                          </p:cTn>
                        </p:par>
                        <p:par>
                          <p:cTn id="167" fill="hold">
                            <p:stCondLst>
                              <p:cond delay="1250"/>
                            </p:stCondLst>
                            <p:childTnLst>
                              <p:par>
                                <p:cTn id="168" presetID="1" presetClass="entr" presetSubtype="0" fill="hold" grpId="0" nodeType="afterEffect">
                                  <p:stCondLst>
                                    <p:cond delay="0"/>
                                  </p:stCondLst>
                                  <p:iterate type="lt">
                                    <p:tmAbs val="0"/>
                                  </p:iterate>
                                  <p:childTnLst>
                                    <p:set>
                                      <p:cBhvr>
                                        <p:cTn id="169" dur="1" fill="hold">
                                          <p:stCondLst>
                                            <p:cond delay="0"/>
                                          </p:stCondLst>
                                        </p:cTn>
                                        <p:tgtEl>
                                          <p:spTgt spid="14"/>
                                        </p:tgtEl>
                                        <p:attrNameLst>
                                          <p:attrName>style.visibility</p:attrName>
                                        </p:attrNameLst>
                                      </p:cBhvr>
                                      <p:to>
                                        <p:strVal val="visible"/>
                                      </p:to>
                                    </p:set>
                                  </p:childTnLst>
                                </p:cTn>
                              </p:par>
                              <p:par>
                                <p:cTn id="170" presetID="34" presetClass="emph" presetSubtype="0" fill="remove" grpId="1" nodeType="withEffect">
                                  <p:stCondLst>
                                    <p:cond delay="0"/>
                                  </p:stCondLst>
                                  <p:iterate type="lt">
                                    <p:tmPct val="10000"/>
                                  </p:iterate>
                                  <p:childTnLst>
                                    <p:animMotion origin="layout" path="M 0 -4.97687E-6 L 0.05122 0.00093 " pathEditMode="relative" rAng="0" ptsTypes="AA">
                                      <p:cBhvr>
                                        <p:cTn id="171" dur="250" accel="50000" decel="50000" autoRev="1" fill="hold">
                                          <p:stCondLst>
                                            <p:cond delay="0"/>
                                          </p:stCondLst>
                                        </p:cTn>
                                        <p:tgtEl>
                                          <p:spTgt spid="14"/>
                                        </p:tgtEl>
                                        <p:attrNameLst>
                                          <p:attrName>ppt_x</p:attrName>
                                          <p:attrName>ppt_y</p:attrName>
                                        </p:attrNameLst>
                                      </p:cBhvr>
                                      <p:rCtr x="2552" y="46"/>
                                    </p:animMotion>
                                    <p:animRot by="1500000">
                                      <p:cBhvr>
                                        <p:cTn id="172" dur="125" fill="hold">
                                          <p:stCondLst>
                                            <p:cond delay="0"/>
                                          </p:stCondLst>
                                        </p:cTn>
                                        <p:tgtEl>
                                          <p:spTgt spid="14"/>
                                        </p:tgtEl>
                                        <p:attrNameLst>
                                          <p:attrName>r</p:attrName>
                                        </p:attrNameLst>
                                      </p:cBhvr>
                                    </p:animRot>
                                    <p:animRot by="-1500000">
                                      <p:cBhvr>
                                        <p:cTn id="173" dur="125" fill="hold">
                                          <p:stCondLst>
                                            <p:cond delay="125"/>
                                          </p:stCondLst>
                                        </p:cTn>
                                        <p:tgtEl>
                                          <p:spTgt spid="14"/>
                                        </p:tgtEl>
                                        <p:attrNameLst>
                                          <p:attrName>r</p:attrName>
                                        </p:attrNameLst>
                                      </p:cBhvr>
                                    </p:animRot>
                                    <p:animRot by="-1500000">
                                      <p:cBhvr>
                                        <p:cTn id="174" dur="125" fill="hold">
                                          <p:stCondLst>
                                            <p:cond delay="250"/>
                                          </p:stCondLst>
                                        </p:cTn>
                                        <p:tgtEl>
                                          <p:spTgt spid="14"/>
                                        </p:tgtEl>
                                        <p:attrNameLst>
                                          <p:attrName>r</p:attrName>
                                        </p:attrNameLst>
                                      </p:cBhvr>
                                    </p:animRot>
                                    <p:animRot by="1500000">
                                      <p:cBhvr>
                                        <p:cTn id="175" dur="125" fill="hold">
                                          <p:stCondLst>
                                            <p:cond delay="375"/>
                                          </p:stCondLst>
                                        </p:cTn>
                                        <p:tgtEl>
                                          <p:spTgt spid="14"/>
                                        </p:tgtEl>
                                        <p:attrNameLst>
                                          <p:attrName>r</p:attrName>
                                        </p:attrNameLst>
                                      </p:cBhvr>
                                    </p:animRot>
                                  </p:childTnLst>
                                </p:cTn>
                              </p:par>
                              <p:par>
                                <p:cTn id="176" presetID="22" presetClass="exit" presetSubtype="8" fill="hold" grpId="1" nodeType="withEffect">
                                  <p:stCondLst>
                                    <p:cond delay="0"/>
                                  </p:stCondLst>
                                  <p:childTnLst>
                                    <p:animEffect transition="out" filter="wipe(left)">
                                      <p:cBhvr>
                                        <p:cTn id="177" dur="500"/>
                                        <p:tgtEl>
                                          <p:spTgt spid="28"/>
                                        </p:tgtEl>
                                      </p:cBhvr>
                                    </p:animEffect>
                                    <p:set>
                                      <p:cBhvr>
                                        <p:cTn id="178" dur="1" fill="hold">
                                          <p:stCondLst>
                                            <p:cond delay="499"/>
                                          </p:stCondLst>
                                        </p:cTn>
                                        <p:tgtEl>
                                          <p:spTgt spid="2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1" nodeType="clickEffect">
                                  <p:stCondLst>
                                    <p:cond delay="0"/>
                                  </p:stCondLst>
                                  <p:childTnLst>
                                    <p:set>
                                      <p:cBhvr>
                                        <p:cTn id="182" dur="1" fill="hold">
                                          <p:stCondLst>
                                            <p:cond delay="0"/>
                                          </p:stCondLst>
                                        </p:cTn>
                                        <p:tgtEl>
                                          <p:spTgt spid="18">
                                            <p:txEl>
                                              <p:pRg st="0" end="0"/>
                                            </p:txEl>
                                          </p:spTgt>
                                        </p:tgtEl>
                                        <p:attrNameLst>
                                          <p:attrName>style.visibility</p:attrName>
                                        </p:attrNameLst>
                                      </p:cBhvr>
                                      <p:to>
                                        <p:strVal val="visible"/>
                                      </p:to>
                                    </p:set>
                                  </p:childTnLst>
                                </p:cTn>
                              </p:par>
                              <p:par>
                                <p:cTn id="183" presetID="8" presetClass="emph" presetSubtype="0" fill="hold" nodeType="withEffect">
                                  <p:stCondLst>
                                    <p:cond delay="0"/>
                                  </p:stCondLst>
                                  <p:childTnLst>
                                    <p:animRot by="5400000">
                                      <p:cBhvr>
                                        <p:cTn id="184" dur="1500" fill="hold"/>
                                        <p:tgtEl>
                                          <p:spTgt spid="18">
                                            <p:txEl>
                                              <p:pRg st="0" end="0"/>
                                            </p:txEl>
                                          </p:spTgt>
                                        </p:tgtEl>
                                        <p:attrNameLst>
                                          <p:attrName>r</p:attrName>
                                        </p:attrNameLst>
                                      </p:cBhvr>
                                    </p:animRot>
                                  </p:childTnLst>
                                </p:cTn>
                              </p:par>
                              <p:par>
                                <p:cTn id="185" presetID="3" presetClass="emph" presetSubtype="2" fill="hold" grpId="0" nodeType="withEffect">
                                  <p:stCondLst>
                                    <p:cond delay="0"/>
                                  </p:stCondLst>
                                  <p:childTnLst>
                                    <p:animClr clrSpc="rgb" dir="cw">
                                      <p:cBhvr override="childStyle">
                                        <p:cTn id="186" dur="1500" fill="hold"/>
                                        <p:tgtEl>
                                          <p:spTgt spid="18">
                                            <p:txEl>
                                              <p:pRg st="0" end="0"/>
                                            </p:txEl>
                                          </p:spTgt>
                                        </p:tgtEl>
                                        <p:attrNameLst>
                                          <p:attrName>style.color</p:attrName>
                                        </p:attrNameLst>
                                      </p:cBhvr>
                                      <p:to>
                                        <a:srgbClr val="CC66FF"/>
                                      </p:to>
                                    </p:animClr>
                                  </p:childTnLst>
                                </p:cTn>
                              </p:par>
                              <p:par>
                                <p:cTn id="187" presetID="1" presetClass="entr" presetSubtype="0" fill="hold" grpId="0" nodeType="withEffect">
                                  <p:stCondLst>
                                    <p:cond delay="0"/>
                                  </p:stCondLst>
                                  <p:childTnLst>
                                    <p:set>
                                      <p:cBhvr>
                                        <p:cTn id="188" dur="1" fill="hold">
                                          <p:stCondLst>
                                            <p:cond delay="0"/>
                                          </p:stCondLst>
                                        </p:cTn>
                                        <p:tgtEl>
                                          <p:spTgt spid="20"/>
                                        </p:tgtEl>
                                        <p:attrNameLst>
                                          <p:attrName>style.visibility</p:attrName>
                                        </p:attrNameLst>
                                      </p:cBhvr>
                                      <p:to>
                                        <p:strVal val="visible"/>
                                      </p:to>
                                    </p:set>
                                  </p:childTnLst>
                                </p:cTn>
                              </p:par>
                              <p:par>
                                <p:cTn id="189" presetID="1" presetClass="exit" presetSubtype="0" fill="hold" grpId="2" nodeType="withEffect">
                                  <p:stCondLst>
                                    <p:cond delay="0"/>
                                  </p:stCondLst>
                                  <p:iterate type="lt">
                                    <p:tmAbs val="0"/>
                                  </p:iterate>
                                  <p:childTnLst>
                                    <p:set>
                                      <p:cBhvr>
                                        <p:cTn id="190" dur="1" fill="hold">
                                          <p:stCondLst>
                                            <p:cond delay="0"/>
                                          </p:stCondLst>
                                        </p:cTn>
                                        <p:tgtEl>
                                          <p:spTgt spid="14"/>
                                        </p:tgtEl>
                                        <p:attrNameLst>
                                          <p:attrName>style.visibility</p:attrName>
                                        </p:attrNameLst>
                                      </p:cBhvr>
                                      <p:to>
                                        <p:strVal val="hidden"/>
                                      </p:to>
                                    </p:set>
                                  </p:childTnLst>
                                </p:cTn>
                              </p:par>
                            </p:childTnLst>
                          </p:cTn>
                        </p:par>
                        <p:par>
                          <p:cTn id="191" fill="hold">
                            <p:stCondLst>
                              <p:cond delay="1500"/>
                            </p:stCondLst>
                            <p:childTnLst>
                              <p:par>
                                <p:cTn id="192" presetID="1" presetClass="entr" presetSubtype="0" fill="hold" grpId="0" nodeType="afterEffect">
                                  <p:stCondLst>
                                    <p:cond delay="250"/>
                                  </p:stCondLst>
                                  <p:iterate type="lt">
                                    <p:tmAbs val="0"/>
                                  </p:iterate>
                                  <p:childTnLst>
                                    <p:set>
                                      <p:cBhvr>
                                        <p:cTn id="193" dur="1" fill="hold">
                                          <p:stCondLst>
                                            <p:cond delay="0"/>
                                          </p:stCondLst>
                                        </p:cTn>
                                        <p:tgtEl>
                                          <p:spTgt spid="16"/>
                                        </p:tgtEl>
                                        <p:attrNameLst>
                                          <p:attrName>style.visibility</p:attrName>
                                        </p:attrNameLst>
                                      </p:cBhvr>
                                      <p:to>
                                        <p:strVal val="visible"/>
                                      </p:to>
                                    </p:set>
                                  </p:childTnLst>
                                </p:cTn>
                              </p:par>
                              <p:par>
                                <p:cTn id="194" presetID="34" presetClass="emph" presetSubtype="0" fill="hold" grpId="1" nodeType="withEffect">
                                  <p:stCondLst>
                                    <p:cond delay="250"/>
                                  </p:stCondLst>
                                  <p:iterate type="lt">
                                    <p:tmPct val="10000"/>
                                  </p:iterate>
                                  <p:childTnLst>
                                    <p:animMotion origin="layout" path="M 3.33333E-6 1.2951E-6 L 0.00104 0.0858 " pathEditMode="relative" rAng="0" ptsTypes="AA">
                                      <p:cBhvr>
                                        <p:cTn id="195" dur="250" accel="50000" decel="50000" autoRev="1" fill="hold">
                                          <p:stCondLst>
                                            <p:cond delay="0"/>
                                          </p:stCondLst>
                                        </p:cTn>
                                        <p:tgtEl>
                                          <p:spTgt spid="16"/>
                                        </p:tgtEl>
                                        <p:attrNameLst>
                                          <p:attrName>ppt_x</p:attrName>
                                          <p:attrName>ppt_y</p:attrName>
                                        </p:attrNameLst>
                                      </p:cBhvr>
                                      <p:rCtr x="52" y="4278"/>
                                    </p:animMotion>
                                    <p:animRot by="1500000">
                                      <p:cBhvr>
                                        <p:cTn id="196" dur="125" fill="hold">
                                          <p:stCondLst>
                                            <p:cond delay="0"/>
                                          </p:stCondLst>
                                        </p:cTn>
                                        <p:tgtEl>
                                          <p:spTgt spid="16"/>
                                        </p:tgtEl>
                                        <p:attrNameLst>
                                          <p:attrName>r</p:attrName>
                                        </p:attrNameLst>
                                      </p:cBhvr>
                                    </p:animRot>
                                    <p:animRot by="-1500000">
                                      <p:cBhvr>
                                        <p:cTn id="197" dur="125" fill="hold">
                                          <p:stCondLst>
                                            <p:cond delay="125"/>
                                          </p:stCondLst>
                                        </p:cTn>
                                        <p:tgtEl>
                                          <p:spTgt spid="16"/>
                                        </p:tgtEl>
                                        <p:attrNameLst>
                                          <p:attrName>r</p:attrName>
                                        </p:attrNameLst>
                                      </p:cBhvr>
                                    </p:animRot>
                                    <p:animRot by="-1500000">
                                      <p:cBhvr>
                                        <p:cTn id="198" dur="125" fill="hold">
                                          <p:stCondLst>
                                            <p:cond delay="250"/>
                                          </p:stCondLst>
                                        </p:cTn>
                                        <p:tgtEl>
                                          <p:spTgt spid="16"/>
                                        </p:tgtEl>
                                        <p:attrNameLst>
                                          <p:attrName>r</p:attrName>
                                        </p:attrNameLst>
                                      </p:cBhvr>
                                    </p:animRot>
                                    <p:animRot by="1500000">
                                      <p:cBhvr>
                                        <p:cTn id="199" dur="125" fill="hold">
                                          <p:stCondLst>
                                            <p:cond delay="375"/>
                                          </p:stCondLst>
                                        </p:cTn>
                                        <p:tgtEl>
                                          <p:spTgt spid="16"/>
                                        </p:tgtEl>
                                        <p:attrNameLst>
                                          <p:attrName>r</p:attrName>
                                        </p:attrNameLst>
                                      </p:cBhvr>
                                    </p:animRot>
                                  </p:childTnLst>
                                </p:cTn>
                              </p:par>
                              <p:par>
                                <p:cTn id="200" presetID="10" presetClass="exit" presetSubtype="0" fill="hold" grpId="2" nodeType="withEffect">
                                  <p:stCondLst>
                                    <p:cond delay="250"/>
                                  </p:stCondLst>
                                  <p:childTnLst>
                                    <p:animEffect transition="out" filter="fade">
                                      <p:cBhvr>
                                        <p:cTn id="201" dur="100"/>
                                        <p:tgtEl>
                                          <p:spTgt spid="18">
                                            <p:txEl>
                                              <p:pRg st="0" end="0"/>
                                            </p:txEl>
                                          </p:spTgt>
                                        </p:tgtEl>
                                      </p:cBhvr>
                                    </p:animEffect>
                                    <p:set>
                                      <p:cBhvr>
                                        <p:cTn id="202" dur="1" fill="hold">
                                          <p:stCondLst>
                                            <p:cond delay="99"/>
                                          </p:stCondLst>
                                        </p:cTn>
                                        <p:tgtEl>
                                          <p:spTgt spid="18">
                                            <p:txEl>
                                              <p:pRg st="0" end="0"/>
                                            </p:txEl>
                                          </p:spTgt>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22"/>
                                        </p:tgtEl>
                                        <p:attrNameLst>
                                          <p:attrName>style.visibility</p:attrName>
                                        </p:attrNameLst>
                                      </p:cBhvr>
                                      <p:to>
                                        <p:strVal val="visible"/>
                                      </p:to>
                                    </p:set>
                                  </p:childTnLst>
                                </p:cTn>
                              </p:par>
                              <p:par>
                                <p:cTn id="207" presetID="8" presetClass="emph" presetSubtype="0" fill="hold" grpId="2" nodeType="withEffect">
                                  <p:stCondLst>
                                    <p:cond delay="0"/>
                                  </p:stCondLst>
                                  <p:childTnLst>
                                    <p:animRot by="-5400000">
                                      <p:cBhvr>
                                        <p:cTn id="208" dur="1250" fill="hold"/>
                                        <p:tgtEl>
                                          <p:spTgt spid="22"/>
                                        </p:tgtEl>
                                        <p:attrNameLst>
                                          <p:attrName>r</p:attrName>
                                        </p:attrNameLst>
                                      </p:cBhvr>
                                    </p:animRot>
                                  </p:childTnLst>
                                </p:cTn>
                              </p:par>
                              <p:par>
                                <p:cTn id="209" presetID="3" presetClass="emph" presetSubtype="2" fill="hold" grpId="4" nodeType="withEffect">
                                  <p:stCondLst>
                                    <p:cond delay="0"/>
                                  </p:stCondLst>
                                  <p:childTnLst>
                                    <p:animClr clrSpc="rgb" dir="cw">
                                      <p:cBhvr override="childStyle">
                                        <p:cTn id="210" dur="1250" fill="hold"/>
                                        <p:tgtEl>
                                          <p:spTgt spid="22"/>
                                        </p:tgtEl>
                                        <p:attrNameLst>
                                          <p:attrName>style.color</p:attrName>
                                        </p:attrNameLst>
                                      </p:cBhvr>
                                      <p:to>
                                        <a:srgbClr val="33CC33"/>
                                      </p:to>
                                    </p:animClr>
                                  </p:childTnLst>
                                </p:cTn>
                              </p:par>
                              <p:par>
                                <p:cTn id="211" presetID="0" presetClass="path" presetSubtype="0" accel="50000" decel="50000" fill="hold" grpId="3" nodeType="withEffect">
                                  <p:stCondLst>
                                    <p:cond delay="0"/>
                                  </p:stCondLst>
                                  <p:childTnLst>
                                    <p:animMotion origin="layout" path="M -2.5E-6 4.07407E-6 C -0.00034 -0.0007 -0.00156 -0.00371 -0.0026 -0.00463 C -0.00364 -0.00556 -0.00503 -0.00579 -0.00573 -0.00602 " pathEditMode="relative" rAng="0" ptsTypes="aaa">
                                      <p:cBhvr>
                                        <p:cTn id="212" dur="1250" fill="hold"/>
                                        <p:tgtEl>
                                          <p:spTgt spid="22"/>
                                        </p:tgtEl>
                                        <p:attrNameLst>
                                          <p:attrName>ppt_x</p:attrName>
                                          <p:attrName>ppt_y</p:attrName>
                                        </p:attrNameLst>
                                      </p:cBhvr>
                                      <p:rCtr x="-295" y="-301"/>
                                    </p:animMotion>
                                  </p:childTnLst>
                                </p:cTn>
                              </p:par>
                              <p:par>
                                <p:cTn id="213" presetID="1" presetClass="entr" presetSubtype="0" fill="hold" grpId="0" nodeType="withEffect">
                                  <p:stCondLst>
                                    <p:cond delay="0"/>
                                  </p:stCondLst>
                                  <p:iterate type="lt">
                                    <p:tmAbs val="0"/>
                                  </p:iterate>
                                  <p:childTnLst>
                                    <p:set>
                                      <p:cBhvr>
                                        <p:cTn id="214" dur="1" fill="hold">
                                          <p:stCondLst>
                                            <p:cond delay="0"/>
                                          </p:stCondLst>
                                        </p:cTn>
                                        <p:tgtEl>
                                          <p:spTgt spid="21"/>
                                        </p:tgtEl>
                                        <p:attrNameLst>
                                          <p:attrName>style.visibility</p:attrName>
                                        </p:attrNameLst>
                                      </p:cBhvr>
                                      <p:to>
                                        <p:strVal val="visible"/>
                                      </p:to>
                                    </p:set>
                                  </p:childTnLst>
                                </p:cTn>
                              </p:par>
                              <p:par>
                                <p:cTn id="215" presetID="10" presetClass="exit" presetSubtype="0" fill="hold" grpId="2" nodeType="withEffect">
                                  <p:stCondLst>
                                    <p:cond delay="0"/>
                                  </p:stCondLst>
                                  <p:iterate type="lt">
                                    <p:tmPct val="0"/>
                                  </p:iterate>
                                  <p:childTnLst>
                                    <p:animEffect transition="out" filter="fade">
                                      <p:cBhvr>
                                        <p:cTn id="216" dur="10"/>
                                        <p:tgtEl>
                                          <p:spTgt spid="16"/>
                                        </p:tgtEl>
                                      </p:cBhvr>
                                    </p:animEffect>
                                    <p:set>
                                      <p:cBhvr>
                                        <p:cTn id="217" dur="1" fill="hold">
                                          <p:stCondLst>
                                            <p:cond delay="9"/>
                                          </p:stCondLst>
                                        </p:cTn>
                                        <p:tgtEl>
                                          <p:spTgt spid="16"/>
                                        </p:tgtEl>
                                        <p:attrNameLst>
                                          <p:attrName>style.visibility</p:attrName>
                                        </p:attrNameLst>
                                      </p:cBhvr>
                                      <p:to>
                                        <p:strVal val="hidden"/>
                                      </p:to>
                                    </p:set>
                                  </p:childTnLst>
                                </p:cTn>
                              </p:par>
                              <p:par>
                                <p:cTn id="218" presetID="10" presetClass="entr" presetSubtype="0" fill="hold" grpId="0" nodeType="withEffect">
                                  <p:stCondLst>
                                    <p:cond delay="1250"/>
                                  </p:stCondLst>
                                  <p:iterate type="lt">
                                    <p:tmPct val="0"/>
                                  </p:iterate>
                                  <p:childTnLst>
                                    <p:set>
                                      <p:cBhvr>
                                        <p:cTn id="219" dur="1" fill="hold">
                                          <p:stCondLst>
                                            <p:cond delay="0"/>
                                          </p:stCondLst>
                                        </p:cTn>
                                        <p:tgtEl>
                                          <p:spTgt spid="15"/>
                                        </p:tgtEl>
                                        <p:attrNameLst>
                                          <p:attrName>style.visibility</p:attrName>
                                        </p:attrNameLst>
                                      </p:cBhvr>
                                      <p:to>
                                        <p:strVal val="visible"/>
                                      </p:to>
                                    </p:set>
                                    <p:animEffect transition="in" filter="fade">
                                      <p:cBhvr>
                                        <p:cTn id="220" dur="500"/>
                                        <p:tgtEl>
                                          <p:spTgt spid="15"/>
                                        </p:tgtEl>
                                      </p:cBhvr>
                                    </p:animEffect>
                                  </p:childTnLst>
                                </p:cTn>
                              </p:par>
                              <p:par>
                                <p:cTn id="221" presetID="34" presetClass="emph" presetSubtype="0" fill="hold" grpId="2" nodeType="withEffect">
                                  <p:stCondLst>
                                    <p:cond delay="1250"/>
                                  </p:stCondLst>
                                  <p:iterate type="lt">
                                    <p:tmPct val="10000"/>
                                  </p:iterate>
                                  <p:childTnLst>
                                    <p:animMotion origin="layout" path="M 5.55112E-17 2.55319E-6 L 0.05747 -0.00047 " pathEditMode="relative" rAng="0" ptsTypes="AA">
                                      <p:cBhvr>
                                        <p:cTn id="222" dur="250" accel="50000" decel="50000" autoRev="1" fill="hold">
                                          <p:stCondLst>
                                            <p:cond delay="0"/>
                                          </p:stCondLst>
                                        </p:cTn>
                                        <p:tgtEl>
                                          <p:spTgt spid="15"/>
                                        </p:tgtEl>
                                        <p:attrNameLst>
                                          <p:attrName>ppt_x</p:attrName>
                                          <p:attrName>ppt_y</p:attrName>
                                        </p:attrNameLst>
                                      </p:cBhvr>
                                      <p:rCtr x="2865" y="-23"/>
                                    </p:animMotion>
                                    <p:animRot by="1500000">
                                      <p:cBhvr>
                                        <p:cTn id="223" dur="125" fill="hold">
                                          <p:stCondLst>
                                            <p:cond delay="0"/>
                                          </p:stCondLst>
                                        </p:cTn>
                                        <p:tgtEl>
                                          <p:spTgt spid="15"/>
                                        </p:tgtEl>
                                        <p:attrNameLst>
                                          <p:attrName>r</p:attrName>
                                        </p:attrNameLst>
                                      </p:cBhvr>
                                    </p:animRot>
                                    <p:animRot by="-1500000">
                                      <p:cBhvr>
                                        <p:cTn id="224" dur="125" fill="hold">
                                          <p:stCondLst>
                                            <p:cond delay="125"/>
                                          </p:stCondLst>
                                        </p:cTn>
                                        <p:tgtEl>
                                          <p:spTgt spid="15"/>
                                        </p:tgtEl>
                                        <p:attrNameLst>
                                          <p:attrName>r</p:attrName>
                                        </p:attrNameLst>
                                      </p:cBhvr>
                                    </p:animRot>
                                    <p:animRot by="-1500000">
                                      <p:cBhvr>
                                        <p:cTn id="225" dur="125" fill="hold">
                                          <p:stCondLst>
                                            <p:cond delay="250"/>
                                          </p:stCondLst>
                                        </p:cTn>
                                        <p:tgtEl>
                                          <p:spTgt spid="15"/>
                                        </p:tgtEl>
                                        <p:attrNameLst>
                                          <p:attrName>r</p:attrName>
                                        </p:attrNameLst>
                                      </p:cBhvr>
                                    </p:animRot>
                                    <p:animRot by="1500000">
                                      <p:cBhvr>
                                        <p:cTn id="226" dur="125" fill="hold">
                                          <p:stCondLst>
                                            <p:cond delay="375"/>
                                          </p:stCondLst>
                                        </p:cTn>
                                        <p:tgtEl>
                                          <p:spTgt spid="15"/>
                                        </p:tgtEl>
                                        <p:attrNameLst>
                                          <p:attrName>r</p:attrName>
                                        </p:attrNameLst>
                                      </p:cBhvr>
                                    </p:animRot>
                                  </p:childTnLst>
                                </p:cTn>
                              </p:par>
                              <p:par>
                                <p:cTn id="227" presetID="10" presetClass="exit" presetSubtype="0" fill="hold" grpId="1" nodeType="withEffect">
                                  <p:stCondLst>
                                    <p:cond delay="1250"/>
                                  </p:stCondLst>
                                  <p:childTnLst>
                                    <p:animEffect transition="out" filter="fade">
                                      <p:cBhvr>
                                        <p:cTn id="228" dur="150"/>
                                        <p:tgtEl>
                                          <p:spTgt spid="22"/>
                                        </p:tgtEl>
                                      </p:cBhvr>
                                    </p:animEffect>
                                    <p:set>
                                      <p:cBhvr>
                                        <p:cTn id="229" dur="1" fill="hold">
                                          <p:stCondLst>
                                            <p:cond delay="149"/>
                                          </p:stCondLst>
                                        </p:cTn>
                                        <p:tgtEl>
                                          <p:spTgt spid="22"/>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19"/>
                                        </p:tgtEl>
                                        <p:attrNameLst>
                                          <p:attrName>style.visibility</p:attrName>
                                        </p:attrNameLst>
                                      </p:cBhvr>
                                      <p:to>
                                        <p:strVal val="visible"/>
                                      </p:to>
                                    </p:set>
                                  </p:childTnLst>
                                </p:cTn>
                              </p:par>
                              <p:par>
                                <p:cTn id="234" presetID="8" presetClass="emph" presetSubtype="0" fill="hold" grpId="2" nodeType="withEffect">
                                  <p:stCondLst>
                                    <p:cond delay="0"/>
                                  </p:stCondLst>
                                  <p:childTnLst>
                                    <p:animRot by="5400000">
                                      <p:cBhvr>
                                        <p:cTn id="235" dur="1250" fill="hold"/>
                                        <p:tgtEl>
                                          <p:spTgt spid="19"/>
                                        </p:tgtEl>
                                        <p:attrNameLst>
                                          <p:attrName>r</p:attrName>
                                        </p:attrNameLst>
                                      </p:cBhvr>
                                    </p:animRot>
                                  </p:childTnLst>
                                </p:cTn>
                              </p:par>
                              <p:par>
                                <p:cTn id="236" presetID="3" presetClass="emph" presetSubtype="2" fill="hold" grpId="4" nodeType="withEffect">
                                  <p:stCondLst>
                                    <p:cond delay="0"/>
                                  </p:stCondLst>
                                  <p:childTnLst>
                                    <p:animClr clrSpc="rgb" dir="cw">
                                      <p:cBhvr override="childStyle">
                                        <p:cTn id="237" dur="1250" fill="hold"/>
                                        <p:tgtEl>
                                          <p:spTgt spid="19"/>
                                        </p:tgtEl>
                                        <p:attrNameLst>
                                          <p:attrName>style.color</p:attrName>
                                        </p:attrNameLst>
                                      </p:cBhvr>
                                      <p:to>
                                        <a:schemeClr val="bg1"/>
                                      </p:to>
                                    </p:animClr>
                                  </p:childTnLst>
                                </p:cTn>
                              </p:par>
                              <p:par>
                                <p:cTn id="238" presetID="0" presetClass="path" presetSubtype="0" accel="50000" decel="50000" fill="hold" grpId="3" nodeType="withEffect">
                                  <p:stCondLst>
                                    <p:cond delay="0"/>
                                  </p:stCondLst>
                                  <p:childTnLst>
                                    <p:animMotion origin="layout" path="M -2.77778E-6 1.48148E-6 C 0.00052 0.00023 0.00191 0.00023 0.00278 0.00092 C 0.00365 0.00162 0.00452 0.00347 0.00486 0.00417 " pathEditMode="relative" rAng="0" ptsTypes="aaa">
                                      <p:cBhvr>
                                        <p:cTn id="239" dur="1250" fill="hold"/>
                                        <p:tgtEl>
                                          <p:spTgt spid="19"/>
                                        </p:tgtEl>
                                        <p:attrNameLst>
                                          <p:attrName>ppt_x</p:attrName>
                                          <p:attrName>ppt_y</p:attrName>
                                        </p:attrNameLst>
                                      </p:cBhvr>
                                      <p:rCtr x="243" y="208"/>
                                    </p:animMotion>
                                  </p:childTnLst>
                                </p:cTn>
                              </p:par>
                              <p:par>
                                <p:cTn id="240" presetID="1" presetClass="entr" presetSubtype="0" fill="hold" grpId="0" nodeType="withEffect">
                                  <p:stCondLst>
                                    <p:cond delay="0"/>
                                  </p:stCondLst>
                                  <p:iterate type="lt">
                                    <p:tmAbs val="0"/>
                                  </p:iterate>
                                  <p:childTnLst>
                                    <p:set>
                                      <p:cBhvr>
                                        <p:cTn id="241" dur="1" fill="hold">
                                          <p:stCondLst>
                                            <p:cond delay="0"/>
                                          </p:stCondLst>
                                        </p:cTn>
                                        <p:tgtEl>
                                          <p:spTgt spid="23"/>
                                        </p:tgtEl>
                                        <p:attrNameLst>
                                          <p:attrName>style.visibility</p:attrName>
                                        </p:attrNameLst>
                                      </p:cBhvr>
                                      <p:to>
                                        <p:strVal val="visible"/>
                                      </p:to>
                                    </p:set>
                                  </p:childTnLst>
                                </p:cTn>
                              </p:par>
                              <p:par>
                                <p:cTn id="242" presetID="10" presetClass="exit" presetSubtype="0" fill="hold" grpId="1" nodeType="withEffect">
                                  <p:stCondLst>
                                    <p:cond delay="0"/>
                                  </p:stCondLst>
                                  <p:iterate type="lt">
                                    <p:tmPct val="0"/>
                                  </p:iterate>
                                  <p:childTnLst>
                                    <p:animEffect transition="out" filter="fade">
                                      <p:cBhvr>
                                        <p:cTn id="243" dur="250"/>
                                        <p:tgtEl>
                                          <p:spTgt spid="15"/>
                                        </p:tgtEl>
                                      </p:cBhvr>
                                    </p:animEffect>
                                    <p:set>
                                      <p:cBhvr>
                                        <p:cTn id="244" dur="1" fill="hold">
                                          <p:stCondLst>
                                            <p:cond delay="249"/>
                                          </p:stCondLst>
                                        </p:cTn>
                                        <p:tgtEl>
                                          <p:spTgt spid="15"/>
                                        </p:tgtEl>
                                        <p:attrNameLst>
                                          <p:attrName>style.visibility</p:attrName>
                                        </p:attrNameLst>
                                      </p:cBhvr>
                                      <p:to>
                                        <p:strVal val="hidden"/>
                                      </p:to>
                                    </p:set>
                                  </p:childTnLst>
                                </p:cTn>
                              </p:par>
                            </p:childTnLst>
                          </p:cTn>
                        </p:par>
                        <p:par>
                          <p:cTn id="245" fill="hold">
                            <p:stCondLst>
                              <p:cond delay="1250"/>
                            </p:stCondLst>
                            <p:childTnLst>
                              <p:par>
                                <p:cTn id="246" presetID="10" presetClass="entr" presetSubtype="0" fill="hold" grpId="0" nodeType="afterEffect">
                                  <p:stCondLst>
                                    <p:cond delay="0"/>
                                  </p:stCondLst>
                                  <p:iterate type="lt">
                                    <p:tmPct val="0"/>
                                  </p:iterate>
                                  <p:childTnLst>
                                    <p:set>
                                      <p:cBhvr>
                                        <p:cTn id="247" dur="1" fill="hold">
                                          <p:stCondLst>
                                            <p:cond delay="0"/>
                                          </p:stCondLst>
                                        </p:cTn>
                                        <p:tgtEl>
                                          <p:spTgt spid="17"/>
                                        </p:tgtEl>
                                        <p:attrNameLst>
                                          <p:attrName>style.visibility</p:attrName>
                                        </p:attrNameLst>
                                      </p:cBhvr>
                                      <p:to>
                                        <p:strVal val="visible"/>
                                      </p:to>
                                    </p:set>
                                    <p:animEffect transition="in" filter="fade">
                                      <p:cBhvr>
                                        <p:cTn id="248" dur="500"/>
                                        <p:tgtEl>
                                          <p:spTgt spid="17"/>
                                        </p:tgtEl>
                                      </p:cBhvr>
                                    </p:animEffect>
                                  </p:childTnLst>
                                </p:cTn>
                              </p:par>
                              <p:par>
                                <p:cTn id="249" presetID="34" presetClass="emph" presetSubtype="0" fill="hold" grpId="1" nodeType="withEffect">
                                  <p:stCondLst>
                                    <p:cond delay="0"/>
                                  </p:stCondLst>
                                  <p:iterate type="lt">
                                    <p:tmPct val="10000"/>
                                  </p:iterate>
                                  <p:childTnLst>
                                    <p:animMotion origin="layout" path="M -3.33333E-6 -4.6161E-6 L -0.00069 0.06522 " pathEditMode="relative" rAng="0" ptsTypes="AA">
                                      <p:cBhvr>
                                        <p:cTn id="250" dur="250" accel="50000" decel="50000" autoRev="1" fill="hold">
                                          <p:stCondLst>
                                            <p:cond delay="0"/>
                                          </p:stCondLst>
                                        </p:cTn>
                                        <p:tgtEl>
                                          <p:spTgt spid="17"/>
                                        </p:tgtEl>
                                        <p:attrNameLst>
                                          <p:attrName>ppt_x</p:attrName>
                                          <p:attrName>ppt_y</p:attrName>
                                        </p:attrNameLst>
                                      </p:cBhvr>
                                      <p:rCtr x="-35" y="3261"/>
                                    </p:animMotion>
                                    <p:animRot by="1500000">
                                      <p:cBhvr>
                                        <p:cTn id="251" dur="125" fill="hold">
                                          <p:stCondLst>
                                            <p:cond delay="0"/>
                                          </p:stCondLst>
                                        </p:cTn>
                                        <p:tgtEl>
                                          <p:spTgt spid="17"/>
                                        </p:tgtEl>
                                        <p:attrNameLst>
                                          <p:attrName>r</p:attrName>
                                        </p:attrNameLst>
                                      </p:cBhvr>
                                    </p:animRot>
                                    <p:animRot by="-1500000">
                                      <p:cBhvr>
                                        <p:cTn id="252" dur="125" fill="hold">
                                          <p:stCondLst>
                                            <p:cond delay="125"/>
                                          </p:stCondLst>
                                        </p:cTn>
                                        <p:tgtEl>
                                          <p:spTgt spid="17"/>
                                        </p:tgtEl>
                                        <p:attrNameLst>
                                          <p:attrName>r</p:attrName>
                                        </p:attrNameLst>
                                      </p:cBhvr>
                                    </p:animRot>
                                    <p:animRot by="-1500000">
                                      <p:cBhvr>
                                        <p:cTn id="253" dur="125" fill="hold">
                                          <p:stCondLst>
                                            <p:cond delay="250"/>
                                          </p:stCondLst>
                                        </p:cTn>
                                        <p:tgtEl>
                                          <p:spTgt spid="17"/>
                                        </p:tgtEl>
                                        <p:attrNameLst>
                                          <p:attrName>r</p:attrName>
                                        </p:attrNameLst>
                                      </p:cBhvr>
                                    </p:animRot>
                                    <p:animRot by="1500000">
                                      <p:cBhvr>
                                        <p:cTn id="254" dur="125" fill="hold">
                                          <p:stCondLst>
                                            <p:cond delay="375"/>
                                          </p:stCondLst>
                                        </p:cTn>
                                        <p:tgtEl>
                                          <p:spTgt spid="17"/>
                                        </p:tgtEl>
                                        <p:attrNameLst>
                                          <p:attrName>r</p:attrName>
                                        </p:attrNameLst>
                                      </p:cBhvr>
                                    </p:animRot>
                                  </p:childTnLst>
                                </p:cTn>
                              </p:par>
                              <p:par>
                                <p:cTn id="255" presetID="10" presetClass="exit" presetSubtype="0" fill="hold" grpId="5" nodeType="withEffect">
                                  <p:stCondLst>
                                    <p:cond delay="0"/>
                                  </p:stCondLst>
                                  <p:childTnLst>
                                    <p:animEffect transition="out" filter="fade">
                                      <p:cBhvr>
                                        <p:cTn id="256" dur="250"/>
                                        <p:tgtEl>
                                          <p:spTgt spid="19"/>
                                        </p:tgtEl>
                                      </p:cBhvr>
                                    </p:animEffect>
                                    <p:set>
                                      <p:cBhvr>
                                        <p:cTn id="257" dur="1" fill="hold">
                                          <p:stCondLst>
                                            <p:cond delay="249"/>
                                          </p:stCondLst>
                                        </p:cTn>
                                        <p:tgtEl>
                                          <p:spTgt spid="19"/>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 presetClass="entr" presetSubtype="0" fill="hold" nodeType="clickEffect">
                                  <p:stCondLst>
                                    <p:cond delay="0"/>
                                  </p:stCondLst>
                                  <p:childTnLst>
                                    <p:set>
                                      <p:cBhvr>
                                        <p:cTn id="261" dur="1" fill="hold">
                                          <p:stCondLst>
                                            <p:cond delay="0"/>
                                          </p:stCondLst>
                                        </p:cTn>
                                        <p:tgtEl>
                                          <p:spTgt spid="29"/>
                                        </p:tgtEl>
                                        <p:attrNameLst>
                                          <p:attrName>style.visibility</p:attrName>
                                        </p:attrNameLst>
                                      </p:cBhvr>
                                      <p:to>
                                        <p:strVal val="visible"/>
                                      </p:to>
                                    </p:set>
                                  </p:childTnLst>
                                </p:cTn>
                              </p:par>
                              <p:par>
                                <p:cTn id="262" presetID="23" presetClass="exit" presetSubtype="272" fill="hold" nodeType="withEffect">
                                  <p:stCondLst>
                                    <p:cond delay="0"/>
                                  </p:stCondLst>
                                  <p:childTnLst>
                                    <p:anim calcmode="lin" valueType="num">
                                      <p:cBhvr>
                                        <p:cTn id="263" dur="750"/>
                                        <p:tgtEl>
                                          <p:spTgt spid="29"/>
                                        </p:tgtEl>
                                        <p:attrNameLst>
                                          <p:attrName>ppt_w</p:attrName>
                                        </p:attrNameLst>
                                      </p:cBhvr>
                                      <p:tavLst>
                                        <p:tav tm="0">
                                          <p:val>
                                            <p:strVal val="ppt_w"/>
                                          </p:val>
                                        </p:tav>
                                        <p:tav tm="100000">
                                          <p:val>
                                            <p:strVal val="4/3*ppt_w"/>
                                          </p:val>
                                        </p:tav>
                                      </p:tavLst>
                                    </p:anim>
                                    <p:anim calcmode="lin" valueType="num">
                                      <p:cBhvr>
                                        <p:cTn id="264" dur="750"/>
                                        <p:tgtEl>
                                          <p:spTgt spid="29"/>
                                        </p:tgtEl>
                                        <p:attrNameLst>
                                          <p:attrName>ppt_h</p:attrName>
                                        </p:attrNameLst>
                                      </p:cBhvr>
                                      <p:tavLst>
                                        <p:tav tm="0">
                                          <p:val>
                                            <p:strVal val="ppt_h"/>
                                          </p:val>
                                        </p:tav>
                                        <p:tav tm="100000">
                                          <p:val>
                                            <p:strVal val="4/3*ppt_h"/>
                                          </p:val>
                                        </p:tav>
                                      </p:tavLst>
                                    </p:anim>
                                    <p:set>
                                      <p:cBhvr>
                                        <p:cTn id="265" dur="1" fill="hold">
                                          <p:stCondLst>
                                            <p:cond delay="749"/>
                                          </p:stCondLst>
                                        </p:cTn>
                                        <p:tgtEl>
                                          <p:spTgt spid="29"/>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750"/>
                                        <p:tgtEl>
                                          <p:spTgt spid="29"/>
                                        </p:tgtEl>
                                      </p:cBhvr>
                                    </p:animEffect>
                                    <p:set>
                                      <p:cBhvr>
                                        <p:cTn id="268" dur="1" fill="hold">
                                          <p:stCondLst>
                                            <p:cond delay="749"/>
                                          </p:stCondLst>
                                        </p:cTn>
                                        <p:tgtEl>
                                          <p:spTgt spid="29"/>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nodeType="clickEffect">
                                  <p:stCondLst>
                                    <p:cond delay="0"/>
                                  </p:stCondLst>
                                  <p:childTnLst>
                                    <p:set>
                                      <p:cBhvr>
                                        <p:cTn id="272" dur="1" fill="hold">
                                          <p:stCondLst>
                                            <p:cond delay="0"/>
                                          </p:stCondLst>
                                        </p:cTn>
                                        <p:tgtEl>
                                          <p:spTgt spid="25"/>
                                        </p:tgtEl>
                                        <p:attrNameLst>
                                          <p:attrName>style.visibility</p:attrName>
                                        </p:attrNameLst>
                                      </p:cBhvr>
                                      <p:to>
                                        <p:strVal val="visible"/>
                                      </p:to>
                                    </p:set>
                                  </p:childTnLst>
                                </p:cTn>
                              </p:par>
                              <p:par>
                                <p:cTn id="273" presetID="1" presetClass="exit" presetSubtype="0" fill="hold" grpId="1" nodeType="withEffect">
                                  <p:stCondLst>
                                    <p:cond delay="0"/>
                                  </p:stCondLst>
                                  <p:childTnLst>
                                    <p:set>
                                      <p:cBhvr>
                                        <p:cTn id="274" dur="1" fill="hold">
                                          <p:stCondLst>
                                            <p:cond delay="0"/>
                                          </p:stCondLst>
                                        </p:cTn>
                                        <p:tgtEl>
                                          <p:spTgt spid="20"/>
                                        </p:tgtEl>
                                        <p:attrNameLst>
                                          <p:attrName>style.visibility</p:attrName>
                                        </p:attrNameLst>
                                      </p:cBhvr>
                                      <p:to>
                                        <p:strVal val="hidden"/>
                                      </p:to>
                                    </p:set>
                                  </p:childTnLst>
                                </p:cTn>
                              </p:par>
                              <p:par>
                                <p:cTn id="275" presetID="1" presetClass="exit" presetSubtype="0" fill="hold" grpId="1" nodeType="withEffect">
                                  <p:stCondLst>
                                    <p:cond delay="0"/>
                                  </p:stCondLst>
                                  <p:iterate type="lt">
                                    <p:tmAbs val="0"/>
                                  </p:iterate>
                                  <p:childTnLst>
                                    <p:set>
                                      <p:cBhvr>
                                        <p:cTn id="276" dur="1" fill="hold">
                                          <p:stCondLst>
                                            <p:cond delay="0"/>
                                          </p:stCondLst>
                                        </p:cTn>
                                        <p:tgtEl>
                                          <p:spTgt spid="21"/>
                                        </p:tgtEl>
                                        <p:attrNameLst>
                                          <p:attrName>style.visibility</p:attrName>
                                        </p:attrNameLst>
                                      </p:cBhvr>
                                      <p:to>
                                        <p:strVal val="hidden"/>
                                      </p:to>
                                    </p:set>
                                  </p:childTnLst>
                                </p:cTn>
                              </p:par>
                              <p:par>
                                <p:cTn id="277" presetID="1" presetClass="exit" presetSubtype="0" fill="hold" grpId="1" nodeType="withEffect">
                                  <p:stCondLst>
                                    <p:cond delay="0"/>
                                  </p:stCondLst>
                                  <p:iterate type="lt">
                                    <p:tmAbs val="0"/>
                                  </p:iterate>
                                  <p:childTnLst>
                                    <p:set>
                                      <p:cBhvr>
                                        <p:cTn id="278" dur="1" fill="hold">
                                          <p:stCondLst>
                                            <p:cond delay="0"/>
                                          </p:stCondLst>
                                        </p:cTn>
                                        <p:tgtEl>
                                          <p:spTgt spid="23"/>
                                        </p:tgtEl>
                                        <p:attrNameLst>
                                          <p:attrName>style.visibility</p:attrName>
                                        </p:attrNameLst>
                                      </p:cBhvr>
                                      <p:to>
                                        <p:strVal val="hidden"/>
                                      </p:to>
                                    </p:set>
                                  </p:childTnLst>
                                </p:cTn>
                              </p:par>
                              <p:par>
                                <p:cTn id="279" presetID="1" presetClass="exit" presetSubtype="0" fill="hold" grpId="2" nodeType="withEffect">
                                  <p:stCondLst>
                                    <p:cond delay="0"/>
                                  </p:stCondLst>
                                  <p:iterate type="lt">
                                    <p:tmAbs val="0"/>
                                  </p:iterate>
                                  <p:childTnLst>
                                    <p:set>
                                      <p:cBhvr>
                                        <p:cTn id="280" dur="1" fill="hold">
                                          <p:stCondLst>
                                            <p:cond delay="0"/>
                                          </p:stCondLst>
                                        </p:cTn>
                                        <p:tgtEl>
                                          <p:spTgt spid="17"/>
                                        </p:tgtEl>
                                        <p:attrNameLst>
                                          <p:attrName>style.visibility</p:attrName>
                                        </p:attrNameLst>
                                      </p:cBhvr>
                                      <p:to>
                                        <p:strVal val="hidden"/>
                                      </p:to>
                                    </p:set>
                                  </p:childTnLst>
                                </p:cTn>
                              </p:par>
                              <p:par>
                                <p:cTn id="281" presetID="23" presetClass="exit" presetSubtype="544" fill="hold" nodeType="withEffect">
                                  <p:stCondLst>
                                    <p:cond delay="0"/>
                                  </p:stCondLst>
                                  <p:childTnLst>
                                    <p:anim calcmode="lin" valueType="num">
                                      <p:cBhvr>
                                        <p:cTn id="282" dur="1000"/>
                                        <p:tgtEl>
                                          <p:spTgt spid="25"/>
                                        </p:tgtEl>
                                        <p:attrNameLst>
                                          <p:attrName>ppt_w</p:attrName>
                                        </p:attrNameLst>
                                      </p:cBhvr>
                                      <p:tavLst>
                                        <p:tav tm="0">
                                          <p:val>
                                            <p:strVal val="ppt_w"/>
                                          </p:val>
                                        </p:tav>
                                        <p:tav tm="100000">
                                          <p:val>
                                            <p:fltVal val="0"/>
                                          </p:val>
                                        </p:tav>
                                      </p:tavLst>
                                    </p:anim>
                                    <p:anim calcmode="lin" valueType="num">
                                      <p:cBhvr>
                                        <p:cTn id="283" dur="1000"/>
                                        <p:tgtEl>
                                          <p:spTgt spid="25"/>
                                        </p:tgtEl>
                                        <p:attrNameLst>
                                          <p:attrName>ppt_h</p:attrName>
                                        </p:attrNameLst>
                                      </p:cBhvr>
                                      <p:tavLst>
                                        <p:tav tm="0">
                                          <p:val>
                                            <p:strVal val="ppt_h"/>
                                          </p:val>
                                        </p:tav>
                                        <p:tav tm="100000">
                                          <p:val>
                                            <p:fltVal val="0"/>
                                          </p:val>
                                        </p:tav>
                                      </p:tavLst>
                                    </p:anim>
                                    <p:anim calcmode="lin" valueType="num">
                                      <p:cBhvr>
                                        <p:cTn id="284" dur="1000"/>
                                        <p:tgtEl>
                                          <p:spTgt spid="25"/>
                                        </p:tgtEl>
                                        <p:attrNameLst>
                                          <p:attrName>ppt_x</p:attrName>
                                        </p:attrNameLst>
                                      </p:cBhvr>
                                      <p:tavLst>
                                        <p:tav tm="0">
                                          <p:val>
                                            <p:strVal val="ppt_x"/>
                                          </p:val>
                                        </p:tav>
                                        <p:tav tm="100000">
                                          <p:val>
                                            <p:fltVal val="0.5"/>
                                          </p:val>
                                        </p:tav>
                                      </p:tavLst>
                                    </p:anim>
                                    <p:anim calcmode="lin" valueType="num">
                                      <p:cBhvr>
                                        <p:cTn id="285" dur="1000"/>
                                        <p:tgtEl>
                                          <p:spTgt spid="25"/>
                                        </p:tgtEl>
                                        <p:attrNameLst>
                                          <p:attrName>ppt_y</p:attrName>
                                        </p:attrNameLst>
                                      </p:cBhvr>
                                      <p:tavLst>
                                        <p:tav tm="0">
                                          <p:val>
                                            <p:strVal val="ppt_y"/>
                                          </p:val>
                                        </p:tav>
                                        <p:tav tm="100000">
                                          <p:val>
                                            <p:fltVal val="0.5"/>
                                          </p:val>
                                        </p:tav>
                                      </p:tavLst>
                                    </p:anim>
                                    <p:set>
                                      <p:cBhvr>
                                        <p:cTn id="286" dur="1" fill="hold">
                                          <p:stCondLst>
                                            <p:cond delay="999"/>
                                          </p:stCondLst>
                                        </p:cTn>
                                        <p:tgtEl>
                                          <p:spTgt spid="25"/>
                                        </p:tgtEl>
                                        <p:attrNameLst>
                                          <p:attrName>style.visibility</p:attrName>
                                        </p:attrNameLst>
                                      </p:cBhvr>
                                      <p:to>
                                        <p:strVal val="hidden"/>
                                      </p:to>
                                    </p:set>
                                  </p:childTnLst>
                                </p:cTn>
                              </p:par>
                              <p:par>
                                <p:cTn id="287" presetID="0" presetClass="path" presetSubtype="0" accel="50000" decel="50000" fill="hold" nodeType="withEffect">
                                  <p:stCondLst>
                                    <p:cond delay="0"/>
                                  </p:stCondLst>
                                  <p:childTnLst>
                                    <p:animMotion origin="layout" path="M 5E-6 2.19241E-6 L 0.14688 -0.05805 " pathEditMode="relative" rAng="0" ptsTypes="AA">
                                      <p:cBhvr>
                                        <p:cTn id="288" dur="1000" fill="hold"/>
                                        <p:tgtEl>
                                          <p:spTgt spid="25"/>
                                        </p:tgtEl>
                                        <p:attrNameLst>
                                          <p:attrName>ppt_x</p:attrName>
                                          <p:attrName>ppt_y</p:attrName>
                                        </p:attrNameLst>
                                      </p:cBhvr>
                                      <p:rCtr x="7344" y="-29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0" grpId="0"/>
      <p:bldP spid="10" grpId="1"/>
      <p:bldP spid="10" grpId="2"/>
      <p:bldP spid="12" grpId="0"/>
      <p:bldP spid="12" grpId="1"/>
      <p:bldP spid="12" grpId="2"/>
      <p:bldP spid="2" grpId="0"/>
      <p:bldP spid="2" grpId="1"/>
      <p:bldP spid="5" grpId="1"/>
      <p:bldP spid="5" grpId="2"/>
      <p:bldP spid="5" grpId="3"/>
      <p:bldP spid="5" grpId="4"/>
      <p:bldP spid="5" grpId="5"/>
      <p:bldP spid="5" grpId="6"/>
      <p:bldP spid="6" grpId="1"/>
      <p:bldP spid="6" grpId="2"/>
      <p:bldP spid="6" grpId="3"/>
      <p:bldP spid="6" grpId="4"/>
      <p:bldP spid="6" grpId="5"/>
      <p:bldP spid="6" grpId="6"/>
      <p:bldP spid="8" grpId="0"/>
      <p:bldP spid="8" grpId="1"/>
      <p:bldP spid="8" grpId="2"/>
      <p:bldP spid="8" grpId="3"/>
      <p:bldP spid="9" grpId="0"/>
      <p:bldP spid="9" grpId="1"/>
      <p:bldP spid="9" grpId="2"/>
      <p:bldP spid="9" grpId="3"/>
      <p:bldP spid="7" grpId="0"/>
      <p:bldP spid="30" grpId="0"/>
      <p:bldP spid="30" grpId="1"/>
      <p:bldP spid="31" grpId="0"/>
      <p:bldP spid="31" grpId="1"/>
      <p:bldP spid="32" grpId="0"/>
      <p:bldP spid="32" grpId="1"/>
      <p:bldP spid="13" grpId="0"/>
      <p:bldP spid="13" grpId="1"/>
      <p:bldP spid="13" grpId="2"/>
      <p:bldP spid="14" grpId="0"/>
      <p:bldP spid="14" grpId="1"/>
      <p:bldP spid="14" grpId="2"/>
      <p:bldP spid="15" grpId="0"/>
      <p:bldP spid="15" grpId="1"/>
      <p:bldP spid="15" grpId="2"/>
      <p:bldP spid="16" grpId="0"/>
      <p:bldP spid="16" grpId="1"/>
      <p:bldP spid="16" grpId="2"/>
      <p:bldP spid="20" grpId="0"/>
      <p:bldP spid="20" grpId="1"/>
      <p:bldP spid="17" grpId="0"/>
      <p:bldP spid="17" grpId="1"/>
      <p:bldP spid="17" grpId="2"/>
      <p:bldP spid="18" grpId="0" build="allAtOnce"/>
      <p:bldP spid="18" grpId="1" build="allAtOnce"/>
      <p:bldP spid="18" grpId="2" build="allAtOnce"/>
      <p:bldP spid="19" grpId="0"/>
      <p:bldP spid="19" grpId="2"/>
      <p:bldP spid="19" grpId="3"/>
      <p:bldP spid="19" grpId="4"/>
      <p:bldP spid="19" grpId="5"/>
      <p:bldP spid="21" grpId="0"/>
      <p:bldP spid="21" grpId="1"/>
      <p:bldP spid="22" grpId="0"/>
      <p:bldP spid="22" grpId="1"/>
      <p:bldP spid="22" grpId="2"/>
      <p:bldP spid="22" grpId="3"/>
      <p:bldP spid="22" grpId="4"/>
      <p:bldP spid="23" grpId="0"/>
      <p:bldP spid="23" grpId="1"/>
      <p:bldP spid="26" grpId="0"/>
      <p:bldP spid="26" grpId="1"/>
      <p:bldP spid="28" grpId="0"/>
      <p:bldP spid="28" grpId="1"/>
      <p:bldP spid="28" grpId="2"/>
      <p:bldP spid="33" grpId="0"/>
      <p:bldP spid="33" grpId="1"/>
      <p:bldP spid="33" grpId="2"/>
      <p:bldP spid="34" grpId="0"/>
      <p:bldP spid="3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4384" b="6250"/>
          <a:stretch/>
        </p:blipFill>
        <p:spPr>
          <a:xfrm>
            <a:off x="-1" y="0"/>
            <a:ext cx="9144001" cy="6858000"/>
          </a:xfrm>
          <a:prstGeom prst="rect">
            <a:avLst/>
          </a:prstGeom>
        </p:spPr>
      </p:pic>
      <p:sp>
        <p:nvSpPr>
          <p:cNvPr id="6" name="Title 1"/>
          <p:cNvSpPr txBox="1">
            <a:spLocks/>
          </p:cNvSpPr>
          <p:nvPr/>
        </p:nvSpPr>
        <p:spPr>
          <a:xfrm>
            <a:off x="7543800" y="2133600"/>
            <a:ext cx="114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8" name="Title 1"/>
          <p:cNvSpPr txBox="1">
            <a:spLocks/>
          </p:cNvSpPr>
          <p:nvPr/>
        </p:nvSpPr>
        <p:spPr>
          <a:xfrm>
            <a:off x="914400" y="3505200"/>
            <a:ext cx="1143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1295400"/>
            <a:ext cx="8382000" cy="4114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Now may the God of hope             fill you with all joy and peace in believing, that you may abound  in hope by the power of the    Holy Spirit.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15:13</a:t>
            </a:r>
          </a:p>
        </p:txBody>
      </p:sp>
      <p:sp>
        <p:nvSpPr>
          <p:cNvPr id="4" name="Title 1"/>
          <p:cNvSpPr txBox="1">
            <a:spLocks/>
          </p:cNvSpPr>
          <p:nvPr/>
        </p:nvSpPr>
        <p:spPr>
          <a:xfrm>
            <a:off x="5867400" y="1447800"/>
            <a:ext cx="22098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5" name="Title 1"/>
          <p:cNvSpPr txBox="1">
            <a:spLocks/>
          </p:cNvSpPr>
          <p:nvPr/>
        </p:nvSpPr>
        <p:spPr>
          <a:xfrm>
            <a:off x="3886200" y="1447800"/>
            <a:ext cx="4419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God of 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9" name="Title 1"/>
          <p:cNvSpPr txBox="1">
            <a:spLocks/>
          </p:cNvSpPr>
          <p:nvPr/>
        </p:nvSpPr>
        <p:spPr>
          <a:xfrm>
            <a:off x="304800" y="2892980"/>
            <a:ext cx="2954551" cy="9144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5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believing</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1" name="Rectangle 6">
            <a:extLst>
              <a:ext uri="{FF2B5EF4-FFF2-40B4-BE49-F238E27FC236}">
                <a16:creationId xmlns:a16="http://schemas.microsoft.com/office/drawing/2014/main" id="{85A2BDC1-9283-4DAD-81B9-B5CA6CBC26DC}"/>
              </a:ext>
            </a:extLst>
          </p:cNvPr>
          <p:cNvSpPr>
            <a:spLocks noChangeArrowheads="1"/>
          </p:cNvSpPr>
          <p:nvPr/>
        </p:nvSpPr>
        <p:spPr bwMode="auto">
          <a:xfrm>
            <a:off x="7707331" y="22078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Rectangle 6">
            <a:extLst>
              <a:ext uri="{FF2B5EF4-FFF2-40B4-BE49-F238E27FC236}">
                <a16:creationId xmlns:a16="http://schemas.microsoft.com/office/drawing/2014/main" id="{31EB6E3A-8B4C-486A-9C97-7BA3D9DC00B6}"/>
              </a:ext>
            </a:extLst>
          </p:cNvPr>
          <p:cNvSpPr>
            <a:spLocks noChangeArrowheads="1"/>
          </p:cNvSpPr>
          <p:nvPr/>
        </p:nvSpPr>
        <p:spPr bwMode="auto">
          <a:xfrm>
            <a:off x="1073683" y="354952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9">
            <a:extLst>
              <a:ext uri="{FF2B5EF4-FFF2-40B4-BE49-F238E27FC236}">
                <a16:creationId xmlns:a16="http://schemas.microsoft.com/office/drawing/2014/main" id="{B92207FC-FB9C-4E6B-9DEC-CEB7EBD546FA}"/>
              </a:ext>
            </a:extLst>
          </p:cNvPr>
          <p:cNvSpPr>
            <a:spLocks noChangeArrowheads="1"/>
          </p:cNvSpPr>
          <p:nvPr/>
        </p:nvSpPr>
        <p:spPr bwMode="auto">
          <a:xfrm>
            <a:off x="1496053" y="4335770"/>
            <a:ext cx="292922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80" b="1" i="0"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rPr>
              <a:t>Holy Spirit</a:t>
            </a:r>
            <a:endParaRPr kumimoji="0" lang="en-US" sz="4480" b="1" i="1" u="none" strike="noStrike" kern="1200" cap="none" spc="0" normalizeH="0" baseline="0" noProof="0" dirty="0">
              <a:ln>
                <a:noFill/>
              </a:ln>
              <a:solidFill>
                <a:srgbClr val="CC9900"/>
              </a:solidFill>
              <a:effectLst>
                <a:glow rad="101600">
                  <a:schemeClr val="tx1"/>
                </a:glow>
              </a:effectLst>
              <a:uLnTx/>
              <a:uFillTx/>
              <a:latin typeface="Calibri" panose="020F0502020204030204" pitchFamily="34" charset="0"/>
              <a:ea typeface="+mn-ea"/>
              <a:cs typeface="Calibri" panose="020F0502020204030204" pitchFamily="34" charset="0"/>
            </a:endParaRPr>
          </a:p>
        </p:txBody>
      </p:sp>
      <p:sp>
        <p:nvSpPr>
          <p:cNvPr id="14" name="Title 1">
            <a:extLst>
              <a:ext uri="{FF2B5EF4-FFF2-40B4-BE49-F238E27FC236}">
                <a16:creationId xmlns:a16="http://schemas.microsoft.com/office/drawing/2014/main" id="{89BF03A7-F9E7-4B3F-8801-39340D04074A}"/>
              </a:ext>
            </a:extLst>
          </p:cNvPr>
          <p:cNvSpPr txBox="1">
            <a:spLocks/>
          </p:cNvSpPr>
          <p:nvPr/>
        </p:nvSpPr>
        <p:spPr>
          <a:xfrm>
            <a:off x="1436914" y="3621505"/>
            <a:ext cx="2016149" cy="806537"/>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5" name="Title 1" hidden="1">
            <a:extLst>
              <a:ext uri="{FF2B5EF4-FFF2-40B4-BE49-F238E27FC236}">
                <a16:creationId xmlns:a16="http://schemas.microsoft.com/office/drawing/2014/main" id="{62CF606A-C160-4A7B-89B7-19D71A5084D5}"/>
              </a:ext>
            </a:extLst>
          </p:cNvPr>
          <p:cNvSpPr txBox="1">
            <a:spLocks/>
          </p:cNvSpPr>
          <p:nvPr/>
        </p:nvSpPr>
        <p:spPr>
          <a:xfrm>
            <a:off x="5943600" y="38862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noFill/>
                </a:ln>
                <a:solidFill>
                  <a:srgbClr val="FF0000"/>
                </a:solidFill>
                <a:effectLst/>
              </a:rPr>
              <a:t>hope</a:t>
            </a:r>
            <a:endParaRPr lang="en-US" b="1" i="1" spc="50" dirty="0">
              <a:ln w="11430">
                <a:noFill/>
              </a:ln>
              <a:solidFill>
                <a:srgbClr val="FF0000"/>
              </a:solidFill>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0" presetClass="entr" presetSubtype="0"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stCondLst>
                                            <p:cond delay="0"/>
                                          </p:stCondLst>
                                        </p:cTn>
                                        <p:tgtEl>
                                          <p:spTgt spid="11"/>
                                        </p:tgtEl>
                                      </p:cBhvr>
                                    </p:animEffect>
                                    <p:anim to="" calcmode="lin" valueType="num">
                                      <p:cBhvr>
                                        <p:cTn id="2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0"/>
                                  </p:stCondLst>
                                  <p:childTnLst>
                                    <p:set>
                                      <p:cBhvr override="childStyle">
                                        <p:cTn id="33" dur="500" fill="hold"/>
                                        <p:tgtEl>
                                          <p:spTgt spid="8"/>
                                        </p:tgtEl>
                                        <p:attrNameLst>
                                          <p:attrName>style.textDecorationUnderline</p:attrName>
                                        </p:attrNameLst>
                                      </p:cBhvr>
                                      <p:to>
                                        <p:strVal val="true"/>
                                      </p:to>
                                    </p:set>
                                  </p:childTnLst>
                                </p:cTn>
                              </p:par>
                              <p:par>
                                <p:cTn id="34" presetID="0" presetClass="entr" presetSubtype="0" fill="hold" grpId="0" nodeType="with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stCondLst>
                                            <p:cond delay="0"/>
                                          </p:stCondLst>
                                        </p:cTn>
                                        <p:tgtEl>
                                          <p:spTgt spid="12"/>
                                        </p:tgtEl>
                                      </p:cBhvr>
                                    </p:animEffect>
                                    <p:anim to="" calcmode="lin" valueType="num">
                                      <p:cBhvr>
                                        <p:cTn id="3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iterate type="lt">
                                    <p:tmPct val="10000"/>
                                  </p:iterate>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stCondLst>
                                            <p:cond delay="0"/>
                                          </p:stCondLst>
                                        </p:cTn>
                                        <p:tgtEl>
                                          <p:spTgt spid="13"/>
                                        </p:tgtEl>
                                      </p:cBhvr>
                                    </p:animEffect>
                                    <p:anim to="" calcmode="lin" valueType="num">
                                      <p:cBhvr>
                                        <p:cTn id="4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6" fill="hold">
                            <p:stCondLst>
                              <p:cond delay="9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13"/>
                                        </p:tgtEl>
                                      </p:cBhvr>
                                    </p:animEffect>
                                    <p:animScale>
                                      <p:cBhvr>
                                        <p:cTn id="49" dur="250" autoRev="1" fill="hold"/>
                                        <p:tgtEl>
                                          <p:spTgt spid="13"/>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250"/>
                                        <p:tgtEl>
                                          <p:spTgt spid="9"/>
                                        </p:tgtEl>
                                      </p:cBhvr>
                                    </p:animEffect>
                                  </p:childTnLst>
                                </p:cTn>
                              </p:par>
                              <p:par>
                                <p:cTn id="61" presetID="0" presetClass="path" presetSubtype="0" accel="50000" decel="50000" fill="hold" grpId="1" nodeType="withEffect">
                                  <p:stCondLst>
                                    <p:cond delay="0"/>
                                  </p:stCondLst>
                                  <p:childTnLst>
                                    <p:animMotion origin="layout" path="M 0 1.11111E-6 L 0.00538 0.3537 " pathEditMode="relative" rAng="0" ptsTypes="AA">
                                      <p:cBhvr>
                                        <p:cTn id="62" dur="1750" fill="hold"/>
                                        <p:tgtEl>
                                          <p:spTgt spid="4"/>
                                        </p:tgtEl>
                                        <p:attrNameLst>
                                          <p:attrName>ppt_x</p:attrName>
                                          <p:attrName>ppt_y</p:attrName>
                                        </p:attrNameLst>
                                      </p:cBhvr>
                                      <p:rCtr x="260" y="17685"/>
                                    </p:animMotion>
                                  </p:childTnLst>
                                </p:cTn>
                              </p:par>
                              <p:par>
                                <p:cTn id="63" presetID="0" presetClass="path" presetSubtype="0" accel="50000" decel="50000" fill="hold" grpId="1" nodeType="withEffect">
                                  <p:stCondLst>
                                    <p:cond delay="0"/>
                                  </p:stCondLst>
                                  <p:childTnLst>
                                    <p:animMotion origin="layout" path="M -1.11111E-6 4.44444E-6 L 0.51337 0.06111 " pathEditMode="relative" rAng="0" ptsTypes="AA">
                                      <p:cBhvr>
                                        <p:cTn id="64" dur="1750" fill="hold"/>
                                        <p:tgtEl>
                                          <p:spTgt spid="14"/>
                                        </p:tgtEl>
                                        <p:attrNameLst>
                                          <p:attrName>ppt_x</p:attrName>
                                          <p:attrName>ppt_y</p:attrName>
                                        </p:attrNameLst>
                                      </p:cBhvr>
                                      <p:rCtr x="25660" y="3056"/>
                                    </p:animMotion>
                                  </p:childTnLst>
                                </p:cTn>
                              </p:par>
                              <p:par>
                                <p:cTn id="65" presetID="10" presetClass="exit" presetSubtype="0" fill="hold" grpId="1" nodeType="withEffect">
                                  <p:stCondLst>
                                    <p:cond delay="0"/>
                                  </p:stCondLst>
                                  <p:childTnLst>
                                    <p:animEffect transition="out" filter="fade">
                                      <p:cBhvr>
                                        <p:cTn id="66" dur="1500"/>
                                        <p:tgtEl>
                                          <p:spTgt spid="2"/>
                                        </p:tgtEl>
                                      </p:cBhvr>
                                    </p:animEffect>
                                    <p:set>
                                      <p:cBhvr>
                                        <p:cTn id="67" dur="1" fill="hold">
                                          <p:stCondLst>
                                            <p:cond delay="1499"/>
                                          </p:stCondLst>
                                        </p:cTn>
                                        <p:tgtEl>
                                          <p:spTgt spid="2"/>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1500"/>
                                        <p:tgtEl>
                                          <p:spTgt spid="13"/>
                                        </p:tgtEl>
                                      </p:cBhvr>
                                    </p:animEffect>
                                    <p:set>
                                      <p:cBhvr>
                                        <p:cTn id="70" dur="1" fill="hold">
                                          <p:stCondLst>
                                            <p:cond delay="1499"/>
                                          </p:stCondLst>
                                        </p:cTn>
                                        <p:tgtEl>
                                          <p:spTgt spid="13"/>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par>
                          <p:cTn id="83" fill="hold">
                            <p:stCondLst>
                              <p:cond delay="1750"/>
                            </p:stCondLst>
                            <p:childTnLst>
                              <p:par>
                                <p:cTn id="84" presetID="10" presetClass="exit" presetSubtype="0" fill="hold" grpId="0" nodeType="afterEffect">
                                  <p:stCondLst>
                                    <p:cond delay="500"/>
                                  </p:stCondLst>
                                  <p:childTnLst>
                                    <p:animEffect transition="out" filter="fade">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2" grpId="0"/>
      <p:bldP spid="2" grpId="1"/>
      <p:bldP spid="4" grpId="0"/>
      <p:bldP spid="4" grpId="1"/>
      <p:bldP spid="5" grpId="0"/>
      <p:bldP spid="9" grpId="0"/>
      <p:bldP spid="9" grpId="1"/>
      <p:bldP spid="11" grpId="0"/>
      <p:bldP spid="11" grpId="1"/>
      <p:bldP spid="12" grpId="0"/>
      <p:bldP spid="12" grpId="1"/>
      <p:bldP spid="13" grpId="0"/>
      <p:bldP spid="13" grpId="1"/>
      <p:bldP spid="13" grpId="2"/>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18" r="1309"/>
          <a:stretch/>
        </p:blipFill>
        <p:spPr>
          <a:xfrm>
            <a:off x="0" y="0"/>
            <a:ext cx="9144000" cy="6876327"/>
          </a:xfrm>
          <a:prstGeom prst="rect">
            <a:avLst/>
          </a:prstGeom>
        </p:spPr>
      </p:pic>
      <p:sp>
        <p:nvSpPr>
          <p:cNvPr id="6" name="Title 1"/>
          <p:cNvSpPr txBox="1">
            <a:spLocks/>
          </p:cNvSpPr>
          <p:nvPr/>
        </p:nvSpPr>
        <p:spPr>
          <a:xfrm>
            <a:off x="1366837" y="3212069"/>
            <a:ext cx="5791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patience and comfort</a:t>
            </a:r>
          </a:p>
        </p:txBody>
      </p:sp>
      <p:sp>
        <p:nvSpPr>
          <p:cNvPr id="7" name="Title 1"/>
          <p:cNvSpPr txBox="1">
            <a:spLocks/>
          </p:cNvSpPr>
          <p:nvPr/>
        </p:nvSpPr>
        <p:spPr>
          <a:xfrm>
            <a:off x="3352800" y="3878660"/>
            <a:ext cx="4800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a:ln w="6350" cmpd="sng">
                  <a:solidFill>
                    <a:srgbClr val="FFFF00"/>
                  </a:solidFill>
                  <a:prstDash val="solid"/>
                </a:ln>
                <a:solidFill>
                  <a:srgbClr val="00FF00"/>
                </a:solidFill>
                <a:effectLst>
                  <a:outerShdw blurRad="63500" dir="3600000" algn="tl" rotWithShape="0">
                    <a:srgbClr val="000000">
                      <a:alpha val="70000"/>
                    </a:srgbClr>
                  </a:outerShdw>
                </a:effectLst>
              </a:rPr>
              <a:t>might have hope</a:t>
            </a:r>
          </a:p>
        </p:txBody>
      </p:sp>
      <p:sp>
        <p:nvSpPr>
          <p:cNvPr id="2" name="Title 1"/>
          <p:cNvSpPr>
            <a:spLocks noGrp="1"/>
          </p:cNvSpPr>
          <p:nvPr>
            <p:ph type="title"/>
          </p:nvPr>
        </p:nvSpPr>
        <p:spPr>
          <a:xfrm>
            <a:off x="381000" y="1219200"/>
            <a:ext cx="8382000" cy="4419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whatever things were   written before were written for our learning, that we through   the patience and comfort of the Scriptures might have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15:4</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5943600" y="38862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2">
            <a:extLst>
              <a:ext uri="{FF2B5EF4-FFF2-40B4-BE49-F238E27FC236}">
                <a16:creationId xmlns:a16="http://schemas.microsoft.com/office/drawing/2014/main" id="{929E312D-3EA3-4405-A6BB-5FFC8AA246C2}"/>
              </a:ext>
            </a:extLst>
          </p:cNvPr>
          <p:cNvSpPr txBox="1">
            <a:spLocks noChangeArrowheads="1"/>
          </p:cNvSpPr>
          <p:nvPr/>
        </p:nvSpPr>
        <p:spPr bwMode="auto">
          <a:xfrm>
            <a:off x="1449947" y="3390035"/>
            <a:ext cx="56239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patience and comfort</a:t>
            </a:r>
          </a:p>
        </p:txBody>
      </p:sp>
      <p:sp>
        <p:nvSpPr>
          <p:cNvPr id="9" name="Rectangle 2">
            <a:extLst>
              <a:ext uri="{FF2B5EF4-FFF2-40B4-BE49-F238E27FC236}">
                <a16:creationId xmlns:a16="http://schemas.microsoft.com/office/drawing/2014/main" id="{613A03AD-032D-4B9A-A3A7-397C5B14C5D5}"/>
              </a:ext>
            </a:extLst>
          </p:cNvPr>
          <p:cNvSpPr txBox="1">
            <a:spLocks noChangeArrowheads="1"/>
          </p:cNvSpPr>
          <p:nvPr/>
        </p:nvSpPr>
        <p:spPr bwMode="auto">
          <a:xfrm>
            <a:off x="3456878" y="4055053"/>
            <a:ext cx="4592382" cy="7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might have hope</a:t>
            </a:r>
          </a:p>
        </p:txBody>
      </p:sp>
      <p:sp>
        <p:nvSpPr>
          <p:cNvPr id="10" name="!!Hope1">
            <a:extLst>
              <a:ext uri="{FF2B5EF4-FFF2-40B4-BE49-F238E27FC236}">
                <a16:creationId xmlns:a16="http://schemas.microsoft.com/office/drawing/2014/main" id="{4F0B5C07-0CD9-4235-839C-C0095829184E}"/>
              </a:ext>
            </a:extLst>
          </p:cNvPr>
          <p:cNvSpPr txBox="1">
            <a:spLocks/>
          </p:cNvSpPr>
          <p:nvPr/>
        </p:nvSpPr>
        <p:spPr>
          <a:xfrm>
            <a:off x="502444" y="5703095"/>
            <a:ext cx="1881188" cy="81915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8488C4"/>
                    </a:gs>
                    <a:gs pos="53000">
                      <a:srgbClr val="D4DEFF"/>
                    </a:gs>
                    <a:gs pos="83000">
                      <a:srgbClr val="D4DEFF"/>
                    </a:gs>
                    <a:gs pos="100000">
                      <a:srgbClr val="96AB94"/>
                    </a:gs>
                  </a:gsLst>
                  <a:lin ang="5400000" scaled="0"/>
                </a:gradFill>
                <a:effectLst>
                  <a:glow rad="76200">
                    <a:schemeClr val="tx1"/>
                  </a:glow>
                  <a:outerShdw blurRad="76200" dist="50800" dir="5400000" algn="tl" rotWithShape="0">
                    <a:srgbClr val="000000">
                      <a:alpha val="65000"/>
                    </a:srgbClr>
                  </a:outerShdw>
                </a:effectLst>
              </a:rPr>
              <a:t>hope</a:t>
            </a:r>
            <a:endParaRPr lang="en-US" b="1" i="1" spc="50" dirty="0">
              <a:ln w="11430"/>
              <a:gradFill>
                <a:gsLst>
                  <a:gs pos="0">
                    <a:srgbClr val="8488C4"/>
                  </a:gs>
                  <a:gs pos="53000">
                    <a:srgbClr val="D4DEFF"/>
                  </a:gs>
                  <a:gs pos="83000">
                    <a:srgbClr val="D4DEFF"/>
                  </a:gs>
                  <a:gs pos="100000">
                    <a:srgbClr val="96AB94"/>
                  </a:gs>
                </a:gsLst>
                <a:lin ang="5400000" scaled="0"/>
              </a:gradFill>
              <a:effectLst>
                <a:glow rad="76200">
                  <a:schemeClr val="tx1"/>
                </a:glow>
                <a:outerShdw blurRad="76200" dist="50800" dir="5400000" algn="tl" rotWithShape="0">
                  <a:srgbClr val="000000">
                    <a:alpha val="65000"/>
                  </a:srgbClr>
                </a:outerShdw>
              </a:effectLst>
            </a:endParaRPr>
          </a:p>
        </p:txBody>
      </p:sp>
      <p:sp>
        <p:nvSpPr>
          <p:cNvPr id="11" name="Rectangle 2">
            <a:extLst>
              <a:ext uri="{FF2B5EF4-FFF2-40B4-BE49-F238E27FC236}">
                <a16:creationId xmlns:a16="http://schemas.microsoft.com/office/drawing/2014/main" id="{A7E0F3CA-C162-463F-84E6-428EBFF85150}"/>
              </a:ext>
            </a:extLst>
          </p:cNvPr>
          <p:cNvSpPr txBox="1">
            <a:spLocks noChangeArrowheads="1"/>
          </p:cNvSpPr>
          <p:nvPr/>
        </p:nvSpPr>
        <p:spPr bwMode="auto">
          <a:xfrm>
            <a:off x="6387647" y="4045744"/>
            <a:ext cx="1513341" cy="78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hope</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 presetClass="entr" presetSubtype="32"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1000"/>
                                        <p:tgtEl>
                                          <p:spTgt spid="2"/>
                                        </p:tgtEl>
                                      </p:cBhvr>
                                    </p:animEffec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600"/>
                                        <p:tgtEl>
                                          <p:spTgt spid="6"/>
                                        </p:tgtEl>
                                      </p:cBhvr>
                                    </p:animEffect>
                                  </p:childTnLst>
                                </p:cTn>
                              </p:par>
                              <p:par>
                                <p:cTn id="21" presetID="18" presetClass="emph" presetSubtype="0" fill="hold" grpId="1" nodeType="withEffect">
                                  <p:stCondLst>
                                    <p:cond delay="0"/>
                                  </p:stCondLst>
                                  <p:childTnLst>
                                    <p:set>
                                      <p:cBhvr override="childStyle">
                                        <p:cTn id="22" dur="60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600"/>
                                        <p:tgtEl>
                                          <p:spTgt spid="7"/>
                                        </p:tgtEl>
                                      </p:cBhvr>
                                    </p:animEffect>
                                  </p:childTnLst>
                                </p:cTn>
                              </p:par>
                              <p:par>
                                <p:cTn id="31" presetID="18" presetClass="emph" presetSubtype="0" fill="hold" grpId="1" nodeType="withEffect">
                                  <p:stCondLst>
                                    <p:cond delay="0"/>
                                  </p:stCondLst>
                                  <p:childTnLst>
                                    <p:set>
                                      <p:cBhvr override="childStyle">
                                        <p:cTn id="32" dur="600" fill="hold"/>
                                        <p:tgtEl>
                                          <p:spTgt spid="7"/>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42" presetClass="path" presetSubtype="0" accel="50000" decel="50000" fill="hold" grpId="1" nodeType="withEffect">
                                  <p:stCondLst>
                                    <p:cond delay="0"/>
                                  </p:stCondLst>
                                  <p:childTnLst>
                                    <p:animMotion origin="layout" path="M 0 -7.40741E-7 L -0.62326 0.24445 " pathEditMode="relative" rAng="0" ptsTypes="AA">
                                      <p:cBhvr>
                                        <p:cTn id="42" dur="2000" fill="hold"/>
                                        <p:tgtEl>
                                          <p:spTgt spid="11"/>
                                        </p:tgtEl>
                                        <p:attrNameLst>
                                          <p:attrName>ppt_x</p:attrName>
                                          <p:attrName>ppt_y</p:attrName>
                                        </p:attrNameLst>
                                      </p:cBhvr>
                                      <p:rCtr x="-31163" y="12222"/>
                                    </p:animMotion>
                                  </p:childTnLst>
                                </p:cTn>
                              </p:par>
                              <p:par>
                                <p:cTn id="43" presetID="3" presetClass="emph" presetSubtype="2" fill="hold" grpId="2" nodeType="withEffect">
                                  <p:stCondLst>
                                    <p:cond delay="0"/>
                                  </p:stCondLst>
                                  <p:childTnLst>
                                    <p:animClr clrSpc="rgb" dir="cw">
                                      <p:cBhvr override="childStyle">
                                        <p:cTn id="44" dur="2000" fill="hold"/>
                                        <p:tgtEl>
                                          <p:spTgt spid="11"/>
                                        </p:tgtEl>
                                        <p:attrNameLst>
                                          <p:attrName>style.color</p:attrName>
                                        </p:attrNameLst>
                                      </p:cBhvr>
                                      <p:to>
                                        <a:srgbClr val="99CCFF"/>
                                      </p:to>
                                    </p:animClr>
                                  </p:childTnLst>
                                </p:cTn>
                              </p:par>
                              <p:par>
                                <p:cTn id="45" presetID="10" presetClass="exit" presetSubtype="0" fill="hold" grpId="2" nodeType="withEffect">
                                  <p:stCondLst>
                                    <p:cond delay="0"/>
                                  </p:stCondLst>
                                  <p:childTnLst>
                                    <p:animEffect transition="out" filter="fade">
                                      <p:cBhvr>
                                        <p:cTn id="46" dur="1250"/>
                                        <p:tgtEl>
                                          <p:spTgt spid="2"/>
                                        </p:tgtEl>
                                      </p:cBhvr>
                                    </p:animEffect>
                                    <p:set>
                                      <p:cBhvr>
                                        <p:cTn id="47" dur="1" fill="hold">
                                          <p:stCondLst>
                                            <p:cond delay="124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6" presetClass="exit" presetSubtype="21" fill="hold" grpId="2" nodeType="withEffect">
                                  <p:stCondLst>
                                    <p:cond delay="0"/>
                                  </p:stCondLst>
                                  <p:childTnLst>
                                    <p:animEffect transition="out" filter="barn(inVertical)">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6" presetClass="exit" presetSubtype="21" fill="hold" grpId="2" nodeType="withEffect">
                                  <p:stCondLst>
                                    <p:cond delay="0"/>
                                  </p:stCondLst>
                                  <p:childTnLst>
                                    <p:animEffect transition="out" filter="barn(inVertical)">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50"/>
                                        <p:tgtEl>
                                          <p:spTgt spid="10"/>
                                        </p:tgtEl>
                                      </p:cBhvr>
                                    </p:animEffect>
                                  </p:childTnLst>
                                </p:cTn>
                              </p:par>
                              <p:par>
                                <p:cTn id="64" presetID="10" presetClass="exit" presetSubtype="0" fill="hold" grpId="3"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2" grpId="2"/>
      <p:bldP spid="5" grpId="0"/>
      <p:bldP spid="8" grpId="0"/>
      <p:bldP spid="8" grpId="1"/>
      <p:bldP spid="9" grpId="0"/>
      <p:bldP spid="9" grpId="1"/>
      <p:bldP spid="10" grpId="0"/>
      <p:bldP spid="11" grpId="0"/>
      <p:bldP spid="11" grpId="1"/>
      <p:bldP spid="11" grpId="2"/>
      <p:bldP spid="11"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8"/>
            <a:ext cx="9198108" cy="6880185"/>
          </a:xfrm>
          <a:prstGeom prst="rect">
            <a:avLst/>
          </a:prstGeom>
        </p:spPr>
      </p:pic>
      <p:sp>
        <p:nvSpPr>
          <p:cNvPr id="2" name="Title 1"/>
          <p:cNvSpPr>
            <a:spLocks noGrp="1"/>
          </p:cNvSpPr>
          <p:nvPr>
            <p:ph type="title"/>
          </p:nvPr>
        </p:nvSpPr>
        <p:spPr>
          <a:xfrm>
            <a:off x="381000" y="3581400"/>
            <a:ext cx="8382000" cy="3048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For </a:t>
            </a:r>
            <a:r>
              <a:rPr lang="en-US" b="1" spc="50" dirty="0" err="1">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Sheol</a:t>
            </a:r>
            <a:r>
              <a:rPr lang="en-US" b="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 cannot thank You, Death cannot praise You; Those who go down to the pit cannot hope for Your truth. </a:t>
            </a:r>
            <a:r>
              <a:rPr lang="en-US" sz="3200" b="1" i="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 Isaiah 38:18</a:t>
            </a:r>
          </a:p>
        </p:txBody>
      </p:sp>
      <p:sp>
        <p:nvSpPr>
          <p:cNvPr id="4" name="Title 1"/>
          <p:cNvSpPr txBox="1">
            <a:spLocks/>
          </p:cNvSpPr>
          <p:nvPr/>
        </p:nvSpPr>
        <p:spPr>
          <a:xfrm>
            <a:off x="838200" y="3657600"/>
            <a:ext cx="7467600" cy="2895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So are the paths of all who forget God; And the hope of the hypocrite shall perish, …       </a:t>
            </a:r>
            <a:r>
              <a:rPr lang="en-US" sz="3200" b="1" i="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 Job 8:13</a:t>
            </a:r>
            <a:r>
              <a:rPr lang="en-US" b="1" i="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381000" y="3657600"/>
            <a:ext cx="8382000" cy="28194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For what is the hope of the hypocrite, Though he may gain much, If God takes away his life? </a:t>
            </a:r>
            <a:r>
              <a:rPr lang="en-US" sz="3200" b="1" i="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 Job 27:8</a:t>
            </a:r>
            <a:r>
              <a:rPr lang="en-US" b="1" i="1" spc="50" dirty="0">
                <a:ln w="11430"/>
                <a:gradFill>
                  <a:gsLst>
                    <a:gs pos="0">
                      <a:srgbClr val="8488C4"/>
                    </a:gs>
                    <a:gs pos="53000">
                      <a:srgbClr val="D4DEFF"/>
                    </a:gs>
                    <a:gs pos="83000">
                      <a:srgbClr val="D4DEFF"/>
                    </a:gs>
                    <a:gs pos="100000">
                      <a:srgbClr val="96AB94"/>
                    </a:gs>
                  </a:gsLst>
                  <a:lin ang="5400000" scaled="0"/>
                </a:gradFill>
                <a:effectLst>
                  <a:glow rad="101600">
                    <a:schemeClr val="tx1"/>
                  </a:glow>
                  <a:outerShdw blurRad="76200" dist="50800" dir="5400000" algn="tl" rotWithShape="0">
                    <a:srgbClr val="000000">
                      <a:alpha val="65000"/>
                    </a:srgbClr>
                  </a:outerShdw>
                </a:effectLst>
              </a:rPr>
              <a:t> </a:t>
            </a:r>
          </a:p>
        </p:txBody>
      </p:sp>
      <p:sp>
        <p:nvSpPr>
          <p:cNvPr id="6" name="!!Hope1">
            <a:extLst>
              <a:ext uri="{FF2B5EF4-FFF2-40B4-BE49-F238E27FC236}">
                <a16:creationId xmlns:a16="http://schemas.microsoft.com/office/drawing/2014/main" id="{45C60754-D893-42B4-BE7E-3D318652969D}"/>
              </a:ext>
            </a:extLst>
          </p:cNvPr>
          <p:cNvSpPr txBox="1">
            <a:spLocks/>
          </p:cNvSpPr>
          <p:nvPr/>
        </p:nvSpPr>
        <p:spPr>
          <a:xfrm>
            <a:off x="502444" y="5703095"/>
            <a:ext cx="1881188" cy="81915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8488C4"/>
                    </a:gs>
                    <a:gs pos="53000">
                      <a:srgbClr val="D4DEFF"/>
                    </a:gs>
                    <a:gs pos="83000">
                      <a:srgbClr val="D4DEFF"/>
                    </a:gs>
                    <a:gs pos="100000">
                      <a:srgbClr val="96AB94"/>
                    </a:gs>
                  </a:gsLst>
                  <a:lin ang="5400000" scaled="0"/>
                </a:gradFill>
                <a:effectLst>
                  <a:glow rad="76200">
                    <a:schemeClr val="tx1"/>
                  </a:glow>
                  <a:outerShdw blurRad="76200" dist="50800" dir="5400000" algn="tl" rotWithShape="0">
                    <a:srgbClr val="000000">
                      <a:alpha val="65000"/>
                    </a:srgbClr>
                  </a:outerShdw>
                </a:effectLst>
              </a:rPr>
              <a:t>hope</a:t>
            </a:r>
            <a:endParaRPr lang="en-US" b="1" i="1" spc="50" dirty="0">
              <a:ln w="11430"/>
              <a:gradFill>
                <a:gsLst>
                  <a:gs pos="0">
                    <a:srgbClr val="8488C4"/>
                  </a:gs>
                  <a:gs pos="53000">
                    <a:srgbClr val="D4DEFF"/>
                  </a:gs>
                  <a:gs pos="83000">
                    <a:srgbClr val="D4DEFF"/>
                  </a:gs>
                  <a:gs pos="100000">
                    <a:srgbClr val="96AB94"/>
                  </a:gs>
                </a:gsLst>
                <a:lin ang="5400000" scaled="0"/>
              </a:gradFill>
              <a:effectLst>
                <a:glow rad="76200">
                  <a:schemeClr val="tx1"/>
                </a:glow>
                <a:outerShdw blurRad="76200" dist="50800" dir="5400000" algn="tl" rotWithShape="0">
                  <a:srgbClr val="000000">
                    <a:alpha val="65000"/>
                  </a:srgbClr>
                </a:outerShdw>
              </a:effectLst>
            </a:endParaRPr>
          </a:p>
        </p:txBody>
      </p:sp>
      <p:sp>
        <p:nvSpPr>
          <p:cNvPr id="8" name="!!Hope2">
            <a:extLst>
              <a:ext uri="{FF2B5EF4-FFF2-40B4-BE49-F238E27FC236}">
                <a16:creationId xmlns:a16="http://schemas.microsoft.com/office/drawing/2014/main" id="{AB13A0CF-1A80-49F8-A017-99E73B8DF03E}"/>
              </a:ext>
            </a:extLst>
          </p:cNvPr>
          <p:cNvSpPr txBox="1">
            <a:spLocks/>
          </p:cNvSpPr>
          <p:nvPr/>
        </p:nvSpPr>
        <p:spPr>
          <a:xfrm>
            <a:off x="228743" y="1783170"/>
            <a:ext cx="1149893" cy="646824"/>
          </a:xfrm>
          <a:prstGeom prst="rect">
            <a:avLst/>
          </a:prstGeom>
        </p:spPr>
        <p:txBody>
          <a:bodyPr vert="horz" lIns="91440" tIns="45720" rIns="91440" bIns="45720" rtlCol="0" anchor="ctr">
            <a:normAutofit/>
            <a:scene3d>
              <a:camera prst="orthographicFront"/>
              <a:lightRig rig="soft" dir="tl">
                <a:rot lat="0" lon="0" rev="0"/>
              </a:lightRig>
            </a:scene3d>
            <a:sp3d contourW="12700" prstMaterial="matte">
              <a:bevelT w="25400" h="55880" prst="artDeco"/>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50" b="1" spc="50" dirty="0">
                <a:ln w="3175">
                  <a:noFill/>
                </a:ln>
                <a:gradFill>
                  <a:gsLst>
                    <a:gs pos="0">
                      <a:srgbClr val="8488C4"/>
                    </a:gs>
                    <a:gs pos="53000">
                      <a:srgbClr val="D4DEFF"/>
                    </a:gs>
                    <a:gs pos="83000">
                      <a:srgbClr val="D4DEFF"/>
                    </a:gs>
                    <a:gs pos="100000">
                      <a:srgbClr val="96AB94"/>
                    </a:gs>
                  </a:gsLst>
                  <a:lin ang="5400000" scaled="0"/>
                </a:gradFill>
                <a:effectLst>
                  <a:glow rad="50800">
                    <a:schemeClr val="tx1"/>
                  </a:glow>
                  <a:outerShdw blurRad="76200" dist="50800" dir="5400000" algn="tl" rotWithShape="0">
                    <a:srgbClr val="000000">
                      <a:alpha val="65000"/>
                    </a:srgbClr>
                  </a:outerShdw>
                </a:effectLst>
              </a:rPr>
              <a:t>hope</a:t>
            </a:r>
            <a:endParaRPr lang="en-US" sz="2150" b="1" i="1" spc="50" dirty="0">
              <a:ln w="3175">
                <a:noFill/>
              </a:ln>
              <a:gradFill>
                <a:gsLst>
                  <a:gs pos="0">
                    <a:srgbClr val="8488C4"/>
                  </a:gs>
                  <a:gs pos="53000">
                    <a:srgbClr val="D4DEFF"/>
                  </a:gs>
                  <a:gs pos="83000">
                    <a:srgbClr val="D4DEFF"/>
                  </a:gs>
                  <a:gs pos="100000">
                    <a:srgbClr val="96AB94"/>
                  </a:gs>
                </a:gsLst>
                <a:lin ang="5400000" scaled="0"/>
              </a:gradFill>
              <a:effectLst>
                <a:glow rad="50800">
                  <a:schemeClr val="tx1"/>
                </a:glow>
                <a:outerShdw blurRad="76200" dist="50800" dir="5400000" algn="tl" rotWithShape="0">
                  <a:srgbClr val="000000">
                    <a:alpha val="65000"/>
                  </a:srgbClr>
                </a:outerShdw>
              </a:effectLst>
            </a:endParaRPr>
          </a:p>
        </p:txBody>
      </p:sp>
      <p:sp>
        <p:nvSpPr>
          <p:cNvPr id="9" name="!!Hope3">
            <a:extLst>
              <a:ext uri="{FF2B5EF4-FFF2-40B4-BE49-F238E27FC236}">
                <a16:creationId xmlns:a16="http://schemas.microsoft.com/office/drawing/2014/main" id="{43FB86AC-DA39-4CC0-8D85-12E6BAFA4074}"/>
              </a:ext>
            </a:extLst>
          </p:cNvPr>
          <p:cNvSpPr txBox="1">
            <a:spLocks/>
          </p:cNvSpPr>
          <p:nvPr/>
        </p:nvSpPr>
        <p:spPr>
          <a:xfrm>
            <a:off x="6992401" y="1188659"/>
            <a:ext cx="1234114" cy="646824"/>
          </a:xfrm>
          <a:prstGeom prst="rect">
            <a:avLst/>
          </a:prstGeom>
        </p:spPr>
        <p:txBody>
          <a:bodyPr vert="horz" lIns="91440" tIns="45720" rIns="91440" bIns="45720" rtlCol="0" anchor="ctr">
            <a:normAutofit/>
            <a:scene3d>
              <a:camera prst="orthographicFront"/>
              <a:lightRig rig="soft" dir="tl">
                <a:rot lat="0" lon="0" rev="0"/>
              </a:lightRig>
            </a:scene3d>
            <a:sp3d contourW="12700" prstMaterial="matte">
              <a:bevelT w="25400" h="55880" prst="artDeco"/>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50" b="1" spc="50" dirty="0">
                <a:ln w="11430"/>
                <a:gradFill>
                  <a:gsLst>
                    <a:gs pos="0">
                      <a:srgbClr val="8488C4"/>
                    </a:gs>
                    <a:gs pos="53000">
                      <a:srgbClr val="D4DEFF"/>
                    </a:gs>
                    <a:gs pos="83000">
                      <a:srgbClr val="D4DEFF"/>
                    </a:gs>
                    <a:gs pos="100000">
                      <a:srgbClr val="96AB94"/>
                    </a:gs>
                  </a:gsLst>
                  <a:lin ang="5400000" scaled="0"/>
                </a:gradFill>
                <a:effectLst>
                  <a:glow rad="50800">
                    <a:schemeClr val="tx1"/>
                  </a:glow>
                  <a:outerShdw blurRad="76200" dist="50800" dir="5400000" algn="tl" rotWithShape="0">
                    <a:srgbClr val="000000">
                      <a:alpha val="65000"/>
                    </a:srgbClr>
                  </a:outerShdw>
                </a:effectLst>
              </a:rPr>
              <a:t>hope</a:t>
            </a:r>
            <a:endParaRPr lang="en-US" sz="2150" b="1" i="1" spc="50" dirty="0">
              <a:ln w="11430"/>
              <a:gradFill>
                <a:gsLst>
                  <a:gs pos="0">
                    <a:srgbClr val="8488C4"/>
                  </a:gs>
                  <a:gs pos="53000">
                    <a:srgbClr val="D4DEFF"/>
                  </a:gs>
                  <a:gs pos="83000">
                    <a:srgbClr val="D4DEFF"/>
                  </a:gs>
                  <a:gs pos="100000">
                    <a:srgbClr val="96AB94"/>
                  </a:gs>
                </a:gsLst>
                <a:lin ang="5400000" scaled="0"/>
              </a:gradFill>
              <a:effectLst>
                <a:glow rad="508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42" presetClass="path" presetSubtype="0" accel="50000" decel="50000" fill="hold" grpId="1" nodeType="withEffect">
                                  <p:stCondLst>
                                    <p:cond delay="0"/>
                                  </p:stCondLst>
                                  <p:childTnLst>
                                    <p:animMotion origin="layout" path="M -2.5E-6 4.81481E-6 L 0.57292 -0.19653 " pathEditMode="relative" rAng="0" ptsTypes="AA">
                                      <p:cBhvr>
                                        <p:cTn id="20" dur="2000" fill="hold"/>
                                        <p:tgtEl>
                                          <p:spTgt spid="6"/>
                                        </p:tgtEl>
                                        <p:attrNameLst>
                                          <p:attrName>ppt_x</p:attrName>
                                          <p:attrName>ppt_y</p:attrName>
                                        </p:attrNameLst>
                                      </p:cBhvr>
                                      <p:rCtr x="28646" y="-9838"/>
                                    </p:animMotion>
                                  </p:childTnLst>
                                </p:cTn>
                              </p:par>
                              <p:par>
                                <p:cTn id="21" presetID="6" presetClass="emph" presetSubtype="0" fill="hold" grpId="2" nodeType="withEffect">
                                  <p:stCondLst>
                                    <p:cond delay="0"/>
                                  </p:stCondLst>
                                  <p:childTnLst>
                                    <p:animScale>
                                      <p:cBhvr>
                                        <p:cTn id="22" dur="2000" fill="hold"/>
                                        <p:tgtEl>
                                          <p:spTgt spid="2"/>
                                        </p:tgtEl>
                                      </p:cBhvr>
                                      <p:by x="50000" y="50000"/>
                                    </p:animScale>
                                  </p:childTnLst>
                                </p:cTn>
                              </p:par>
                              <p:par>
                                <p:cTn id="23" presetID="0" presetClass="path" presetSubtype="0" accel="50000" decel="50000" fill="hold" grpId="3" nodeType="withEffect">
                                  <p:stCondLst>
                                    <p:cond delay="0"/>
                                  </p:stCondLst>
                                  <p:childTnLst>
                                    <p:animMotion origin="layout" path="M 0 4.21832E-6 L -0.24167 -0.51064 " pathEditMode="relative" rAng="0" ptsTypes="AA">
                                      <p:cBhvr>
                                        <p:cTn id="24" dur="2000" fill="hold"/>
                                        <p:tgtEl>
                                          <p:spTgt spid="2"/>
                                        </p:tgtEl>
                                        <p:attrNameLst>
                                          <p:attrName>ppt_x</p:attrName>
                                          <p:attrName>ppt_y</p:attrName>
                                        </p:attrNameLst>
                                      </p:cBhvr>
                                      <p:rCtr x="-12083" y="-25532"/>
                                    </p:animMotion>
                                  </p:childTnLst>
                                </p:cTn>
                              </p:par>
                              <p:par>
                                <p:cTn id="25" presetID="42" presetClass="entr" presetSubtype="0" fill="hold" grpId="0" nodeType="withEffect">
                                  <p:stCondLst>
                                    <p:cond delay="7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2" nodeType="clickEffect">
                                  <p:stCondLst>
                                    <p:cond delay="0"/>
                                  </p:stCondLst>
                                  <p:childTnLst>
                                    <p:animScale>
                                      <p:cBhvr>
                                        <p:cTn id="37" dur="2000" fill="hold"/>
                                        <p:tgtEl>
                                          <p:spTgt spid="4"/>
                                        </p:tgtEl>
                                      </p:cBhvr>
                                      <p:by x="50000" y="50000"/>
                                    </p:animScale>
                                  </p:childTnLst>
                                </p:cTn>
                              </p:par>
                              <p:par>
                                <p:cTn id="38" presetID="0" presetClass="path" presetSubtype="0" accel="50000" decel="50000" fill="hold" grpId="3" nodeType="withEffect">
                                  <p:stCondLst>
                                    <p:cond delay="0"/>
                                  </p:stCondLst>
                                  <p:childTnLst>
                                    <p:animMotion origin="layout" path="M 0 4.21832E-6 L 0.21667 -0.49954 " pathEditMode="relative" rAng="0" ptsTypes="AA">
                                      <p:cBhvr>
                                        <p:cTn id="39" dur="2000" fill="hold"/>
                                        <p:tgtEl>
                                          <p:spTgt spid="4"/>
                                        </p:tgtEl>
                                        <p:attrNameLst>
                                          <p:attrName>ppt_x</p:attrName>
                                          <p:attrName>ppt_y</p:attrName>
                                        </p:attrNameLst>
                                      </p:cBhvr>
                                      <p:rCtr x="10833" y="-24977"/>
                                    </p:animMotion>
                                  </p:childTnLst>
                                </p:cTn>
                              </p:par>
                              <p:par>
                                <p:cTn id="40" presetID="42" presetClass="path" presetSubtype="0" accel="50000" decel="50000" fill="hold" grpId="3" nodeType="withEffect">
                                  <p:stCondLst>
                                    <p:cond delay="0"/>
                                  </p:stCondLst>
                                  <p:childTnLst>
                                    <p:animMotion origin="layout" path="M 0.57292 -0.19653 L 0.45816 -0.29931 " pathEditMode="relative" rAng="0" ptsTypes="AA">
                                      <p:cBhvr>
                                        <p:cTn id="41" dur="2000" fill="hold"/>
                                        <p:tgtEl>
                                          <p:spTgt spid="6"/>
                                        </p:tgtEl>
                                        <p:attrNameLst>
                                          <p:attrName>ppt_x</p:attrName>
                                          <p:attrName>ppt_y</p:attrName>
                                        </p:attrNameLst>
                                      </p:cBhvr>
                                      <p:rCtr x="-5747" y="-5139"/>
                                    </p:animMotion>
                                  </p:childTnLst>
                                </p:cTn>
                              </p:par>
                              <p:par>
                                <p:cTn id="42" presetID="42" presetClass="entr" presetSubtype="0" fill="hold" grpId="0" nodeType="withEffect">
                                  <p:stCondLst>
                                    <p:cond delay="7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2" grpId="3"/>
      <p:bldP spid="4" grpId="0"/>
      <p:bldP spid="4" grpId="2"/>
      <p:bldP spid="4" grpId="3"/>
      <p:bldP spid="5" grpId="0"/>
      <p:bldP spid="6" grpId="0"/>
      <p:bldP spid="6" grpId="1"/>
      <p:bldP spid="6" grpId="3"/>
      <p:bldP spid="6" grpId="4"/>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8108" cy="6880185"/>
          </a:xfrm>
          <a:prstGeom prst="rect">
            <a:avLst/>
          </a:prstGeom>
        </p:spPr>
      </p:pic>
      <p:sp>
        <p:nvSpPr>
          <p:cNvPr id="12" name="!!Hope3">
            <a:extLst>
              <a:ext uri="{FF2B5EF4-FFF2-40B4-BE49-F238E27FC236}">
                <a16:creationId xmlns:a16="http://schemas.microsoft.com/office/drawing/2014/main" id="{333E3646-5C14-4C4A-86FE-BE83884AF2FF}"/>
              </a:ext>
            </a:extLst>
          </p:cNvPr>
          <p:cNvSpPr txBox="1">
            <a:spLocks/>
          </p:cNvSpPr>
          <p:nvPr/>
        </p:nvSpPr>
        <p:spPr>
          <a:xfrm>
            <a:off x="1726810" y="1903629"/>
            <a:ext cx="1861734" cy="806234"/>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5E9EFF"/>
                    </a:gs>
                    <a:gs pos="39999">
                      <a:srgbClr val="85C2FF"/>
                    </a:gs>
                    <a:gs pos="70000">
                      <a:srgbClr val="C4D6EB"/>
                    </a:gs>
                    <a:gs pos="100000">
                      <a:srgbClr val="FFEBFA"/>
                    </a:gs>
                  </a:gsLst>
                  <a:lin ang="5400000" scaled="0"/>
                </a:gradFill>
                <a:effectLst>
                  <a:glow rad="76200">
                    <a:schemeClr val="tx1"/>
                  </a:glow>
                  <a:outerShdw blurRad="76200" dist="50800" dir="5400000" algn="tl" rotWithShape="0">
                    <a:srgbClr val="000000">
                      <a:alpha val="65000"/>
                    </a:srgbClr>
                  </a:outerShdw>
                </a:effectLst>
              </a:rPr>
              <a:t>hope</a:t>
            </a:r>
          </a:p>
        </p:txBody>
      </p:sp>
      <p:sp>
        <p:nvSpPr>
          <p:cNvPr id="13" name="!!Hope2">
            <a:extLst>
              <a:ext uri="{FF2B5EF4-FFF2-40B4-BE49-F238E27FC236}">
                <a16:creationId xmlns:a16="http://schemas.microsoft.com/office/drawing/2014/main" id="{756A6EC8-FC47-4146-BDF7-B519A0590294}"/>
              </a:ext>
            </a:extLst>
          </p:cNvPr>
          <p:cNvSpPr txBox="1">
            <a:spLocks/>
          </p:cNvSpPr>
          <p:nvPr/>
        </p:nvSpPr>
        <p:spPr>
          <a:xfrm>
            <a:off x="1726810" y="1903629"/>
            <a:ext cx="1861734" cy="806234"/>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5E9EFF"/>
                    </a:gs>
                    <a:gs pos="39999">
                      <a:srgbClr val="85C2FF"/>
                    </a:gs>
                    <a:gs pos="70000">
                      <a:srgbClr val="C4D6EB"/>
                    </a:gs>
                    <a:gs pos="100000">
                      <a:srgbClr val="FFEBFA"/>
                    </a:gs>
                  </a:gsLst>
                  <a:lin ang="5400000" scaled="0"/>
                </a:gradFill>
                <a:effectLst>
                  <a:glow rad="76200">
                    <a:schemeClr val="tx1"/>
                  </a:glow>
                  <a:outerShdw blurRad="76200" dist="50800" dir="5400000" algn="tl" rotWithShape="0">
                    <a:srgbClr val="000000">
                      <a:alpha val="65000"/>
                    </a:srgbClr>
                  </a:outerShdw>
                </a:effectLst>
              </a:rPr>
              <a:t>hope</a:t>
            </a:r>
          </a:p>
        </p:txBody>
      </p:sp>
      <p:sp>
        <p:nvSpPr>
          <p:cNvPr id="14" name="!!Hope1">
            <a:extLst>
              <a:ext uri="{FF2B5EF4-FFF2-40B4-BE49-F238E27FC236}">
                <a16:creationId xmlns:a16="http://schemas.microsoft.com/office/drawing/2014/main" id="{D5A4C4C2-C09B-4D79-89BA-1E27953D6991}"/>
              </a:ext>
            </a:extLst>
          </p:cNvPr>
          <p:cNvSpPr txBox="1">
            <a:spLocks/>
          </p:cNvSpPr>
          <p:nvPr/>
        </p:nvSpPr>
        <p:spPr>
          <a:xfrm>
            <a:off x="1726810" y="1903629"/>
            <a:ext cx="1861734" cy="806234"/>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5E9EFF"/>
                    </a:gs>
                    <a:gs pos="39999">
                      <a:srgbClr val="85C2FF"/>
                    </a:gs>
                    <a:gs pos="70000">
                      <a:srgbClr val="C4D6EB"/>
                    </a:gs>
                    <a:gs pos="100000">
                      <a:srgbClr val="FFEBFA"/>
                    </a:gs>
                  </a:gsLst>
                  <a:lin ang="5400000" scaled="0"/>
                </a:gradFill>
                <a:effectLst>
                  <a:glow rad="76200">
                    <a:schemeClr val="tx1"/>
                  </a:glow>
                  <a:outerShdw blurRad="76200" dist="50800" dir="5400000" algn="tl" rotWithShape="0">
                    <a:srgbClr val="000000">
                      <a:alpha val="65000"/>
                    </a:srgbClr>
                  </a:outerShdw>
                </a:effectLst>
              </a:rPr>
              <a:t>hope</a:t>
            </a:r>
          </a:p>
        </p:txBody>
      </p:sp>
      <p:sp>
        <p:nvSpPr>
          <p:cNvPr id="15" name="&quot;No&quot; Symbol 39">
            <a:extLst>
              <a:ext uri="{FF2B5EF4-FFF2-40B4-BE49-F238E27FC236}">
                <a16:creationId xmlns:a16="http://schemas.microsoft.com/office/drawing/2014/main" id="{F625AEED-28A1-4702-A0C2-4A571EC3CE91}"/>
              </a:ext>
            </a:extLst>
          </p:cNvPr>
          <p:cNvSpPr/>
          <p:nvPr/>
        </p:nvSpPr>
        <p:spPr>
          <a:xfrm>
            <a:off x="2159180" y="1853838"/>
            <a:ext cx="976852" cy="977491"/>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518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stCondLst>
                                            <p:cond delay="0"/>
                                          </p:stCondLst>
                                        </p:cTn>
                                        <p:tgtEl>
                                          <p:spTgt spid="15"/>
                                        </p:tgtEl>
                                      </p:cBhvr>
                                    </p:animEffect>
                                    <p:anim to="" calcmode="lin" valueType="num">
                                      <p:cBhvr>
                                        <p:cTn id="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10" presetID="53" presetClass="exit" presetSubtype="32" fill="hold" grpId="1" nodeType="withEffect">
                                  <p:stCondLst>
                                    <p:cond delay="50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fltVal val="0"/>
                                          </p:val>
                                        </p:tav>
                                      </p:tavLst>
                                    </p:anim>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07" r="261"/>
          <a:stretch/>
        </p:blipFill>
        <p:spPr>
          <a:xfrm>
            <a:off x="0" y="0"/>
            <a:ext cx="9144000" cy="6858000"/>
          </a:xfrm>
          <a:prstGeom prst="rect">
            <a:avLst/>
          </a:prstGeom>
        </p:spPr>
      </p:pic>
      <p:sp>
        <p:nvSpPr>
          <p:cNvPr id="2" name="Title 1"/>
          <p:cNvSpPr>
            <a:spLocks noGrp="1"/>
          </p:cNvSpPr>
          <p:nvPr>
            <p:ph type="title"/>
          </p:nvPr>
        </p:nvSpPr>
        <p:spPr>
          <a:xfrm>
            <a:off x="609600" y="1828800"/>
            <a:ext cx="8001000" cy="2971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76200" dist="50800" dir="5400000" algn="tl" rotWithShape="0">
                    <a:srgbClr val="000000">
                      <a:alpha val="65000"/>
                    </a:srgbClr>
                  </a:outerShdw>
                </a:effectLst>
              </a:rPr>
              <a:t>The hope of the righteous will be gladness, But the expectation of the wicked will perish.            </a:t>
            </a:r>
            <a:r>
              <a:rPr lang="en-US" sz="3200" b="1" i="1" spc="5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76200" dist="50800" dir="5400000" algn="tl" rotWithShape="0">
                    <a:srgbClr val="000000">
                      <a:alpha val="65000"/>
                    </a:srgbClr>
                  </a:outerShdw>
                </a:effectLst>
              </a:rPr>
              <a:t>— Proverbs 10:28 </a:t>
            </a:r>
            <a:r>
              <a:rPr lang="en-US" b="1" i="1" spc="5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5257801" y="2438400"/>
            <a:ext cx="3428999"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expectation</a:t>
            </a:r>
            <a:endParaRPr lang="en-US" b="1" i="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endParaRPr>
          </a:p>
        </p:txBody>
      </p:sp>
      <p:sp>
        <p:nvSpPr>
          <p:cNvPr id="5" name="Title 1"/>
          <p:cNvSpPr txBox="1">
            <a:spLocks/>
          </p:cNvSpPr>
          <p:nvPr/>
        </p:nvSpPr>
        <p:spPr>
          <a:xfrm>
            <a:off x="6190768" y="5029200"/>
            <a:ext cx="2496032"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Desire</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3" name="Title 1"/>
          <p:cNvSpPr txBox="1">
            <a:spLocks/>
          </p:cNvSpPr>
          <p:nvPr/>
        </p:nvSpPr>
        <p:spPr>
          <a:xfrm>
            <a:off x="3200400" y="4191000"/>
            <a:ext cx="1714501"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Long</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4" name="Title 1"/>
          <p:cNvSpPr txBox="1">
            <a:spLocks/>
          </p:cNvSpPr>
          <p:nvPr/>
        </p:nvSpPr>
        <p:spPr>
          <a:xfrm>
            <a:off x="-152400" y="3200400"/>
            <a:ext cx="18288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Wish</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5" name="Title 1"/>
          <p:cNvSpPr txBox="1">
            <a:spLocks/>
          </p:cNvSpPr>
          <p:nvPr/>
        </p:nvSpPr>
        <p:spPr>
          <a:xfrm>
            <a:off x="4819650" y="2590800"/>
            <a:ext cx="249555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Belief</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6" name="Title 1"/>
          <p:cNvSpPr txBox="1">
            <a:spLocks/>
          </p:cNvSpPr>
          <p:nvPr/>
        </p:nvSpPr>
        <p:spPr>
          <a:xfrm>
            <a:off x="4343400" y="0"/>
            <a:ext cx="19812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Hope</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7" name="Title 1"/>
          <p:cNvSpPr txBox="1">
            <a:spLocks/>
          </p:cNvSpPr>
          <p:nvPr/>
        </p:nvSpPr>
        <p:spPr>
          <a:xfrm>
            <a:off x="228601" y="228600"/>
            <a:ext cx="3428999"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Anticipation</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8" name="Title 1"/>
          <p:cNvSpPr txBox="1">
            <a:spLocks/>
          </p:cNvSpPr>
          <p:nvPr/>
        </p:nvSpPr>
        <p:spPr>
          <a:xfrm>
            <a:off x="152400" y="5562600"/>
            <a:ext cx="2819399"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Suppose</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19" name="Title 1"/>
          <p:cNvSpPr txBox="1">
            <a:spLocks/>
          </p:cNvSpPr>
          <p:nvPr/>
        </p:nvSpPr>
        <p:spPr>
          <a:xfrm>
            <a:off x="6057901" y="1066800"/>
            <a:ext cx="2171699"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rPr>
              <a:t>Expect</a:t>
            </a:r>
            <a:endParaRPr lang="en-US" b="1" i="1" spc="50" dirty="0">
              <a:ln w="11430"/>
              <a:solidFill>
                <a:schemeClr val="accent6">
                  <a:lumMod val="75000"/>
                </a:schemeClr>
              </a:solidFill>
              <a:effectLst>
                <a:glow rad="38100">
                  <a:schemeClr val="tx1"/>
                </a:glow>
                <a:outerShdw blurRad="76200" dist="50800" dir="5400000" algn="tl" rotWithShape="0">
                  <a:srgbClr val="000000">
                    <a:alpha val="65000"/>
                  </a:srgbClr>
                </a:outerShdw>
              </a:effectLst>
            </a:endParaRPr>
          </a:p>
        </p:txBody>
      </p:sp>
      <p:sp>
        <p:nvSpPr>
          <p:cNvPr id="21" name="Title 1">
            <a:extLst>
              <a:ext uri="{FF2B5EF4-FFF2-40B4-BE49-F238E27FC236}">
                <a16:creationId xmlns:a16="http://schemas.microsoft.com/office/drawing/2014/main" id="{B6395FF3-0FAF-455B-82E1-6EFF7B13725F}"/>
              </a:ext>
            </a:extLst>
          </p:cNvPr>
          <p:cNvSpPr txBox="1">
            <a:spLocks/>
          </p:cNvSpPr>
          <p:nvPr/>
        </p:nvSpPr>
        <p:spPr>
          <a:xfrm>
            <a:off x="1726810" y="1903629"/>
            <a:ext cx="1861734" cy="806234"/>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5E9EFF"/>
                    </a:gs>
                    <a:gs pos="39999">
                      <a:srgbClr val="85C2FF"/>
                    </a:gs>
                    <a:gs pos="70000">
                      <a:srgbClr val="C4D6EB"/>
                    </a:gs>
                    <a:gs pos="100000">
                      <a:srgbClr val="FFEBFA"/>
                    </a:gs>
                  </a:gsLst>
                  <a:lin ang="5400000" scaled="0"/>
                </a:gradFill>
                <a:effectLst>
                  <a:glow rad="76200">
                    <a:schemeClr val="tx1"/>
                  </a:glow>
                  <a:outerShdw blurRad="76200" dist="50800" dir="5400000" algn="tl" rotWithShape="0">
                    <a:srgbClr val="000000">
                      <a:alpha val="65000"/>
                    </a:srgbClr>
                  </a:outerShdw>
                </a:effectLst>
              </a:rPr>
              <a:t>hope</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075 0.25532 " pathEditMode="relative" ptsTypes="AA">
                                      <p:cBhvr>
                                        <p:cTn id="10" dur="1000" spd="-100000" fill="hold"/>
                                        <p:tgtEl>
                                          <p:spTgt spid="2"/>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1"/>
                                        </p:tgtEl>
                                      </p:cBhvr>
                                    </p:animEffect>
                                    <p:set>
                                      <p:cBhvr>
                                        <p:cTn id="14" dur="1" fill="hold">
                                          <p:stCondLst>
                                            <p:cond delay="24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grpId="1" nodeType="withEffect">
                                  <p:stCondLst>
                                    <p:cond delay="0"/>
                                  </p:stCondLst>
                                  <p:childTnLst>
                                    <p:animMotion origin="layout" path="M 0 -3.33333E-6 L -0.44028 0.00417 " pathEditMode="relative" rAng="0" ptsTypes="AA">
                                      <p:cBhvr>
                                        <p:cTn id="21" dur="2000" fill="hold"/>
                                        <p:tgtEl>
                                          <p:spTgt spid="4"/>
                                        </p:tgtEl>
                                        <p:attrNameLst>
                                          <p:attrName>ppt_x</p:attrName>
                                          <p:attrName>ppt_y</p:attrName>
                                        </p:attrNameLst>
                                      </p:cBhvr>
                                      <p:rCtr x="-22014" y="208"/>
                                    </p:animMotion>
                                  </p:childTnLst>
                                </p:cTn>
                              </p:par>
                              <p:par>
                                <p:cTn id="22" presetID="10" presetClass="exit" presetSubtype="0" fill="hold" grpId="2"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500" fill="hold"/>
                                        <p:tgtEl>
                                          <p:spTgt spid="18"/>
                                        </p:tgtEl>
                                        <p:attrNameLst>
                                          <p:attrName>ppt_w</p:attrName>
                                        </p:attrNameLst>
                                      </p:cBhvr>
                                      <p:tavLst>
                                        <p:tav tm="0">
                                          <p:val>
                                            <p:fltVal val="0"/>
                                          </p:val>
                                        </p:tav>
                                        <p:tav tm="100000">
                                          <p:val>
                                            <p:strVal val="#ppt_w"/>
                                          </p:val>
                                        </p:tav>
                                      </p:tavLst>
                                    </p:anim>
                                    <p:anim calcmode="lin" valueType="num">
                                      <p:cBhvr>
                                        <p:cTn id="30" dur="1500" fill="hold"/>
                                        <p:tgtEl>
                                          <p:spTgt spid="18"/>
                                        </p:tgtEl>
                                        <p:attrNameLst>
                                          <p:attrName>ppt_h</p:attrName>
                                        </p:attrNameLst>
                                      </p:cBhvr>
                                      <p:tavLst>
                                        <p:tav tm="0">
                                          <p:val>
                                            <p:fltVal val="0"/>
                                          </p:val>
                                        </p:tav>
                                        <p:tav tm="100000">
                                          <p:val>
                                            <p:strVal val="#ppt_h"/>
                                          </p:val>
                                        </p:tav>
                                      </p:tavLst>
                                    </p:anim>
                                  </p:childTnLst>
                                </p:cTn>
                              </p:par>
                              <p:par>
                                <p:cTn id="31" presetID="0" presetClass="path" presetSubtype="0" accel="50000" decel="50000" fill="hold" grpId="1" nodeType="withEffect">
                                  <p:stCondLst>
                                    <p:cond delay="0"/>
                                  </p:stCondLst>
                                  <p:childTnLst>
                                    <p:animMotion origin="layout" path="M -3.33333E-6 3.395E-6 L 0.13039 -0.44797 " pathEditMode="relative" rAng="0" ptsTypes="AA">
                                      <p:cBhvr>
                                        <p:cTn id="32" dur="1500" spd="-100000" fill="hold"/>
                                        <p:tgtEl>
                                          <p:spTgt spid="18"/>
                                        </p:tgtEl>
                                        <p:attrNameLst>
                                          <p:attrName>ppt_x</p:attrName>
                                          <p:attrName>ppt_y</p:attrName>
                                        </p:attrNameLst>
                                      </p:cBhvr>
                                      <p:rCtr x="6510" y="-22410"/>
                                    </p:animMotion>
                                  </p:childTnLst>
                                </p:cTn>
                              </p:par>
                              <p:par>
                                <p:cTn id="33" presetID="23" presetClass="entr" presetSubtype="16" fill="hold" grpId="0"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500" fill="hold"/>
                                        <p:tgtEl>
                                          <p:spTgt spid="14"/>
                                        </p:tgtEl>
                                        <p:attrNameLst>
                                          <p:attrName>ppt_w</p:attrName>
                                        </p:attrNameLst>
                                      </p:cBhvr>
                                      <p:tavLst>
                                        <p:tav tm="0">
                                          <p:val>
                                            <p:fltVal val="0"/>
                                          </p:val>
                                        </p:tav>
                                        <p:tav tm="100000">
                                          <p:val>
                                            <p:strVal val="#ppt_w"/>
                                          </p:val>
                                        </p:tav>
                                      </p:tavLst>
                                    </p:anim>
                                    <p:anim calcmode="lin" valueType="num">
                                      <p:cBhvr>
                                        <p:cTn id="36" dur="1500" fill="hold"/>
                                        <p:tgtEl>
                                          <p:spTgt spid="14"/>
                                        </p:tgtEl>
                                        <p:attrNameLst>
                                          <p:attrName>ppt_h</p:attrName>
                                        </p:attrNameLst>
                                      </p:cBhvr>
                                      <p:tavLst>
                                        <p:tav tm="0">
                                          <p:val>
                                            <p:fltVal val="0"/>
                                          </p:val>
                                        </p:tav>
                                        <p:tav tm="100000">
                                          <p:val>
                                            <p:strVal val="#ppt_h"/>
                                          </p:val>
                                        </p:tav>
                                      </p:tavLst>
                                    </p:anim>
                                  </p:childTnLst>
                                </p:cTn>
                              </p:par>
                              <p:par>
                                <p:cTn id="37" presetID="0" presetClass="path" presetSubtype="0" accel="50000" decel="50000" fill="hold" grpId="1" nodeType="withEffect">
                                  <p:stCondLst>
                                    <p:cond delay="250"/>
                                  </p:stCondLst>
                                  <p:childTnLst>
                                    <p:animMotion origin="layout" path="M -3.33333E-6 -7.9556E-7 L 0.21667 -0.09875 " pathEditMode="relative" rAng="0" ptsTypes="AA">
                                      <p:cBhvr>
                                        <p:cTn id="38" dur="1500" spd="-100000" fill="hold"/>
                                        <p:tgtEl>
                                          <p:spTgt spid="14"/>
                                        </p:tgtEl>
                                        <p:attrNameLst>
                                          <p:attrName>ppt_x</p:attrName>
                                          <p:attrName>ppt_y</p:attrName>
                                        </p:attrNameLst>
                                      </p:cBhvr>
                                      <p:rCtr x="10833" y="-4949"/>
                                    </p:animMotion>
                                  </p:childTnLst>
                                </p:cTn>
                              </p:par>
                              <p:par>
                                <p:cTn id="39" presetID="23" presetClass="entr" presetSubtype="16" fill="hold" grpId="0" nodeType="withEffect">
                                  <p:stCondLst>
                                    <p:cond delay="5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500" fill="hold"/>
                                        <p:tgtEl>
                                          <p:spTgt spid="17"/>
                                        </p:tgtEl>
                                        <p:attrNameLst>
                                          <p:attrName>ppt_w</p:attrName>
                                        </p:attrNameLst>
                                      </p:cBhvr>
                                      <p:tavLst>
                                        <p:tav tm="0">
                                          <p:val>
                                            <p:fltVal val="0"/>
                                          </p:val>
                                        </p:tav>
                                        <p:tav tm="100000">
                                          <p:val>
                                            <p:strVal val="#ppt_w"/>
                                          </p:val>
                                        </p:tav>
                                      </p:tavLst>
                                    </p:anim>
                                    <p:anim calcmode="lin" valueType="num">
                                      <p:cBhvr>
                                        <p:cTn id="42" dur="1500" fill="hold"/>
                                        <p:tgtEl>
                                          <p:spTgt spid="17"/>
                                        </p:tgtEl>
                                        <p:attrNameLst>
                                          <p:attrName>ppt_h</p:attrName>
                                        </p:attrNameLst>
                                      </p:cBhvr>
                                      <p:tavLst>
                                        <p:tav tm="0">
                                          <p:val>
                                            <p:fltVal val="0"/>
                                          </p:val>
                                        </p:tav>
                                        <p:tav tm="100000">
                                          <p:val>
                                            <p:strVal val="#ppt_h"/>
                                          </p:val>
                                        </p:tav>
                                      </p:tavLst>
                                    </p:anim>
                                  </p:childTnLst>
                                </p:cTn>
                              </p:par>
                              <p:par>
                                <p:cTn id="43" presetID="0" presetClass="path" presetSubtype="0" accel="50000" decel="50000" fill="hold" grpId="1" nodeType="withEffect">
                                  <p:stCondLst>
                                    <p:cond delay="500"/>
                                  </p:stCondLst>
                                  <p:childTnLst>
                                    <p:animMotion origin="layout" path="M 2.77556E-17 1.67438E-6 L 0.0875 0.33256 " pathEditMode="relative" rAng="0" ptsTypes="AA">
                                      <p:cBhvr>
                                        <p:cTn id="44" dur="1500" spd="-100000" fill="hold"/>
                                        <p:tgtEl>
                                          <p:spTgt spid="17"/>
                                        </p:tgtEl>
                                        <p:attrNameLst>
                                          <p:attrName>ppt_x</p:attrName>
                                          <p:attrName>ppt_y</p:attrName>
                                        </p:attrNameLst>
                                      </p:cBhvr>
                                      <p:rCtr x="4375" y="16628"/>
                                    </p:animMotion>
                                  </p:childTnLst>
                                </p:cTn>
                              </p:par>
                              <p:par>
                                <p:cTn id="45" presetID="23" presetClass="entr" presetSubtype="16" fill="hold" grpId="0" nodeType="withEffect">
                                  <p:stCondLst>
                                    <p:cond delay="750"/>
                                  </p:stCondLst>
                                  <p:childTnLst>
                                    <p:set>
                                      <p:cBhvr>
                                        <p:cTn id="46" dur="1" fill="hold">
                                          <p:stCondLst>
                                            <p:cond delay="0"/>
                                          </p:stCondLst>
                                        </p:cTn>
                                        <p:tgtEl>
                                          <p:spTgt spid="5"/>
                                        </p:tgtEl>
                                        <p:attrNameLst>
                                          <p:attrName>style.visibility</p:attrName>
                                        </p:attrNameLst>
                                      </p:cBhvr>
                                      <p:to>
                                        <p:strVal val="visible"/>
                                      </p:to>
                                    </p:set>
                                    <p:anim calcmode="lin" valueType="num">
                                      <p:cBhvr>
                                        <p:cTn id="47" dur="1500" fill="hold"/>
                                        <p:tgtEl>
                                          <p:spTgt spid="5"/>
                                        </p:tgtEl>
                                        <p:attrNameLst>
                                          <p:attrName>ppt_w</p:attrName>
                                        </p:attrNameLst>
                                      </p:cBhvr>
                                      <p:tavLst>
                                        <p:tav tm="0">
                                          <p:val>
                                            <p:fltVal val="0"/>
                                          </p:val>
                                        </p:tav>
                                        <p:tav tm="100000">
                                          <p:val>
                                            <p:strVal val="#ppt_w"/>
                                          </p:val>
                                        </p:tav>
                                      </p:tavLst>
                                    </p:anim>
                                    <p:anim calcmode="lin" valueType="num">
                                      <p:cBhvr>
                                        <p:cTn id="48" dur="1500" fill="hold"/>
                                        <p:tgtEl>
                                          <p:spTgt spid="5"/>
                                        </p:tgtEl>
                                        <p:attrNameLst>
                                          <p:attrName>ppt_h</p:attrName>
                                        </p:attrNameLst>
                                      </p:cBhvr>
                                      <p:tavLst>
                                        <p:tav tm="0">
                                          <p:val>
                                            <p:fltVal val="0"/>
                                          </p:val>
                                        </p:tav>
                                        <p:tav tm="100000">
                                          <p:val>
                                            <p:strVal val="#ppt_h"/>
                                          </p:val>
                                        </p:tav>
                                      </p:tavLst>
                                    </p:anim>
                                  </p:childTnLst>
                                </p:cTn>
                              </p:par>
                              <p:par>
                                <p:cTn id="49" presetID="0" presetClass="path" presetSubtype="0" accel="50000" decel="50000" fill="hold" grpId="1" nodeType="withEffect">
                                  <p:stCondLst>
                                    <p:cond delay="750"/>
                                  </p:stCondLst>
                                  <p:childTnLst>
                                    <p:animMotion origin="layout" path="M -1.66667E-6 -7.77058E-7 L -0.51614 -0.37188 " pathEditMode="relative" rAng="0" ptsTypes="AA">
                                      <p:cBhvr>
                                        <p:cTn id="50" dur="1500" spd="-100000" fill="hold"/>
                                        <p:tgtEl>
                                          <p:spTgt spid="5"/>
                                        </p:tgtEl>
                                        <p:attrNameLst>
                                          <p:attrName>ppt_x</p:attrName>
                                          <p:attrName>ppt_y</p:attrName>
                                        </p:attrNameLst>
                                      </p:cBhvr>
                                      <p:rCtr x="-25816" y="-18594"/>
                                    </p:animMotion>
                                  </p:childTnLst>
                                </p:cTn>
                              </p:par>
                              <p:par>
                                <p:cTn id="51" presetID="23" presetClass="entr" presetSubtype="16" fill="hold" grpId="0"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500" fill="hold"/>
                                        <p:tgtEl>
                                          <p:spTgt spid="13"/>
                                        </p:tgtEl>
                                        <p:attrNameLst>
                                          <p:attrName>ppt_w</p:attrName>
                                        </p:attrNameLst>
                                      </p:cBhvr>
                                      <p:tavLst>
                                        <p:tav tm="0">
                                          <p:val>
                                            <p:fltVal val="0"/>
                                          </p:val>
                                        </p:tav>
                                        <p:tav tm="100000">
                                          <p:val>
                                            <p:strVal val="#ppt_w"/>
                                          </p:val>
                                        </p:tav>
                                      </p:tavLst>
                                    </p:anim>
                                    <p:anim calcmode="lin" valueType="num">
                                      <p:cBhvr>
                                        <p:cTn id="54" dur="1500" fill="hold"/>
                                        <p:tgtEl>
                                          <p:spTgt spid="13"/>
                                        </p:tgtEl>
                                        <p:attrNameLst>
                                          <p:attrName>ppt_h</p:attrName>
                                        </p:attrNameLst>
                                      </p:cBhvr>
                                      <p:tavLst>
                                        <p:tav tm="0">
                                          <p:val>
                                            <p:fltVal val="0"/>
                                          </p:val>
                                        </p:tav>
                                        <p:tav tm="100000">
                                          <p:val>
                                            <p:strVal val="#ppt_h"/>
                                          </p:val>
                                        </p:tav>
                                      </p:tavLst>
                                    </p:anim>
                                  </p:childTnLst>
                                </p:cTn>
                              </p:par>
                              <p:par>
                                <p:cTn id="55" presetID="0" presetClass="path" presetSubtype="0" accel="50000" decel="50000" fill="hold" grpId="1" nodeType="withEffect">
                                  <p:stCondLst>
                                    <p:cond delay="1000"/>
                                  </p:stCondLst>
                                  <p:childTnLst>
                                    <p:animMotion origin="layout" path="M 0 -1.61887E-6 L -0.14375 -0.24468 " pathEditMode="relative" rAng="0" ptsTypes="AA">
                                      <p:cBhvr>
                                        <p:cTn id="56" dur="1500" spd="-100000" fill="hold"/>
                                        <p:tgtEl>
                                          <p:spTgt spid="13"/>
                                        </p:tgtEl>
                                        <p:attrNameLst>
                                          <p:attrName>ppt_x</p:attrName>
                                          <p:attrName>ppt_y</p:attrName>
                                        </p:attrNameLst>
                                      </p:cBhvr>
                                      <p:rCtr x="-7187" y="-12234"/>
                                    </p:animMotion>
                                  </p:childTnLst>
                                </p:cTn>
                              </p:par>
                              <p:par>
                                <p:cTn id="57" presetID="23" presetClass="entr" presetSubtype="16" fill="hold" grpId="0" nodeType="withEffect">
                                  <p:stCondLst>
                                    <p:cond delay="125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500" fill="hold"/>
                                        <p:tgtEl>
                                          <p:spTgt spid="15"/>
                                        </p:tgtEl>
                                        <p:attrNameLst>
                                          <p:attrName>ppt_w</p:attrName>
                                        </p:attrNameLst>
                                      </p:cBhvr>
                                      <p:tavLst>
                                        <p:tav tm="0">
                                          <p:val>
                                            <p:fltVal val="0"/>
                                          </p:val>
                                        </p:tav>
                                        <p:tav tm="100000">
                                          <p:val>
                                            <p:strVal val="#ppt_w"/>
                                          </p:val>
                                        </p:tav>
                                      </p:tavLst>
                                    </p:anim>
                                    <p:anim calcmode="lin" valueType="num">
                                      <p:cBhvr>
                                        <p:cTn id="60" dur="1500" fill="hold"/>
                                        <p:tgtEl>
                                          <p:spTgt spid="15"/>
                                        </p:tgtEl>
                                        <p:attrNameLst>
                                          <p:attrName>ppt_h</p:attrName>
                                        </p:attrNameLst>
                                      </p:cBhvr>
                                      <p:tavLst>
                                        <p:tav tm="0">
                                          <p:val>
                                            <p:fltVal val="0"/>
                                          </p:val>
                                        </p:tav>
                                        <p:tav tm="100000">
                                          <p:val>
                                            <p:strVal val="#ppt_h"/>
                                          </p:val>
                                        </p:tav>
                                      </p:tavLst>
                                    </p:anim>
                                  </p:childTnLst>
                                </p:cTn>
                              </p:par>
                              <p:par>
                                <p:cTn id="61" presetID="0" presetClass="path" presetSubtype="0" accel="50000" decel="50000" fill="hold" grpId="1" nodeType="withEffect">
                                  <p:stCondLst>
                                    <p:cond delay="1250"/>
                                  </p:stCondLst>
                                  <p:childTnLst>
                                    <p:animMotion origin="layout" path="M -1.66667E-6 -4.13506E-6 L -0.36476 -0.01156 " pathEditMode="relative" rAng="0" ptsTypes="AA">
                                      <p:cBhvr>
                                        <p:cTn id="62" dur="1500" spd="-100000" fill="hold"/>
                                        <p:tgtEl>
                                          <p:spTgt spid="15"/>
                                        </p:tgtEl>
                                        <p:attrNameLst>
                                          <p:attrName>ppt_x</p:attrName>
                                          <p:attrName>ppt_y</p:attrName>
                                        </p:attrNameLst>
                                      </p:cBhvr>
                                      <p:rCtr x="-18247" y="-578"/>
                                    </p:animMotion>
                                  </p:childTnLst>
                                </p:cTn>
                              </p:par>
                              <p:par>
                                <p:cTn id="63" presetID="23" presetClass="entr" presetSubtype="16" fill="hold" grpId="0" nodeType="withEffect">
                                  <p:stCondLst>
                                    <p:cond delay="15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500" fill="hold"/>
                                        <p:tgtEl>
                                          <p:spTgt spid="19"/>
                                        </p:tgtEl>
                                        <p:attrNameLst>
                                          <p:attrName>ppt_w</p:attrName>
                                        </p:attrNameLst>
                                      </p:cBhvr>
                                      <p:tavLst>
                                        <p:tav tm="0">
                                          <p:val>
                                            <p:fltVal val="0"/>
                                          </p:val>
                                        </p:tav>
                                        <p:tav tm="100000">
                                          <p:val>
                                            <p:strVal val="#ppt_w"/>
                                          </p:val>
                                        </p:tav>
                                      </p:tavLst>
                                    </p:anim>
                                    <p:anim calcmode="lin" valueType="num">
                                      <p:cBhvr>
                                        <p:cTn id="66" dur="1500" fill="hold"/>
                                        <p:tgtEl>
                                          <p:spTgt spid="19"/>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1" nodeType="withEffect">
                                  <p:stCondLst>
                                    <p:cond delay="1500"/>
                                  </p:stCondLst>
                                  <p:childTnLst>
                                    <p:animMotion origin="layout" path="M 0 2.51619E-6 L -0.48125 0.21045 " pathEditMode="relative" rAng="0" ptsTypes="AA">
                                      <p:cBhvr>
                                        <p:cTn id="68" dur="1500" spd="-100000" fill="hold"/>
                                        <p:tgtEl>
                                          <p:spTgt spid="19"/>
                                        </p:tgtEl>
                                        <p:attrNameLst>
                                          <p:attrName>ppt_x</p:attrName>
                                          <p:attrName>ppt_y</p:attrName>
                                        </p:attrNameLst>
                                      </p:cBhvr>
                                      <p:rCtr x="-24062" y="10523"/>
                                    </p:animMotion>
                                  </p:childTnLst>
                                </p:cTn>
                              </p:par>
                              <p:par>
                                <p:cTn id="69" presetID="23" presetClass="entr" presetSubtype="16" fill="hold" grpId="0" nodeType="withEffect">
                                  <p:stCondLst>
                                    <p:cond delay="175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500" fill="hold"/>
                                        <p:tgtEl>
                                          <p:spTgt spid="16"/>
                                        </p:tgtEl>
                                        <p:attrNameLst>
                                          <p:attrName>ppt_w</p:attrName>
                                        </p:attrNameLst>
                                      </p:cBhvr>
                                      <p:tavLst>
                                        <p:tav tm="0">
                                          <p:val>
                                            <p:fltVal val="0"/>
                                          </p:val>
                                        </p:tav>
                                        <p:tav tm="100000">
                                          <p:val>
                                            <p:strVal val="#ppt_w"/>
                                          </p:val>
                                        </p:tav>
                                      </p:tavLst>
                                    </p:anim>
                                    <p:anim calcmode="lin" valueType="num">
                                      <p:cBhvr>
                                        <p:cTn id="72" dur="1500" fill="hold"/>
                                        <p:tgtEl>
                                          <p:spTgt spid="16"/>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1" nodeType="withEffect">
                                  <p:stCondLst>
                                    <p:cond delay="1750"/>
                                  </p:stCondLst>
                                  <p:childTnLst>
                                    <p:animMotion origin="layout" path="M -3.33333E-6 4.17206E-6 L -0.28211 0.36748 " pathEditMode="relative" rAng="0" ptsTypes="AA">
                                      <p:cBhvr>
                                        <p:cTn id="74" dur="1500" spd="-100000" fill="hold"/>
                                        <p:tgtEl>
                                          <p:spTgt spid="16"/>
                                        </p:tgtEl>
                                        <p:attrNameLst>
                                          <p:attrName>ppt_x</p:attrName>
                                          <p:attrName>ppt_y</p:attrName>
                                        </p:attrNameLst>
                                      </p:cBhvr>
                                      <p:rCtr x="-14115" y="18363"/>
                                    </p:animMotion>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grpId="2" nodeType="clickEffect">
                                  <p:stCondLst>
                                    <p:cond delay="0"/>
                                  </p:stCondLst>
                                  <p:childTnLst>
                                    <p:animMotion origin="layout" path="M -1.66667E-6 -1.11111E-6 L -0.23455 -0.07361 " pathEditMode="relative" rAng="0" ptsTypes="AA">
                                      <p:cBhvr>
                                        <p:cTn id="78" dur="1500" fill="hold"/>
                                        <p:tgtEl>
                                          <p:spTgt spid="5"/>
                                        </p:tgtEl>
                                        <p:attrNameLst>
                                          <p:attrName>ppt_x</p:attrName>
                                          <p:attrName>ppt_y</p:attrName>
                                        </p:attrNameLst>
                                      </p:cBhvr>
                                      <p:rCtr x="-11736" y="-3681"/>
                                    </p:animMotion>
                                  </p:childTnLst>
                                </p:cTn>
                              </p:par>
                              <p:par>
                                <p:cTn id="79" presetID="0" presetClass="path" presetSubtype="0" accel="50000" decel="50000" fill="hold" grpId="3" nodeType="withEffect">
                                  <p:stCondLst>
                                    <p:cond delay="0"/>
                                  </p:stCondLst>
                                  <p:childTnLst>
                                    <p:animMotion origin="layout" path="M 0 1.11111E-6 L 0.13663 0.04884 " pathEditMode="relative" rAng="0" ptsTypes="AA">
                                      <p:cBhvr>
                                        <p:cTn id="80" dur="1500" fill="hold"/>
                                        <p:tgtEl>
                                          <p:spTgt spid="13"/>
                                        </p:tgtEl>
                                        <p:attrNameLst>
                                          <p:attrName>ppt_x</p:attrName>
                                          <p:attrName>ppt_y</p:attrName>
                                        </p:attrNameLst>
                                      </p:cBhvr>
                                      <p:rCtr x="6823" y="2431"/>
                                    </p:animMotion>
                                  </p:childTnLst>
                                </p:cTn>
                              </p:par>
                              <p:par>
                                <p:cTn id="81" presetID="0" presetClass="path" presetSubtype="0" accel="50000" decel="50000" fill="hold" grpId="3" nodeType="withEffect">
                                  <p:stCondLst>
                                    <p:cond delay="0"/>
                                  </p:stCondLst>
                                  <p:childTnLst>
                                    <p:animMotion origin="layout" path="M -1.66667E-6 4.44444E-6 L -0.0842 0.28171 " pathEditMode="relative" rAng="0" ptsTypes="AA">
                                      <p:cBhvr>
                                        <p:cTn id="82" dur="1500" fill="hold"/>
                                        <p:tgtEl>
                                          <p:spTgt spid="15"/>
                                        </p:tgtEl>
                                        <p:attrNameLst>
                                          <p:attrName>ppt_x</p:attrName>
                                          <p:attrName>ppt_y</p:attrName>
                                        </p:attrNameLst>
                                      </p:cBhvr>
                                      <p:rCtr x="-4219" y="14074"/>
                                    </p:animMotion>
                                  </p:childTnLst>
                                </p:cTn>
                              </p:par>
                              <p:par>
                                <p:cTn id="83" presetID="0" presetClass="path" presetSubtype="0" accel="50000" decel="50000" fill="hold" grpId="3" nodeType="withEffect">
                                  <p:stCondLst>
                                    <p:cond delay="0"/>
                                  </p:stCondLst>
                                  <p:childTnLst>
                                    <p:animMotion origin="layout" path="M 0 -3.33333E-6 L -0.20208 0.5044 " pathEditMode="relative" rAng="0" ptsTypes="AA">
                                      <p:cBhvr>
                                        <p:cTn id="84" dur="1500" fill="hold"/>
                                        <p:tgtEl>
                                          <p:spTgt spid="19"/>
                                        </p:tgtEl>
                                        <p:attrNameLst>
                                          <p:attrName>ppt_x</p:attrName>
                                          <p:attrName>ppt_y</p:attrName>
                                        </p:attrNameLst>
                                      </p:cBhvr>
                                      <p:rCtr x="-10104" y="25208"/>
                                    </p:animMotion>
                                  </p:childTnLst>
                                </p:cTn>
                              </p:par>
                              <p:par>
                                <p:cTn id="85" presetID="0" presetClass="path" presetSubtype="0" accel="50000" decel="50000" fill="hold" grpId="3" nodeType="withEffect">
                                  <p:stCondLst>
                                    <p:cond delay="0"/>
                                  </p:stCondLst>
                                  <p:childTnLst>
                                    <p:animMotion origin="layout" path="M -3.33333E-6 2.22222E-6 L -0.00347 0.66018 " pathEditMode="relative" rAng="0" ptsTypes="AA">
                                      <p:cBhvr>
                                        <p:cTn id="86" dur="1500" fill="hold"/>
                                        <p:tgtEl>
                                          <p:spTgt spid="16"/>
                                        </p:tgtEl>
                                        <p:attrNameLst>
                                          <p:attrName>ppt_x</p:attrName>
                                          <p:attrName>ppt_y</p:attrName>
                                        </p:attrNameLst>
                                      </p:cBhvr>
                                      <p:rCtr x="-174" y="33009"/>
                                    </p:animMotion>
                                  </p:childTnLst>
                                </p:cTn>
                              </p:par>
                              <p:par>
                                <p:cTn id="87" presetID="0" presetClass="path" presetSubtype="0" accel="50000" decel="50000" fill="hold" grpId="3" nodeType="withEffect">
                                  <p:stCondLst>
                                    <p:cond delay="0"/>
                                  </p:stCondLst>
                                  <p:childTnLst>
                                    <p:animMotion origin="layout" path="M 2.77556E-17 -1.11111E-6 L 0.36701 0.62616 " pathEditMode="relative" rAng="0" ptsTypes="AA">
                                      <p:cBhvr>
                                        <p:cTn id="88" dur="1500" fill="hold"/>
                                        <p:tgtEl>
                                          <p:spTgt spid="17"/>
                                        </p:tgtEl>
                                        <p:attrNameLst>
                                          <p:attrName>ppt_x</p:attrName>
                                          <p:attrName>ppt_y</p:attrName>
                                        </p:attrNameLst>
                                      </p:cBhvr>
                                      <p:rCtr x="18351" y="31296"/>
                                    </p:animMotion>
                                  </p:childTnLst>
                                </p:cTn>
                              </p:par>
                              <p:par>
                                <p:cTn id="89" presetID="0" presetClass="path" presetSubtype="0" accel="50000" decel="50000" fill="hold" grpId="3" nodeType="withEffect">
                                  <p:stCondLst>
                                    <p:cond delay="0"/>
                                  </p:stCondLst>
                                  <p:childTnLst>
                                    <p:animMotion origin="layout" path="M -3.33333E-6 -4.44444E-6 L 0.49601 0.19283 " pathEditMode="relative" rAng="0" ptsTypes="AA">
                                      <p:cBhvr>
                                        <p:cTn id="90" dur="1500" fill="hold"/>
                                        <p:tgtEl>
                                          <p:spTgt spid="14"/>
                                        </p:tgtEl>
                                        <p:attrNameLst>
                                          <p:attrName>ppt_x</p:attrName>
                                          <p:attrName>ppt_y</p:attrName>
                                        </p:attrNameLst>
                                      </p:cBhvr>
                                      <p:rCtr x="24792" y="9630"/>
                                    </p:animMotion>
                                  </p:childTnLst>
                                </p:cTn>
                              </p:par>
                              <p:par>
                                <p:cTn id="91" presetID="0" presetClass="path" presetSubtype="0" accel="50000" decel="50000" fill="hold" grpId="3" nodeType="withEffect">
                                  <p:stCondLst>
                                    <p:cond delay="0"/>
                                  </p:stCondLst>
                                  <p:childTnLst>
                                    <p:animMotion origin="layout" path="M -3.33333E-6 1.11111E-6 L 0.40816 -0.15139 " pathEditMode="relative" rAng="0" ptsTypes="AA">
                                      <p:cBhvr>
                                        <p:cTn id="92" dur="1500" fill="hold"/>
                                        <p:tgtEl>
                                          <p:spTgt spid="18"/>
                                        </p:tgtEl>
                                        <p:attrNameLst>
                                          <p:attrName>ppt_x</p:attrName>
                                          <p:attrName>ppt_y</p:attrName>
                                        </p:attrNameLst>
                                      </p:cBhvr>
                                      <p:rCtr x="20399" y="-7569"/>
                                    </p:animMotion>
                                  </p:childTnLst>
                                </p:cTn>
                              </p:par>
                              <p:par>
                                <p:cTn id="93" presetID="23" presetClass="exit" presetSubtype="32" fill="hold" grpId="2" nodeType="withEffect">
                                  <p:stCondLst>
                                    <p:cond delay="0"/>
                                  </p:stCondLst>
                                  <p:childTnLst>
                                    <p:anim calcmode="lin" valueType="num">
                                      <p:cBhvr>
                                        <p:cTn id="94" dur="1500"/>
                                        <p:tgtEl>
                                          <p:spTgt spid="18"/>
                                        </p:tgtEl>
                                        <p:attrNameLst>
                                          <p:attrName>ppt_w</p:attrName>
                                        </p:attrNameLst>
                                      </p:cBhvr>
                                      <p:tavLst>
                                        <p:tav tm="0">
                                          <p:val>
                                            <p:strVal val="ppt_w"/>
                                          </p:val>
                                        </p:tav>
                                        <p:tav tm="100000">
                                          <p:val>
                                            <p:fltVal val="0"/>
                                          </p:val>
                                        </p:tav>
                                      </p:tavLst>
                                    </p:anim>
                                    <p:anim calcmode="lin" valueType="num">
                                      <p:cBhvr>
                                        <p:cTn id="95" dur="1500"/>
                                        <p:tgtEl>
                                          <p:spTgt spid="18"/>
                                        </p:tgtEl>
                                        <p:attrNameLst>
                                          <p:attrName>ppt_h</p:attrName>
                                        </p:attrNameLst>
                                      </p:cBhvr>
                                      <p:tavLst>
                                        <p:tav tm="0">
                                          <p:val>
                                            <p:strVal val="ppt_h"/>
                                          </p:val>
                                        </p:tav>
                                        <p:tav tm="100000">
                                          <p:val>
                                            <p:fltVal val="0"/>
                                          </p:val>
                                        </p:tav>
                                      </p:tavLst>
                                    </p:anim>
                                    <p:set>
                                      <p:cBhvr>
                                        <p:cTn id="96" dur="1" fill="hold">
                                          <p:stCondLst>
                                            <p:cond delay="1499"/>
                                          </p:stCondLst>
                                        </p:cTn>
                                        <p:tgtEl>
                                          <p:spTgt spid="18"/>
                                        </p:tgtEl>
                                        <p:attrNameLst>
                                          <p:attrName>style.visibility</p:attrName>
                                        </p:attrNameLst>
                                      </p:cBhvr>
                                      <p:to>
                                        <p:strVal val="hidden"/>
                                      </p:to>
                                    </p:set>
                                  </p:childTnLst>
                                </p:cTn>
                              </p:par>
                              <p:par>
                                <p:cTn id="97" presetID="23" presetClass="exit" presetSubtype="32" fill="hold" grpId="2" nodeType="withEffect">
                                  <p:stCondLst>
                                    <p:cond delay="0"/>
                                  </p:stCondLst>
                                  <p:childTnLst>
                                    <p:anim calcmode="lin" valueType="num">
                                      <p:cBhvr>
                                        <p:cTn id="98" dur="1500"/>
                                        <p:tgtEl>
                                          <p:spTgt spid="14"/>
                                        </p:tgtEl>
                                        <p:attrNameLst>
                                          <p:attrName>ppt_w</p:attrName>
                                        </p:attrNameLst>
                                      </p:cBhvr>
                                      <p:tavLst>
                                        <p:tav tm="0">
                                          <p:val>
                                            <p:strVal val="ppt_w"/>
                                          </p:val>
                                        </p:tav>
                                        <p:tav tm="100000">
                                          <p:val>
                                            <p:fltVal val="0"/>
                                          </p:val>
                                        </p:tav>
                                      </p:tavLst>
                                    </p:anim>
                                    <p:anim calcmode="lin" valueType="num">
                                      <p:cBhvr>
                                        <p:cTn id="99" dur="1500"/>
                                        <p:tgtEl>
                                          <p:spTgt spid="14"/>
                                        </p:tgtEl>
                                        <p:attrNameLst>
                                          <p:attrName>ppt_h</p:attrName>
                                        </p:attrNameLst>
                                      </p:cBhvr>
                                      <p:tavLst>
                                        <p:tav tm="0">
                                          <p:val>
                                            <p:strVal val="ppt_h"/>
                                          </p:val>
                                        </p:tav>
                                        <p:tav tm="100000">
                                          <p:val>
                                            <p:fltVal val="0"/>
                                          </p:val>
                                        </p:tav>
                                      </p:tavLst>
                                    </p:anim>
                                    <p:set>
                                      <p:cBhvr>
                                        <p:cTn id="100" dur="1" fill="hold">
                                          <p:stCondLst>
                                            <p:cond delay="1499"/>
                                          </p:stCondLst>
                                        </p:cTn>
                                        <p:tgtEl>
                                          <p:spTgt spid="14"/>
                                        </p:tgtEl>
                                        <p:attrNameLst>
                                          <p:attrName>style.visibility</p:attrName>
                                        </p:attrNameLst>
                                      </p:cBhvr>
                                      <p:to>
                                        <p:strVal val="hidden"/>
                                      </p:to>
                                    </p:set>
                                  </p:childTnLst>
                                </p:cTn>
                              </p:par>
                              <p:par>
                                <p:cTn id="101" presetID="23" presetClass="exit" presetSubtype="32" fill="hold" grpId="2" nodeType="withEffect">
                                  <p:stCondLst>
                                    <p:cond delay="0"/>
                                  </p:stCondLst>
                                  <p:childTnLst>
                                    <p:anim calcmode="lin" valueType="num">
                                      <p:cBhvr>
                                        <p:cTn id="102" dur="1500"/>
                                        <p:tgtEl>
                                          <p:spTgt spid="17"/>
                                        </p:tgtEl>
                                        <p:attrNameLst>
                                          <p:attrName>ppt_w</p:attrName>
                                        </p:attrNameLst>
                                      </p:cBhvr>
                                      <p:tavLst>
                                        <p:tav tm="0">
                                          <p:val>
                                            <p:strVal val="ppt_w"/>
                                          </p:val>
                                        </p:tav>
                                        <p:tav tm="100000">
                                          <p:val>
                                            <p:fltVal val="0"/>
                                          </p:val>
                                        </p:tav>
                                      </p:tavLst>
                                    </p:anim>
                                    <p:anim calcmode="lin" valueType="num">
                                      <p:cBhvr>
                                        <p:cTn id="103" dur="1500"/>
                                        <p:tgtEl>
                                          <p:spTgt spid="17"/>
                                        </p:tgtEl>
                                        <p:attrNameLst>
                                          <p:attrName>ppt_h</p:attrName>
                                        </p:attrNameLst>
                                      </p:cBhvr>
                                      <p:tavLst>
                                        <p:tav tm="0">
                                          <p:val>
                                            <p:strVal val="ppt_h"/>
                                          </p:val>
                                        </p:tav>
                                        <p:tav tm="100000">
                                          <p:val>
                                            <p:fltVal val="0"/>
                                          </p:val>
                                        </p:tav>
                                      </p:tavLst>
                                    </p:anim>
                                    <p:set>
                                      <p:cBhvr>
                                        <p:cTn id="104" dur="1" fill="hold">
                                          <p:stCondLst>
                                            <p:cond delay="1499"/>
                                          </p:stCondLst>
                                        </p:cTn>
                                        <p:tgtEl>
                                          <p:spTgt spid="17"/>
                                        </p:tgtEl>
                                        <p:attrNameLst>
                                          <p:attrName>style.visibility</p:attrName>
                                        </p:attrNameLst>
                                      </p:cBhvr>
                                      <p:to>
                                        <p:strVal val="hidden"/>
                                      </p:to>
                                    </p:set>
                                  </p:childTnLst>
                                </p:cTn>
                              </p:par>
                              <p:par>
                                <p:cTn id="105" presetID="23" presetClass="exit" presetSubtype="32" fill="hold" grpId="3" nodeType="withEffect">
                                  <p:stCondLst>
                                    <p:cond delay="0"/>
                                  </p:stCondLst>
                                  <p:childTnLst>
                                    <p:anim calcmode="lin" valueType="num">
                                      <p:cBhvr>
                                        <p:cTn id="106" dur="1500"/>
                                        <p:tgtEl>
                                          <p:spTgt spid="5"/>
                                        </p:tgtEl>
                                        <p:attrNameLst>
                                          <p:attrName>ppt_w</p:attrName>
                                        </p:attrNameLst>
                                      </p:cBhvr>
                                      <p:tavLst>
                                        <p:tav tm="0">
                                          <p:val>
                                            <p:strVal val="ppt_w"/>
                                          </p:val>
                                        </p:tav>
                                        <p:tav tm="100000">
                                          <p:val>
                                            <p:fltVal val="0"/>
                                          </p:val>
                                        </p:tav>
                                      </p:tavLst>
                                    </p:anim>
                                    <p:anim calcmode="lin" valueType="num">
                                      <p:cBhvr>
                                        <p:cTn id="107" dur="1500"/>
                                        <p:tgtEl>
                                          <p:spTgt spid="5"/>
                                        </p:tgtEl>
                                        <p:attrNameLst>
                                          <p:attrName>ppt_h</p:attrName>
                                        </p:attrNameLst>
                                      </p:cBhvr>
                                      <p:tavLst>
                                        <p:tav tm="0">
                                          <p:val>
                                            <p:strVal val="ppt_h"/>
                                          </p:val>
                                        </p:tav>
                                        <p:tav tm="100000">
                                          <p:val>
                                            <p:fltVal val="0"/>
                                          </p:val>
                                        </p:tav>
                                      </p:tavLst>
                                    </p:anim>
                                    <p:set>
                                      <p:cBhvr>
                                        <p:cTn id="108" dur="1" fill="hold">
                                          <p:stCondLst>
                                            <p:cond delay="1499"/>
                                          </p:stCondLst>
                                        </p:cTn>
                                        <p:tgtEl>
                                          <p:spTgt spid="5"/>
                                        </p:tgtEl>
                                        <p:attrNameLst>
                                          <p:attrName>style.visibility</p:attrName>
                                        </p:attrNameLst>
                                      </p:cBhvr>
                                      <p:to>
                                        <p:strVal val="hidden"/>
                                      </p:to>
                                    </p:set>
                                  </p:childTnLst>
                                </p:cTn>
                              </p:par>
                              <p:par>
                                <p:cTn id="109" presetID="23" presetClass="exit" presetSubtype="32" fill="hold" grpId="2" nodeType="withEffect">
                                  <p:stCondLst>
                                    <p:cond delay="0"/>
                                  </p:stCondLst>
                                  <p:childTnLst>
                                    <p:anim calcmode="lin" valueType="num">
                                      <p:cBhvr>
                                        <p:cTn id="110" dur="1500"/>
                                        <p:tgtEl>
                                          <p:spTgt spid="13"/>
                                        </p:tgtEl>
                                        <p:attrNameLst>
                                          <p:attrName>ppt_w</p:attrName>
                                        </p:attrNameLst>
                                      </p:cBhvr>
                                      <p:tavLst>
                                        <p:tav tm="0">
                                          <p:val>
                                            <p:strVal val="ppt_w"/>
                                          </p:val>
                                        </p:tav>
                                        <p:tav tm="100000">
                                          <p:val>
                                            <p:fltVal val="0"/>
                                          </p:val>
                                        </p:tav>
                                      </p:tavLst>
                                    </p:anim>
                                    <p:anim calcmode="lin" valueType="num">
                                      <p:cBhvr>
                                        <p:cTn id="111" dur="1500"/>
                                        <p:tgtEl>
                                          <p:spTgt spid="13"/>
                                        </p:tgtEl>
                                        <p:attrNameLst>
                                          <p:attrName>ppt_h</p:attrName>
                                        </p:attrNameLst>
                                      </p:cBhvr>
                                      <p:tavLst>
                                        <p:tav tm="0">
                                          <p:val>
                                            <p:strVal val="ppt_h"/>
                                          </p:val>
                                        </p:tav>
                                        <p:tav tm="100000">
                                          <p:val>
                                            <p:fltVal val="0"/>
                                          </p:val>
                                        </p:tav>
                                      </p:tavLst>
                                    </p:anim>
                                    <p:set>
                                      <p:cBhvr>
                                        <p:cTn id="112" dur="1" fill="hold">
                                          <p:stCondLst>
                                            <p:cond delay="1499"/>
                                          </p:stCondLst>
                                        </p:cTn>
                                        <p:tgtEl>
                                          <p:spTgt spid="13"/>
                                        </p:tgtEl>
                                        <p:attrNameLst>
                                          <p:attrName>style.visibility</p:attrName>
                                        </p:attrNameLst>
                                      </p:cBhvr>
                                      <p:to>
                                        <p:strVal val="hidden"/>
                                      </p:to>
                                    </p:set>
                                  </p:childTnLst>
                                </p:cTn>
                              </p:par>
                              <p:par>
                                <p:cTn id="113" presetID="23" presetClass="exit" presetSubtype="32" fill="hold" grpId="2" nodeType="withEffect">
                                  <p:stCondLst>
                                    <p:cond delay="0"/>
                                  </p:stCondLst>
                                  <p:childTnLst>
                                    <p:anim calcmode="lin" valueType="num">
                                      <p:cBhvr>
                                        <p:cTn id="114" dur="1500"/>
                                        <p:tgtEl>
                                          <p:spTgt spid="15"/>
                                        </p:tgtEl>
                                        <p:attrNameLst>
                                          <p:attrName>ppt_w</p:attrName>
                                        </p:attrNameLst>
                                      </p:cBhvr>
                                      <p:tavLst>
                                        <p:tav tm="0">
                                          <p:val>
                                            <p:strVal val="ppt_w"/>
                                          </p:val>
                                        </p:tav>
                                        <p:tav tm="100000">
                                          <p:val>
                                            <p:fltVal val="0"/>
                                          </p:val>
                                        </p:tav>
                                      </p:tavLst>
                                    </p:anim>
                                    <p:anim calcmode="lin" valueType="num">
                                      <p:cBhvr>
                                        <p:cTn id="115" dur="1500"/>
                                        <p:tgtEl>
                                          <p:spTgt spid="15"/>
                                        </p:tgtEl>
                                        <p:attrNameLst>
                                          <p:attrName>ppt_h</p:attrName>
                                        </p:attrNameLst>
                                      </p:cBhvr>
                                      <p:tavLst>
                                        <p:tav tm="0">
                                          <p:val>
                                            <p:strVal val="ppt_h"/>
                                          </p:val>
                                        </p:tav>
                                        <p:tav tm="100000">
                                          <p:val>
                                            <p:fltVal val="0"/>
                                          </p:val>
                                        </p:tav>
                                      </p:tavLst>
                                    </p:anim>
                                    <p:set>
                                      <p:cBhvr>
                                        <p:cTn id="116" dur="1" fill="hold">
                                          <p:stCondLst>
                                            <p:cond delay="1499"/>
                                          </p:stCondLst>
                                        </p:cTn>
                                        <p:tgtEl>
                                          <p:spTgt spid="15"/>
                                        </p:tgtEl>
                                        <p:attrNameLst>
                                          <p:attrName>style.visibility</p:attrName>
                                        </p:attrNameLst>
                                      </p:cBhvr>
                                      <p:to>
                                        <p:strVal val="hidden"/>
                                      </p:to>
                                    </p:set>
                                  </p:childTnLst>
                                </p:cTn>
                              </p:par>
                              <p:par>
                                <p:cTn id="117" presetID="23" presetClass="exit" presetSubtype="32" fill="hold" grpId="2" nodeType="withEffect">
                                  <p:stCondLst>
                                    <p:cond delay="0"/>
                                  </p:stCondLst>
                                  <p:childTnLst>
                                    <p:anim calcmode="lin" valueType="num">
                                      <p:cBhvr>
                                        <p:cTn id="118" dur="1500"/>
                                        <p:tgtEl>
                                          <p:spTgt spid="19"/>
                                        </p:tgtEl>
                                        <p:attrNameLst>
                                          <p:attrName>ppt_w</p:attrName>
                                        </p:attrNameLst>
                                      </p:cBhvr>
                                      <p:tavLst>
                                        <p:tav tm="0">
                                          <p:val>
                                            <p:strVal val="ppt_w"/>
                                          </p:val>
                                        </p:tav>
                                        <p:tav tm="100000">
                                          <p:val>
                                            <p:fltVal val="0"/>
                                          </p:val>
                                        </p:tav>
                                      </p:tavLst>
                                    </p:anim>
                                    <p:anim calcmode="lin" valueType="num">
                                      <p:cBhvr>
                                        <p:cTn id="119" dur="1500"/>
                                        <p:tgtEl>
                                          <p:spTgt spid="19"/>
                                        </p:tgtEl>
                                        <p:attrNameLst>
                                          <p:attrName>ppt_h</p:attrName>
                                        </p:attrNameLst>
                                      </p:cBhvr>
                                      <p:tavLst>
                                        <p:tav tm="0">
                                          <p:val>
                                            <p:strVal val="ppt_h"/>
                                          </p:val>
                                        </p:tav>
                                        <p:tav tm="100000">
                                          <p:val>
                                            <p:fltVal val="0"/>
                                          </p:val>
                                        </p:tav>
                                      </p:tavLst>
                                    </p:anim>
                                    <p:set>
                                      <p:cBhvr>
                                        <p:cTn id="120" dur="1" fill="hold">
                                          <p:stCondLst>
                                            <p:cond delay="1499"/>
                                          </p:stCondLst>
                                        </p:cTn>
                                        <p:tgtEl>
                                          <p:spTgt spid="19"/>
                                        </p:tgtEl>
                                        <p:attrNameLst>
                                          <p:attrName>style.visibility</p:attrName>
                                        </p:attrNameLst>
                                      </p:cBhvr>
                                      <p:to>
                                        <p:strVal val="hidden"/>
                                      </p:to>
                                    </p:set>
                                  </p:childTnLst>
                                </p:cTn>
                              </p:par>
                              <p:par>
                                <p:cTn id="121" presetID="23" presetClass="exit" presetSubtype="32" fill="hold" grpId="2" nodeType="withEffect">
                                  <p:stCondLst>
                                    <p:cond delay="0"/>
                                  </p:stCondLst>
                                  <p:childTnLst>
                                    <p:anim calcmode="lin" valueType="num">
                                      <p:cBhvr>
                                        <p:cTn id="122" dur="1500"/>
                                        <p:tgtEl>
                                          <p:spTgt spid="16"/>
                                        </p:tgtEl>
                                        <p:attrNameLst>
                                          <p:attrName>ppt_w</p:attrName>
                                        </p:attrNameLst>
                                      </p:cBhvr>
                                      <p:tavLst>
                                        <p:tav tm="0">
                                          <p:val>
                                            <p:strVal val="ppt_w"/>
                                          </p:val>
                                        </p:tav>
                                        <p:tav tm="100000">
                                          <p:val>
                                            <p:fltVal val="0"/>
                                          </p:val>
                                        </p:tav>
                                      </p:tavLst>
                                    </p:anim>
                                    <p:anim calcmode="lin" valueType="num">
                                      <p:cBhvr>
                                        <p:cTn id="123" dur="1500"/>
                                        <p:tgtEl>
                                          <p:spTgt spid="16"/>
                                        </p:tgtEl>
                                        <p:attrNameLst>
                                          <p:attrName>ppt_h</p:attrName>
                                        </p:attrNameLst>
                                      </p:cBhvr>
                                      <p:tavLst>
                                        <p:tav tm="0">
                                          <p:val>
                                            <p:strVal val="ppt_h"/>
                                          </p:val>
                                        </p:tav>
                                        <p:tav tm="100000">
                                          <p:val>
                                            <p:fltVal val="0"/>
                                          </p:val>
                                        </p:tav>
                                      </p:tavLst>
                                    </p:anim>
                                    <p:set>
                                      <p:cBhvr>
                                        <p:cTn id="124" dur="1" fill="hold">
                                          <p:stCondLst>
                                            <p:cond delay="1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5" grpId="0"/>
      <p:bldP spid="5" grpId="1"/>
      <p:bldP spid="5" grpId="2"/>
      <p:bldP spid="5"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026"/>
          <a:stretch/>
        </p:blipFill>
        <p:spPr>
          <a:xfrm>
            <a:off x="0" y="0"/>
            <a:ext cx="9121815" cy="6893399"/>
          </a:xfrm>
          <a:prstGeom prst="rect">
            <a:avLst/>
          </a:prstGeom>
        </p:spPr>
      </p:pic>
      <p:sp>
        <p:nvSpPr>
          <p:cNvPr id="2" name="Title 1"/>
          <p:cNvSpPr>
            <a:spLocks noGrp="1"/>
          </p:cNvSpPr>
          <p:nvPr>
            <p:ph type="title"/>
          </p:nvPr>
        </p:nvSpPr>
        <p:spPr>
          <a:xfrm>
            <a:off x="381000" y="1752600"/>
            <a:ext cx="8382000" cy="32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When a wicked man dies,            his expectation will perish, And the hope of the unjust perishes.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Proverbs 11:7</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1219200" y="2514600"/>
            <a:ext cx="3428999"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expectation</a:t>
            </a:r>
            <a:endParaRPr lang="en-US" b="1" i="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endParaRPr>
          </a:p>
        </p:txBody>
      </p:sp>
      <p:sp>
        <p:nvSpPr>
          <p:cNvPr id="5" name="Title 1"/>
          <p:cNvSpPr txBox="1">
            <a:spLocks/>
          </p:cNvSpPr>
          <p:nvPr/>
        </p:nvSpPr>
        <p:spPr>
          <a:xfrm>
            <a:off x="1219200" y="2514600"/>
            <a:ext cx="3428999"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expectation</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endParaRPr>
          </a:p>
        </p:txBody>
      </p:sp>
      <p:sp>
        <p:nvSpPr>
          <p:cNvPr id="7" name="Title 1">
            <a:extLst>
              <a:ext uri="{FF2B5EF4-FFF2-40B4-BE49-F238E27FC236}">
                <a16:creationId xmlns:a16="http://schemas.microsoft.com/office/drawing/2014/main" id="{9B894EFA-8909-46B1-9B5E-F603CA3BF5CE}"/>
              </a:ext>
            </a:extLst>
          </p:cNvPr>
          <p:cNvSpPr txBox="1">
            <a:spLocks/>
          </p:cNvSpPr>
          <p:nvPr/>
        </p:nvSpPr>
        <p:spPr>
          <a:xfrm>
            <a:off x="1465942" y="3276600"/>
            <a:ext cx="1677307" cy="823686"/>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Title 1">
            <a:extLst>
              <a:ext uri="{FF2B5EF4-FFF2-40B4-BE49-F238E27FC236}">
                <a16:creationId xmlns:a16="http://schemas.microsoft.com/office/drawing/2014/main" id="{D496CFCE-0F1C-46B0-990C-A8C3258E15D2}"/>
              </a:ext>
            </a:extLst>
          </p:cNvPr>
          <p:cNvSpPr txBox="1">
            <a:spLocks/>
          </p:cNvSpPr>
          <p:nvPr/>
        </p:nvSpPr>
        <p:spPr>
          <a:xfrm>
            <a:off x="1773383" y="5240121"/>
            <a:ext cx="5616286"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wicked unjust perish</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9" name="Title 1">
            <a:extLst>
              <a:ext uri="{FF2B5EF4-FFF2-40B4-BE49-F238E27FC236}">
                <a16:creationId xmlns:a16="http://schemas.microsoft.com/office/drawing/2014/main" id="{93D71F55-FF4E-48E5-B9AF-4299474F9609}"/>
              </a:ext>
            </a:extLst>
          </p:cNvPr>
          <p:cNvSpPr txBox="1">
            <a:spLocks/>
          </p:cNvSpPr>
          <p:nvPr/>
        </p:nvSpPr>
        <p:spPr>
          <a:xfrm>
            <a:off x="3251488" y="1998159"/>
            <a:ext cx="2168544"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wicked</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0" name="Title 1">
            <a:extLst>
              <a:ext uri="{FF2B5EF4-FFF2-40B4-BE49-F238E27FC236}">
                <a16:creationId xmlns:a16="http://schemas.microsoft.com/office/drawing/2014/main" id="{0C565823-8A2D-422D-A529-A5F43A1583EB}"/>
              </a:ext>
            </a:extLst>
          </p:cNvPr>
          <p:cNvSpPr txBox="1">
            <a:spLocks/>
          </p:cNvSpPr>
          <p:nvPr/>
        </p:nvSpPr>
        <p:spPr>
          <a:xfrm>
            <a:off x="4308986" y="3344507"/>
            <a:ext cx="2064105" cy="68671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unjust</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1" name="Title 1">
            <a:extLst>
              <a:ext uri="{FF2B5EF4-FFF2-40B4-BE49-F238E27FC236}">
                <a16:creationId xmlns:a16="http://schemas.microsoft.com/office/drawing/2014/main" id="{6D1ED598-314F-43DD-95DB-0569339D5BF4}"/>
              </a:ext>
            </a:extLst>
          </p:cNvPr>
          <p:cNvSpPr txBox="1">
            <a:spLocks/>
          </p:cNvSpPr>
          <p:nvPr/>
        </p:nvSpPr>
        <p:spPr>
          <a:xfrm>
            <a:off x="5286541" y="2660048"/>
            <a:ext cx="2063072" cy="71487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perish</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6" name="Title 1" hidden="1">
            <a:extLst>
              <a:ext uri="{FF2B5EF4-FFF2-40B4-BE49-F238E27FC236}">
                <a16:creationId xmlns:a16="http://schemas.microsoft.com/office/drawing/2014/main" id="{C9BF1E4B-50C1-491A-8292-A56638C66D65}"/>
              </a:ext>
            </a:extLst>
          </p:cNvPr>
          <p:cNvSpPr txBox="1">
            <a:spLocks/>
          </p:cNvSpPr>
          <p:nvPr/>
        </p:nvSpPr>
        <p:spPr>
          <a:xfrm>
            <a:off x="5791200" y="2438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noFill/>
                </a:ln>
                <a:solidFill>
                  <a:srgbClr val="00FF00"/>
                </a:solidFill>
                <a:effectLst/>
              </a:rPr>
              <a:t>hope</a:t>
            </a:r>
            <a:endParaRPr lang="en-US" b="1" i="1" spc="50" dirty="0">
              <a:ln w="11430">
                <a:noFill/>
              </a:ln>
              <a:solidFill>
                <a:srgbClr val="00FF00"/>
              </a:solidFill>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xit" presetSubtype="0" fill="hold" grpId="0" nodeType="withEffect">
                                  <p:stCondLst>
                                    <p:cond delay="100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400"/>
                                        <p:tgtEl>
                                          <p:spTgt spid="5"/>
                                        </p:tgtEl>
                                      </p:cBhvr>
                                    </p:animEffect>
                                  </p:childTnLst>
                                </p:cTn>
                              </p:par>
                            </p:childTnLst>
                          </p:cTn>
                        </p:par>
                        <p:par>
                          <p:cTn id="17" fill="hold">
                            <p:stCondLst>
                              <p:cond delay="1500"/>
                            </p:stCondLst>
                            <p:childTnLst>
                              <p:par>
                                <p:cTn id="18" presetID="10" presetClass="exit" presetSubtype="0" fill="hold" grpId="1" nodeType="after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0" presetClass="path" presetSubtype="0" accel="50000" decel="50000" fill="hold" grpId="1" nodeType="withEffect">
                                  <p:stCondLst>
                                    <p:cond delay="0"/>
                                  </p:stCondLst>
                                  <p:childTnLst>
                                    <p:animMotion origin="layout" path="M 2.77778E-7 -1.48148E-6 L 0.51128 -0.10324 " pathEditMode="relative" rAng="0" ptsTypes="AA">
                                      <p:cBhvr>
                                        <p:cTn id="36" dur="2000" fill="hold"/>
                                        <p:tgtEl>
                                          <p:spTgt spid="7"/>
                                        </p:tgtEl>
                                        <p:attrNameLst>
                                          <p:attrName>ppt_x</p:attrName>
                                          <p:attrName>ppt_y</p:attrName>
                                        </p:attrNameLst>
                                      </p:cBhvr>
                                      <p:rCtr x="25556" y="-5162"/>
                                    </p:animMotion>
                                  </p:childTnLst>
                                </p:cTn>
                              </p:par>
                              <p:par>
                                <p:cTn id="37" presetID="37" presetClass="path" presetSubtype="0" accel="50000" decel="50000" fill="hold" grpId="2" nodeType="withEffect">
                                  <p:stCondLst>
                                    <p:cond delay="0"/>
                                  </p:stCondLst>
                                  <p:childTnLst>
                                    <p:animMotion origin="layout" path="M -1.94444E-6 -0.00023 C -0.01007 -0.03565 -0.02725 -0.06134 -0.05139 -0.0794 C -0.07569 -0.09699 -0.11406 -0.1118 -0.14531 -0.10764 C -0.17656 -0.1037 -0.2158 -0.08009 -0.23906 -0.05509 C -0.26232 -0.03009 -0.27916 -0.0118 -0.28455 0.04306 C -0.30104 0.10903 -0.26875 0.20602 -0.25486 0.27477 C -0.23246 0.33634 -0.19375 0.41065 -0.15052 0.47222 " pathEditMode="relative" rAng="0" ptsTypes="AAAAAAA">
                                      <p:cBhvr>
                                        <p:cTn id="38" dur="2000" fill="hold"/>
                                        <p:tgtEl>
                                          <p:spTgt spid="9"/>
                                        </p:tgtEl>
                                        <p:attrNameLst>
                                          <p:attrName>ppt_x</p:attrName>
                                          <p:attrName>ppt_y</p:attrName>
                                        </p:attrNameLst>
                                      </p:cBhvr>
                                      <p:rCtr x="-14462" y="18218"/>
                                    </p:animMotion>
                                  </p:childTnLst>
                                </p:cTn>
                              </p:par>
                              <p:par>
                                <p:cTn id="39" presetID="37" presetClass="path" presetSubtype="0" accel="50000" decel="50000" fill="hold" grpId="2" nodeType="withEffect">
                                  <p:stCondLst>
                                    <p:cond delay="0"/>
                                  </p:stCondLst>
                                  <p:childTnLst>
                                    <p:animMotion origin="layout" path="M -0.00018 -1.48148E-6 C 0.0125 0.03195 0.01614 0.09097 0.01788 0.12685 C 0.01406 0.16019 0.00538 0.1882 -0.0099 0.21505 C -0.02552 0.24213 -0.05295 0.26505 -0.07275 0.27801 " pathEditMode="relative" rAng="0" ptsTypes="AAAA">
                                      <p:cBhvr>
                                        <p:cTn id="40" dur="2000" fill="hold"/>
                                        <p:tgtEl>
                                          <p:spTgt spid="10"/>
                                        </p:tgtEl>
                                        <p:attrNameLst>
                                          <p:attrName>ppt_x</p:attrName>
                                          <p:attrName>ppt_y</p:attrName>
                                        </p:attrNameLst>
                                      </p:cBhvr>
                                      <p:rCtr x="-2726" y="13889"/>
                                    </p:animMotion>
                                  </p:childTnLst>
                                </p:cTn>
                              </p:par>
                              <p:par>
                                <p:cTn id="41" presetID="37" presetClass="path" presetSubtype="0" accel="50000" decel="50000" fill="hold" grpId="2" nodeType="withEffect">
                                  <p:stCondLst>
                                    <p:cond delay="0"/>
                                  </p:stCondLst>
                                  <p:childTnLst>
                                    <p:animMotion origin="layout" path="M -0.00069 3.7037E-6 C 0.02726 0.02268 0.05851 0.05879 0.07153 0.09907 C 0.08438 0.13912 0.08195 0.19814 0.07587 0.24236 C 0.0665 0.29444 0.02205 0.34514 -0.00295 0.375 " pathEditMode="relative" rAng="0" ptsTypes="AAAA">
                                      <p:cBhvr>
                                        <p:cTn id="42" dur="2000" fill="hold"/>
                                        <p:tgtEl>
                                          <p:spTgt spid="11"/>
                                        </p:tgtEl>
                                        <p:attrNameLst>
                                          <p:attrName>ppt_x</p:attrName>
                                          <p:attrName>ppt_y</p:attrName>
                                        </p:attrNameLst>
                                      </p:cBhvr>
                                      <p:rCtr x="3958" y="18750"/>
                                    </p:animMotion>
                                  </p:childTnLst>
                                </p:cTn>
                              </p:par>
                              <p:par>
                                <p:cTn id="43" presetID="10" presetClass="exit" presetSubtype="0" fill="hold" grpId="1" nodeType="withEffect">
                                  <p:stCondLst>
                                    <p:cond delay="0"/>
                                  </p:stCondLst>
                                  <p:childTnLst>
                                    <p:animEffect transition="out" filter="fade">
                                      <p:cBhvr>
                                        <p:cTn id="44" dur="1250"/>
                                        <p:tgtEl>
                                          <p:spTgt spid="2"/>
                                        </p:tgtEl>
                                      </p:cBhvr>
                                    </p:animEffect>
                                    <p:set>
                                      <p:cBhvr>
                                        <p:cTn id="45" dur="1" fill="hold">
                                          <p:stCondLst>
                                            <p:cond delay="1249"/>
                                          </p:stCondLst>
                                        </p:cTn>
                                        <p:tgtEl>
                                          <p:spTgt spid="2"/>
                                        </p:tgtEl>
                                        <p:attrNameLst>
                                          <p:attrName>style.visibility</p:attrName>
                                        </p:attrNameLst>
                                      </p:cBhvr>
                                      <p:to>
                                        <p:strVal val="hidden"/>
                                      </p:to>
                                    </p:se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0" presetClass="exit" presetSubtype="0" accel="100000" fill="hold" grpId="1" nodeType="clickEffect">
                                  <p:stCondLst>
                                    <p:cond delay="0"/>
                                  </p:stCondLst>
                                  <p:childTnLst>
                                    <p:anim calcmode="lin" valueType="num">
                                      <p:cBhvr>
                                        <p:cTn id="62" dur="1000"/>
                                        <p:tgtEl>
                                          <p:spTgt spid="8"/>
                                        </p:tgtEl>
                                        <p:attrNameLst>
                                          <p:attrName>ppt_w</p:attrName>
                                        </p:attrNameLst>
                                      </p:cBhvr>
                                      <p:tavLst>
                                        <p:tav tm="0">
                                          <p:val>
                                            <p:strVal val="ppt_w"/>
                                          </p:val>
                                        </p:tav>
                                        <p:tav tm="100000">
                                          <p:val>
                                            <p:strVal val="ppt_w+.3"/>
                                          </p:val>
                                        </p:tav>
                                      </p:tavLst>
                                    </p:anim>
                                    <p:anim calcmode="lin" valueType="num">
                                      <p:cBhvr>
                                        <p:cTn id="63" dur="1000"/>
                                        <p:tgtEl>
                                          <p:spTgt spid="8"/>
                                        </p:tgtEl>
                                        <p:attrNameLst>
                                          <p:attrName>ppt_h</p:attrName>
                                        </p:attrNameLst>
                                      </p:cBhvr>
                                      <p:tavLst>
                                        <p:tav tm="0">
                                          <p:val>
                                            <p:strVal val="ppt_h"/>
                                          </p:val>
                                        </p:tav>
                                        <p:tav tm="100000">
                                          <p:val>
                                            <p:strVal val="ppt_h"/>
                                          </p:val>
                                        </p:tav>
                                      </p:tavLst>
                                    </p:anim>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5" grpId="1"/>
      <p:bldP spid="7" grpId="0"/>
      <p:bldP spid="7" grpId="1"/>
      <p:bldP spid="8" grpId="0"/>
      <p:bldP spid="8" grpId="1"/>
      <p:bldP spid="9" grpId="0"/>
      <p:bldP spid="9" grpId="1"/>
      <p:bldP spid="9" grpId="2"/>
      <p:bldP spid="10" grpId="0"/>
      <p:bldP spid="10" grpId="1"/>
      <p:bldP spid="10" grpId="2"/>
      <p:bldP spid="11" grpId="0"/>
      <p:bldP spid="11" grpId="1"/>
      <p:bldP spid="11"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7998" r="4752"/>
          <a:stretch/>
        </p:blipFill>
        <p:spPr>
          <a:xfrm>
            <a:off x="0" y="0"/>
            <a:ext cx="9144000" cy="6858000"/>
          </a:xfrm>
          <a:prstGeom prst="rect">
            <a:avLst/>
          </a:prstGeom>
        </p:spPr>
      </p:pic>
      <p:pic>
        <p:nvPicPr>
          <p:cNvPr id="7" name="watercolor-flam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46742" b="33066"/>
          <a:stretch>
            <a:fillRect/>
          </a:stretch>
        </p:blipFill>
        <p:spPr>
          <a:xfrm>
            <a:off x="1143001" y="950976"/>
            <a:ext cx="6477000" cy="2838691"/>
          </a:xfrm>
          <a:prstGeom prst="rect">
            <a:avLst/>
          </a:prstGeom>
          <a:ln>
            <a:solidFill>
              <a:schemeClr val="bg1"/>
            </a:solidFill>
          </a:ln>
        </p:spPr>
      </p:pic>
      <p:sp>
        <p:nvSpPr>
          <p:cNvPr id="4" name="Rectangle 4"/>
          <p:cNvSpPr>
            <a:spLocks noChangeArrowheads="1"/>
          </p:cNvSpPr>
          <p:nvPr/>
        </p:nvSpPr>
        <p:spPr bwMode="auto">
          <a:xfrm>
            <a:off x="1371600" y="1066800"/>
            <a:ext cx="6392119"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FadeDown">
              <a:avLst/>
            </a:prstTxWarp>
            <a:scene3d>
              <a:camera prst="orthographicFront"/>
              <a:lightRig rig="sunset" dir="tl"/>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Hope</a:t>
            </a:r>
            <a:endParaRPr lang="en-US" sz="8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5" name="Rectangle 12"/>
          <p:cNvSpPr>
            <a:spLocks noChangeArrowheads="1"/>
          </p:cNvSpPr>
          <p:nvPr/>
        </p:nvSpPr>
        <p:spPr bwMode="auto">
          <a:xfrm>
            <a:off x="3124200" y="3733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Ron Bert</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12"/>
          <p:cNvSpPr>
            <a:spLocks noChangeArrowheads="1"/>
          </p:cNvSpPr>
          <p:nvPr/>
        </p:nvSpPr>
        <p:spPr bwMode="auto">
          <a:xfrm>
            <a:off x="2514600" y="4838700"/>
            <a:ext cx="40386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March 6, 2016</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PowerPoint Slide Show - [TheRock]"/>
          <p:cNvPicPr>
            <a:picLocks noChangeAspect="1"/>
          </p:cNvPicPr>
          <p:nvPr/>
        </p:nvPicPr>
        <p:blipFill rotWithShape="1">
          <a:blip r:embed="rId7">
            <a:clrChange>
              <a:clrFrom>
                <a:srgbClr val="FF0000"/>
              </a:clrFrom>
              <a:clrTo>
                <a:srgbClr val="FF0000">
                  <a:alpha val="0"/>
                </a:srgbClr>
              </a:clrTo>
            </a:clrChange>
            <a:extLst>
              <a:ext uri="{28A0092B-C50C-407E-A947-70E740481C1C}">
                <a14:useLocalDpi xmlns:a14="http://schemas.microsoft.com/office/drawing/2010/main" val="0"/>
              </a:ext>
            </a:extLst>
          </a:blip>
          <a:srcRect l="12152" r="12405" b="44430"/>
          <a:stretch/>
        </p:blipFill>
        <p:spPr>
          <a:xfrm>
            <a:off x="-54864" y="0"/>
            <a:ext cx="9217152" cy="3818893"/>
          </a:xfrm>
          <a:prstGeom prst="rect">
            <a:avLst/>
          </a:prstGeom>
        </p:spPr>
      </p:pic>
    </p:spTree>
    <p:extLst>
      <p:ext uri="{BB962C8B-B14F-4D97-AF65-F5344CB8AC3E}">
        <p14:creationId xmlns:p14="http://schemas.microsoft.com/office/powerpoint/2010/main" val="6821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 presetClass="mediacall" presetSubtype="0" fill="hold" nodeType="withEffect">
                                  <p:stCondLst>
                                    <p:cond delay="0"/>
                                  </p:stCondLst>
                                  <p:childTnLst>
                                    <p:cmd type="call" cmd="playFrom(0.0)">
                                      <p:cBhvr>
                                        <p:cTn id="12" dur="16000"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0" presetClass="exit" presetSubtype="0" fill="hold" grpId="1" nodeType="with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md type="call" cmd="stop">
                                      <p:cBhvr>
                                        <p:cTn id="39" dur="1">
                                          <p:stCondLst>
                                            <p:cond delay="0"/>
                                          </p:stCondLst>
                                        </p:cTn>
                                        <p:tgtEl>
                                          <p:spTgt spid="7"/>
                                        </p:tgtEl>
                                      </p:cBhvr>
                                    </p:cmd>
                                  </p:childTnLst>
                                </p:cTn>
                              </p:par>
                              <p:par>
                                <p:cTn id="40" presetID="9" presetClass="exit" presetSubtype="0" fill="hold" grpId="1" nodeType="withEffect">
                                  <p:stCondLst>
                                    <p:cond delay="750"/>
                                  </p:stCondLst>
                                  <p:childTnLst>
                                    <p:animEffect transition="out" filter="dissolve">
                                      <p:cBhvr>
                                        <p:cTn id="41" dur="1500"/>
                                        <p:tgtEl>
                                          <p:spTgt spid="5"/>
                                        </p:tgtEl>
                                      </p:cBhvr>
                                    </p:animEffect>
                                    <p:set>
                                      <p:cBhvr>
                                        <p:cTn id="42" dur="1" fill="hold">
                                          <p:stCondLst>
                                            <p:cond delay="1499"/>
                                          </p:stCondLst>
                                        </p:cTn>
                                        <p:tgtEl>
                                          <p:spTgt spid="5"/>
                                        </p:tgtEl>
                                        <p:attrNameLst>
                                          <p:attrName>style.visibility</p:attrName>
                                        </p:attrNameLst>
                                      </p:cBhvr>
                                      <p:to>
                                        <p:strVal val="hidden"/>
                                      </p:to>
                                    </p:set>
                                  </p:childTnLst>
                                </p:cTn>
                              </p:par>
                              <p:par>
                                <p:cTn id="43" presetID="0" presetClass="path" presetSubtype="0" accel="50000" decel="50000" fill="hold" grpId="2" nodeType="withEffect">
                                  <p:stCondLst>
                                    <p:cond delay="750"/>
                                  </p:stCondLst>
                                  <p:childTnLst>
                                    <p:animMotion origin="layout" path="M 3.33333E-6 3.13599E-6 L 3.33333E-6 0.23034 " pathEditMode="relative" rAng="0" ptsTypes="AA">
                                      <p:cBhvr>
                                        <p:cTn id="44" dur="1500" fill="hold"/>
                                        <p:tgtEl>
                                          <p:spTgt spid="5"/>
                                        </p:tgtEl>
                                        <p:attrNameLst>
                                          <p:attrName>ppt_x</p:attrName>
                                          <p:attrName>ppt_y</p:attrName>
                                        </p:attrNameLst>
                                      </p:cBhvr>
                                      <p:rCtr x="0" y="11517"/>
                                    </p:animMotion>
                                  </p:childTnLst>
                                </p:cTn>
                              </p:par>
                              <p:par>
                                <p:cTn id="45" presetID="31" presetClass="exit" presetSubtype="0" fill="hold" grpId="1" nodeType="withEffect">
                                  <p:stCondLst>
                                    <p:cond delay="1250"/>
                                  </p:stCondLst>
                                  <p:childTnLst>
                                    <p:anim calcmode="lin" valueType="num">
                                      <p:cBhvr>
                                        <p:cTn id="46" dur="1000"/>
                                        <p:tgtEl>
                                          <p:spTgt spid="6"/>
                                        </p:tgtEl>
                                        <p:attrNameLst>
                                          <p:attrName>ppt_w</p:attrName>
                                        </p:attrNameLst>
                                      </p:cBhvr>
                                      <p:tavLst>
                                        <p:tav tm="0">
                                          <p:val>
                                            <p:strVal val="ppt_w"/>
                                          </p:val>
                                        </p:tav>
                                        <p:tav tm="100000">
                                          <p:val>
                                            <p:fltVal val="0"/>
                                          </p:val>
                                        </p:tav>
                                      </p:tavLst>
                                    </p:anim>
                                    <p:anim calcmode="lin" valueType="num">
                                      <p:cBhvr>
                                        <p:cTn id="47" dur="1000"/>
                                        <p:tgtEl>
                                          <p:spTgt spid="6"/>
                                        </p:tgtEl>
                                        <p:attrNameLst>
                                          <p:attrName>ppt_h</p:attrName>
                                        </p:attrNameLst>
                                      </p:cBhvr>
                                      <p:tavLst>
                                        <p:tav tm="0">
                                          <p:val>
                                            <p:strVal val="ppt_h"/>
                                          </p:val>
                                        </p:tav>
                                        <p:tav tm="100000">
                                          <p:val>
                                            <p:fltVal val="0"/>
                                          </p:val>
                                        </p:tav>
                                      </p:tavLst>
                                    </p:anim>
                                    <p:anim calcmode="lin" valueType="num">
                                      <p:cBhvr>
                                        <p:cTn id="48" dur="1000"/>
                                        <p:tgtEl>
                                          <p:spTgt spid="6"/>
                                        </p:tgtEl>
                                        <p:attrNameLst>
                                          <p:attrName>style.rotation</p:attrName>
                                        </p:attrNameLst>
                                      </p:cBhvr>
                                      <p:tavLst>
                                        <p:tav tm="0">
                                          <p:val>
                                            <p:fltVal val="0"/>
                                          </p:val>
                                        </p:tav>
                                        <p:tav tm="100000">
                                          <p:val>
                                            <p:fltVal val="90"/>
                                          </p:val>
                                        </p:tav>
                                      </p:tavLst>
                                    </p:anim>
                                    <p:animEffect transition="out" filter="fade">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hold" display="0">
                  <p:stCondLst>
                    <p:cond delay="indefinite"/>
                  </p:stCondLst>
                </p:cTn>
                <p:tgtEl>
                  <p:spTgt spid="7"/>
                </p:tgtEl>
              </p:cMediaNode>
            </p:video>
          </p:childTnLst>
        </p:cTn>
      </p:par>
    </p:tnLst>
    <p:bldLst>
      <p:bldP spid="4" grpId="0"/>
      <p:bldP spid="4" grpId="1"/>
      <p:bldP spid="5" grpId="0"/>
      <p:bldP spid="5" grpId="1"/>
      <p:bldP spid="5" grpId="2"/>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580"/>
            <a:ext cx="9144000" cy="6891580"/>
          </a:xfrm>
          <a:prstGeom prst="rect">
            <a:avLst/>
          </a:prstGeom>
        </p:spPr>
      </p:pic>
      <p:sp>
        <p:nvSpPr>
          <p:cNvPr id="5" name="Title 1">
            <a:extLst>
              <a:ext uri="{FF2B5EF4-FFF2-40B4-BE49-F238E27FC236}">
                <a16:creationId xmlns:a16="http://schemas.microsoft.com/office/drawing/2014/main" id="{8785A8F0-ABDF-4F3F-A489-35D6C9FA4516}"/>
              </a:ext>
            </a:extLst>
          </p:cNvPr>
          <p:cNvSpPr txBox="1">
            <a:spLocks/>
          </p:cNvSpPr>
          <p:nvPr/>
        </p:nvSpPr>
        <p:spPr>
          <a:xfrm>
            <a:off x="2789772" y="2659125"/>
            <a:ext cx="503761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FF00"/>
                  </a:solidFill>
                  <a:prstDash val="solid"/>
                </a:ln>
                <a:solidFill>
                  <a:srgbClr val="00FF00"/>
                </a:solidFill>
                <a:effectLst>
                  <a:outerShdw blurRad="63500" dir="3600000" algn="tl" rotWithShape="0">
                    <a:srgbClr val="000000">
                      <a:alpha val="70000"/>
                    </a:srgbClr>
                  </a:outerShdw>
                </a:effectLst>
                <a:uLnTx/>
                <a:uFillTx/>
                <a:latin typeface="Calibri" panose="020F0502020204030204" pitchFamily="34" charset="0"/>
                <a:ea typeface="+mj-ea"/>
                <a:cs typeface="+mj-cs"/>
              </a:rPr>
              <a:t>living there is hope</a:t>
            </a:r>
          </a:p>
        </p:txBody>
      </p:sp>
      <p:sp>
        <p:nvSpPr>
          <p:cNvPr id="2" name="Title 1"/>
          <p:cNvSpPr>
            <a:spLocks noGrp="1"/>
          </p:cNvSpPr>
          <p:nvPr>
            <p:ph type="title"/>
          </p:nvPr>
        </p:nvSpPr>
        <p:spPr>
          <a:xfrm>
            <a:off x="762000" y="1752600"/>
            <a:ext cx="7620000" cy="3124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for him who is joined to        all the living there is hope,    for a living dog is better than   a dead lion.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Ecclesiastes 9:4</a:t>
            </a:r>
          </a:p>
        </p:txBody>
      </p:sp>
      <p:sp>
        <p:nvSpPr>
          <p:cNvPr id="4" name="Title 1"/>
          <p:cNvSpPr txBox="1">
            <a:spLocks/>
          </p:cNvSpPr>
          <p:nvPr/>
        </p:nvSpPr>
        <p:spPr>
          <a:xfrm>
            <a:off x="5791200" y="2438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Rectangle 2">
            <a:extLst>
              <a:ext uri="{FF2B5EF4-FFF2-40B4-BE49-F238E27FC236}">
                <a16:creationId xmlns:a16="http://schemas.microsoft.com/office/drawing/2014/main" id="{55F38080-508B-40B8-8A28-7FF6137FF4CA}"/>
              </a:ext>
            </a:extLst>
          </p:cNvPr>
          <p:cNvSpPr txBox="1">
            <a:spLocks noChangeArrowheads="1"/>
          </p:cNvSpPr>
          <p:nvPr/>
        </p:nvSpPr>
        <p:spPr bwMode="auto">
          <a:xfrm>
            <a:off x="2747963" y="2602659"/>
            <a:ext cx="5134341" cy="75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living there is hope</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0" presetClass="path" presetSubtype="0" accel="50000" decel="50000" fill="hold" grpId="2" nodeType="withEffect">
                                  <p:stCondLst>
                                    <p:cond delay="0"/>
                                  </p:stCondLst>
                                  <p:childTnLst>
                                    <p:animMotion origin="layout" path="M 1.11022E-16 -3.33333E-6 L -0.30747 -0.04444 " pathEditMode="relative" rAng="0" ptsTypes="AA">
                                      <p:cBhvr>
                                        <p:cTn id="31" dur="2000" fill="hold"/>
                                        <p:tgtEl>
                                          <p:spTgt spid="4"/>
                                        </p:tgtEl>
                                        <p:attrNameLst>
                                          <p:attrName>ppt_x</p:attrName>
                                          <p:attrName>ppt_y</p:attrName>
                                        </p:attrNameLst>
                                      </p:cBhvr>
                                      <p:rCtr x="-15382" y="-2222"/>
                                    </p:animMotion>
                                  </p:childTnLst>
                                </p:cTn>
                              </p:par>
                              <p:par>
                                <p:cTn id="32" presetID="10" presetClass="exit" presetSubtype="0" fill="hold" grpId="1" nodeType="withEffect">
                                  <p:stCondLst>
                                    <p:cond delay="0"/>
                                  </p:stCondLst>
                                  <p:childTnLst>
                                    <p:animEffect transition="out" filter="fade">
                                      <p:cBhvr>
                                        <p:cTn id="33" dur="1750"/>
                                        <p:tgtEl>
                                          <p:spTgt spid="2"/>
                                        </p:tgtEl>
                                      </p:cBhvr>
                                    </p:animEffect>
                                    <p:set>
                                      <p:cBhvr>
                                        <p:cTn id="34" dur="1" fill="hold">
                                          <p:stCondLst>
                                            <p:cond delay="1749"/>
                                          </p:stCondLst>
                                        </p:cTn>
                                        <p:tgtEl>
                                          <p:spTgt spid="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1"/>
      <p:bldP spid="4" grpId="2"/>
      <p:bldP spid="4" grpId="3"/>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565" cy="6858000"/>
          </a:xfrm>
          <a:prstGeom prst="rect">
            <a:avLst/>
          </a:prstGeom>
        </p:spPr>
      </p:pic>
      <p:sp>
        <p:nvSpPr>
          <p:cNvPr id="5" name="Title 1"/>
          <p:cNvSpPr txBox="1">
            <a:spLocks/>
          </p:cNvSpPr>
          <p:nvPr/>
        </p:nvSpPr>
        <p:spPr>
          <a:xfrm>
            <a:off x="4576780" y="2138410"/>
            <a:ext cx="327181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continually</a:t>
            </a:r>
          </a:p>
        </p:txBody>
      </p:sp>
      <p:sp>
        <p:nvSpPr>
          <p:cNvPr id="2" name="Title 1"/>
          <p:cNvSpPr>
            <a:spLocks noGrp="1"/>
          </p:cNvSpPr>
          <p:nvPr>
            <p:ph type="title"/>
          </p:nvPr>
        </p:nvSpPr>
        <p:spPr>
          <a:xfrm>
            <a:off x="838200" y="1981200"/>
            <a:ext cx="7315200" cy="2743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I will hope continually, And will praise You yet more and more.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71:14 </a:t>
            </a:r>
          </a:p>
        </p:txBody>
      </p:sp>
      <p:sp>
        <p:nvSpPr>
          <p:cNvPr id="4" name="Title 1"/>
          <p:cNvSpPr txBox="1">
            <a:spLocks/>
          </p:cNvSpPr>
          <p:nvPr/>
        </p:nvSpPr>
        <p:spPr>
          <a:xfrm>
            <a:off x="2971800" y="21336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7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Rectangle 2">
            <a:extLst>
              <a:ext uri="{FF2B5EF4-FFF2-40B4-BE49-F238E27FC236}">
                <a16:creationId xmlns:a16="http://schemas.microsoft.com/office/drawing/2014/main" id="{F7A80B14-B145-4852-8B85-7EC773DAA3BD}"/>
              </a:ext>
            </a:extLst>
          </p:cNvPr>
          <p:cNvSpPr txBox="1">
            <a:spLocks noChangeArrowheads="1"/>
          </p:cNvSpPr>
          <p:nvPr/>
        </p:nvSpPr>
        <p:spPr bwMode="auto">
          <a:xfrm>
            <a:off x="4656286" y="2297505"/>
            <a:ext cx="312205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continually</a:t>
            </a:r>
          </a:p>
        </p:txBody>
      </p:sp>
    </p:spTree>
    <p:extLst>
      <p:ext uri="{BB962C8B-B14F-4D97-AF65-F5344CB8AC3E}">
        <p14:creationId xmlns:p14="http://schemas.microsoft.com/office/powerpoint/2010/main" val="222891426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0" presetClass="path" presetSubtype="0" accel="50000" decel="50000" fill="hold" grpId="2" nodeType="withEffect">
                                  <p:stCondLst>
                                    <p:cond delay="0"/>
                                  </p:stCondLst>
                                  <p:childTnLst>
                                    <p:animMotion origin="layout" path="M 3.33333E-6 1.11111E-6 L 0.36267 0.16342 " pathEditMode="relative" rAng="0" ptsTypes="AA">
                                      <p:cBhvr>
                                        <p:cTn id="33" dur="2000" fill="hold"/>
                                        <p:tgtEl>
                                          <p:spTgt spid="4"/>
                                        </p:tgtEl>
                                        <p:attrNameLst>
                                          <p:attrName>ppt_x</p:attrName>
                                          <p:attrName>ppt_y</p:attrName>
                                        </p:attrNameLst>
                                      </p:cBhvr>
                                      <p:rCtr x="18125" y="8171"/>
                                    </p:animMotion>
                                  </p:childTnLst>
                                </p:cTn>
                              </p:par>
                              <p:par>
                                <p:cTn id="34" presetID="10" presetClass="exit" presetSubtype="0" fill="hold" grpId="1" nodeType="withEffect">
                                  <p:stCondLst>
                                    <p:cond delay="0"/>
                                  </p:stCondLst>
                                  <p:childTnLst>
                                    <p:animEffect transition="out" filter="fade">
                                      <p:cBhvr>
                                        <p:cTn id="35" dur="1750"/>
                                        <p:tgtEl>
                                          <p:spTgt spid="2"/>
                                        </p:tgtEl>
                                      </p:cBhvr>
                                    </p:animEffect>
                                    <p:set>
                                      <p:cBhvr>
                                        <p:cTn id="36" dur="1" fill="hold">
                                          <p:stCondLst>
                                            <p:cond delay="1749"/>
                                          </p:stCondLst>
                                        </p:cTn>
                                        <p:tgtEl>
                                          <p:spTgt spid="2"/>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0"/>
      <p:bldP spid="4" grpId="1"/>
      <p:bldP spid="4" grpId="2"/>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p:cNvSpPr txBox="1">
            <a:spLocks/>
          </p:cNvSpPr>
          <p:nvPr/>
        </p:nvSpPr>
        <p:spPr>
          <a:xfrm>
            <a:off x="1752600" y="2590800"/>
            <a:ext cx="4038600" cy="1181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rPr>
              <a:t>that I may live</a:t>
            </a:r>
          </a:p>
        </p:txBody>
      </p:sp>
      <p:sp>
        <p:nvSpPr>
          <p:cNvPr id="2" name="Title 1"/>
          <p:cNvSpPr>
            <a:spLocks noGrp="1"/>
          </p:cNvSpPr>
          <p:nvPr>
            <p:ph type="title"/>
          </p:nvPr>
        </p:nvSpPr>
        <p:spPr>
          <a:xfrm>
            <a:off x="304800" y="2057400"/>
            <a:ext cx="8382000" cy="2819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Uphold me according to Your word, that I may live; And do not let me be ashamed of my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119:116</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6324600" y="32766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sz="51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Title 1"/>
          <p:cNvSpPr txBox="1">
            <a:spLocks/>
          </p:cNvSpPr>
          <p:nvPr/>
        </p:nvSpPr>
        <p:spPr>
          <a:xfrm>
            <a:off x="381000" y="1905000"/>
            <a:ext cx="2853642"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9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Uphold</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endParaRPr>
          </a:p>
        </p:txBody>
      </p:sp>
      <p:sp>
        <p:nvSpPr>
          <p:cNvPr id="7" name="Title 1"/>
          <p:cNvSpPr txBox="1">
            <a:spLocks/>
          </p:cNvSpPr>
          <p:nvPr/>
        </p:nvSpPr>
        <p:spPr>
          <a:xfrm>
            <a:off x="76200" y="2667000"/>
            <a:ext cx="2015441" cy="9144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5E9EFF"/>
                    </a:gs>
                    <a:gs pos="39999">
                      <a:srgbClr val="85C2FF"/>
                    </a:gs>
                    <a:gs pos="70000">
                      <a:srgbClr val="C4D6EB"/>
                    </a:gs>
                    <a:gs pos="100000">
                      <a:srgbClr val="FFEBFA"/>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word</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endParaRPr>
          </a:p>
        </p:txBody>
      </p:sp>
      <p:sp>
        <p:nvSpPr>
          <p:cNvPr id="8" name="Rectangle 2">
            <a:extLst>
              <a:ext uri="{FF2B5EF4-FFF2-40B4-BE49-F238E27FC236}">
                <a16:creationId xmlns:a16="http://schemas.microsoft.com/office/drawing/2014/main" id="{232997E4-FA58-4232-B457-945F19CA876E}"/>
              </a:ext>
            </a:extLst>
          </p:cNvPr>
          <p:cNvSpPr txBox="1">
            <a:spLocks noChangeArrowheads="1"/>
          </p:cNvSpPr>
          <p:nvPr/>
        </p:nvSpPr>
        <p:spPr bwMode="auto">
          <a:xfrm>
            <a:off x="1699330" y="2772517"/>
            <a:ext cx="41433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that I may live</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0" presetClass="path" presetSubtype="0" accel="50000" decel="50000" fill="hold" grpId="2" nodeType="withEffect">
                                  <p:stCondLst>
                                    <p:cond delay="0"/>
                                  </p:stCondLst>
                                  <p:childTnLst>
                                    <p:animMotion origin="layout" path="M 0 0 C -0.0007 -0.01087 -0.00122 -0.02174 0.00503 -0.03377 C 0.01128 -0.04579 0.02448 -0.06221 0.03802 -0.07262 C 0.05156 -0.08303 0.06962 -0.09181 0.08611 -0.09621 C 0.1026 -0.1006 0.12569 -0.09898 0.1368 -0.09945 C 0.14792 -0.09991 0.15052 -0.09968 0.15312 -0.09945 " pathEditMode="relative" ptsTypes="aaaaaA">
                                      <p:cBhvr>
                                        <p:cTn id="20" dur="2000" fill="hold"/>
                                        <p:tgtEl>
                                          <p:spTgt spid="6"/>
                                        </p:tgtEl>
                                        <p:attrNameLst>
                                          <p:attrName>ppt_x</p:attrName>
                                          <p:attrName>ppt_y</p:attrName>
                                        </p:attrNameLst>
                                      </p:cBhvr>
                                    </p:animMotion>
                                  </p:childTnLst>
                                </p:cTn>
                              </p:par>
                              <p:par>
                                <p:cTn id="21" presetID="3" presetClass="emph" presetSubtype="2" fill="hold" grpId="3" nodeType="withEffect">
                                  <p:stCondLst>
                                    <p:cond delay="1250"/>
                                  </p:stCondLst>
                                  <p:childTnLst>
                                    <p:animClr clrSpc="rgb" dir="cw">
                                      <p:cBhvr override="childStyle">
                                        <p:cTn id="22" dur="1000" fill="hold"/>
                                        <p:tgtEl>
                                          <p:spTgt spid="6"/>
                                        </p:tgtEl>
                                        <p:attrNameLst>
                                          <p:attrName>style.color</p:attrName>
                                        </p:attrNameLst>
                                      </p:cBhvr>
                                      <p:to>
                                        <a:schemeClr val="bg1"/>
                                      </p:to>
                                    </p:animClr>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0" presetClass="path" presetSubtype="0" accel="50000" decel="50000" fill="hold" grpId="2" nodeType="withEffect">
                                  <p:stCondLst>
                                    <p:cond delay="0"/>
                                  </p:stCondLst>
                                  <p:childTnLst>
                                    <p:animMotion origin="layout" path="M 3.61111E-6 -4.13506E-6 C -0.00105 0.01804 -0.00209 0.03608 3.61111E-6 0.05574 C 0.00208 0.0754 0.00573 0.09691 0.01267 0.11818 C 0.01961 0.13946 0.02743 0.16143 0.04218 0.18386 C 0.05694 0.20629 0.08003 0.23312 0.10173 0.25301 C 0.12343 0.2729 0.1467 0.29024 0.17257 0.30366 C 0.19843 0.31707 0.22951 0.32702 0.25694 0.33395 C 0.28437 0.34089 0.31041 0.34367 0.3368 0.34575 " pathEditMode="relative" rAng="0" ptsTypes="aaaaaaaa">
                                      <p:cBhvr>
                                        <p:cTn id="29" dur="2000" fill="hold"/>
                                        <p:tgtEl>
                                          <p:spTgt spid="7"/>
                                        </p:tgtEl>
                                        <p:attrNameLst>
                                          <p:attrName>ppt_x</p:attrName>
                                          <p:attrName>ppt_y</p:attrName>
                                        </p:attrNameLst>
                                      </p:cBhvr>
                                      <p:rCtr x="16736" y="17276"/>
                                    </p:animMotion>
                                  </p:childTnLst>
                                </p:cTn>
                              </p:par>
                              <p:par>
                                <p:cTn id="30" presetID="3" presetClass="emph" presetSubtype="2" fill="hold" grpId="3" nodeType="withEffect">
                                  <p:stCondLst>
                                    <p:cond delay="1000"/>
                                  </p:stCondLst>
                                  <p:childTnLst>
                                    <p:animClr clrSpc="rgb" dir="cw">
                                      <p:cBhvr override="childStyle">
                                        <p:cTn id="31" dur="1000" fill="hold"/>
                                        <p:tgtEl>
                                          <p:spTgt spid="7"/>
                                        </p:tgtEl>
                                        <p:attrNameLst>
                                          <p:attrName>style.color</p:attrName>
                                        </p:attrNameLst>
                                      </p:cBhvr>
                                      <p:to>
                                        <a:schemeClr val="bg1"/>
                                      </p:to>
                                    </p:animClr>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8" presetClass="emph" presetSubtype="0" fill="hold" grpId="1" nodeType="withEffect">
                                  <p:stCondLst>
                                    <p:cond delay="0"/>
                                  </p:stCondLst>
                                  <p:childTnLst>
                                    <p:set>
                                      <p:cBhvr override="childStyle">
                                        <p:cTn id="38" dur="500" fill="hold"/>
                                        <p:tgtEl>
                                          <p:spTgt spid="5"/>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2" nodeType="withEffect">
                                  <p:stCondLst>
                                    <p:cond delay="0"/>
                                  </p:stCondLst>
                                  <p:childTnLst>
                                    <p:animMotion origin="layout" path="M 3.33333E-6 0 L -0.43195 0.11782 " pathEditMode="relative" rAng="0" ptsTypes="AA">
                                      <p:cBhvr>
                                        <p:cTn id="48" dur="2000" fill="hold"/>
                                        <p:tgtEl>
                                          <p:spTgt spid="4"/>
                                        </p:tgtEl>
                                        <p:attrNameLst>
                                          <p:attrName>ppt_x</p:attrName>
                                          <p:attrName>ppt_y</p:attrName>
                                        </p:attrNameLst>
                                      </p:cBhvr>
                                      <p:rCtr x="-21597" y="5880"/>
                                    </p:animMotion>
                                  </p:childTnLst>
                                </p:cTn>
                              </p:par>
                              <p:par>
                                <p:cTn id="49" presetID="10" presetClass="exit" presetSubtype="0" fill="hold" grpId="1" nodeType="withEffect">
                                  <p:stCondLst>
                                    <p:cond delay="0"/>
                                  </p:stCondLst>
                                  <p:childTnLst>
                                    <p:animEffect transition="out" filter="fade">
                                      <p:cBhvr>
                                        <p:cTn id="50" dur="1750"/>
                                        <p:tgtEl>
                                          <p:spTgt spid="2"/>
                                        </p:tgtEl>
                                      </p:cBhvr>
                                    </p:animEffect>
                                    <p:set>
                                      <p:cBhvr>
                                        <p:cTn id="51" dur="1" fill="hold">
                                          <p:stCondLst>
                                            <p:cond delay="174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0"/>
      <p:bldP spid="4" grpId="1"/>
      <p:bldP spid="4" grpId="2"/>
      <p:bldP spid="6" grpId="0"/>
      <p:bldP spid="6" grpId="1"/>
      <p:bldP spid="6" grpId="2"/>
      <p:bldP spid="6" grpId="3"/>
      <p:bldP spid="7" grpId="0"/>
      <p:bldP spid="7" grpId="1"/>
      <p:bldP spid="7" grpId="2"/>
      <p:bldP spid="7" grpId="3"/>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3962399" y="4088606"/>
            <a:ext cx="1083469" cy="10929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9" name="Title 1">
            <a:extLst>
              <a:ext uri="{FF2B5EF4-FFF2-40B4-BE49-F238E27FC236}">
                <a16:creationId xmlns:a16="http://schemas.microsoft.com/office/drawing/2014/main" id="{BF382C53-D784-4BB1-A41D-C25EDC88D652}"/>
              </a:ext>
            </a:extLst>
          </p:cNvPr>
          <p:cNvSpPr txBox="1">
            <a:spLocks/>
          </p:cNvSpPr>
          <p:nvPr/>
        </p:nvSpPr>
        <p:spPr>
          <a:xfrm>
            <a:off x="381000" y="3535494"/>
            <a:ext cx="8382000" cy="2209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rPr>
              <a:t>My soul faints for Your salvation, But I hope </a:t>
            </a:r>
            <a:r>
              <a:rPr lang="en-US" b="1" u="sng" spc="50" dirty="0">
                <a:ln w="11430">
                  <a:solidFill>
                    <a:srgbClr val="FFFF00"/>
                  </a:solidFill>
                </a:ln>
                <a:solidFill>
                  <a:srgbClr val="00FF00"/>
                </a:solidFill>
                <a:effectLst/>
              </a:rPr>
              <a:t>in</a:t>
            </a:r>
            <a:r>
              <a:rPr lang="en-US" b="1" spc="50" dirty="0">
                <a:ln w="11430"/>
                <a:gradFill>
                  <a:gsLst>
                    <a:gs pos="0">
                      <a:srgbClr val="FFF200"/>
                    </a:gs>
                    <a:gs pos="45000">
                      <a:srgbClr val="FF7A00"/>
                    </a:gs>
                    <a:gs pos="70000">
                      <a:srgbClr val="FF0300"/>
                    </a:gs>
                    <a:gs pos="100000">
                      <a:srgbClr val="4D0808"/>
                    </a:gs>
                  </a:gsLst>
                  <a:lin ang="5400000" scaled="0"/>
                </a:gradFill>
                <a:effectLst/>
              </a:rPr>
              <a:t> Your word.                </a:t>
            </a:r>
            <a:r>
              <a:rPr lang="en-US" sz="3200" b="1" i="1" spc="50" dirty="0">
                <a:ln w="11430"/>
                <a:gradFill>
                  <a:gsLst>
                    <a:gs pos="0">
                      <a:srgbClr val="FFF200"/>
                    </a:gs>
                    <a:gs pos="45000">
                      <a:srgbClr val="FF7A00"/>
                    </a:gs>
                    <a:gs pos="70000">
                      <a:srgbClr val="FF0300"/>
                    </a:gs>
                    <a:gs pos="100000">
                      <a:srgbClr val="4D0808"/>
                    </a:gs>
                  </a:gsLst>
                  <a:lin ang="5400000" scaled="0"/>
                </a:gradFill>
                <a:effectLst/>
              </a:rPr>
              <a:t>— Psalm 119:81</a:t>
            </a:r>
            <a:r>
              <a:rPr lang="en-US" b="1" i="1" spc="50" dirty="0">
                <a:ln w="11430"/>
                <a:gradFill>
                  <a:gsLst>
                    <a:gs pos="0">
                      <a:srgbClr val="FFF200"/>
                    </a:gs>
                    <a:gs pos="45000">
                      <a:srgbClr val="FF7A00"/>
                    </a:gs>
                    <a:gs pos="70000">
                      <a:srgbClr val="FF0300"/>
                    </a:gs>
                    <a:gs pos="100000">
                      <a:srgbClr val="4D0808"/>
                    </a:gs>
                  </a:gsLst>
                  <a:lin ang="5400000" scaled="0"/>
                </a:gradFill>
                <a:effectLst/>
              </a:rPr>
              <a:t> </a:t>
            </a:r>
          </a:p>
        </p:txBody>
      </p:sp>
      <p:sp>
        <p:nvSpPr>
          <p:cNvPr id="2" name="Title 1"/>
          <p:cNvSpPr>
            <a:spLocks noGrp="1"/>
          </p:cNvSpPr>
          <p:nvPr>
            <p:ph type="title"/>
          </p:nvPr>
        </p:nvSpPr>
        <p:spPr>
          <a:xfrm>
            <a:off x="381000" y="3505200"/>
            <a:ext cx="8382000" cy="2209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My soul faints for Your salvation, But I hope in Your word.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119:81</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8" name="Title 1"/>
          <p:cNvSpPr txBox="1">
            <a:spLocks/>
          </p:cNvSpPr>
          <p:nvPr/>
        </p:nvSpPr>
        <p:spPr>
          <a:xfrm>
            <a:off x="2202073" y="4064358"/>
            <a:ext cx="106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4" name="Title 1"/>
          <p:cNvSpPr txBox="1">
            <a:spLocks/>
          </p:cNvSpPr>
          <p:nvPr/>
        </p:nvSpPr>
        <p:spPr>
          <a:xfrm>
            <a:off x="381000" y="3505200"/>
            <a:ext cx="8382000" cy="2133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I wait for the LORD, my soul waits, And in His word I do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130:5</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6" name="Title 1"/>
          <p:cNvSpPr txBox="1">
            <a:spLocks/>
          </p:cNvSpPr>
          <p:nvPr/>
        </p:nvSpPr>
        <p:spPr>
          <a:xfrm>
            <a:off x="2362200" y="41148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solidFill>
                  <a:srgbClr val="66FF33"/>
                </a:solidFill>
                <a:effectLst>
                  <a:glow rad="38100">
                    <a:schemeClr val="tx1"/>
                  </a:glow>
                  <a:outerShdw blurRad="76200" dist="50800" dir="5400000" algn="tl" rotWithShape="0">
                    <a:srgbClr val="000000">
                      <a:alpha val="65000"/>
                    </a:srgbClr>
                  </a:outerShdw>
                </a:effectLst>
              </a:rPr>
              <a:t> </a:t>
            </a:r>
            <a:r>
              <a:rPr lang="en-US" b="1" spc="50" dirty="0">
                <a:ln w="11430"/>
                <a:solidFill>
                  <a:srgbClr val="66FF33"/>
                </a:soli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0" name="Rectangle 2">
            <a:extLst>
              <a:ext uri="{FF2B5EF4-FFF2-40B4-BE49-F238E27FC236}">
                <a16:creationId xmlns:a16="http://schemas.microsoft.com/office/drawing/2014/main" id="{367A23D1-D0E2-4143-9A51-713274885A4E}"/>
              </a:ext>
            </a:extLst>
          </p:cNvPr>
          <p:cNvSpPr txBox="1">
            <a:spLocks noChangeArrowheads="1"/>
          </p:cNvSpPr>
          <p:nvPr/>
        </p:nvSpPr>
        <p:spPr bwMode="auto">
          <a:xfrm>
            <a:off x="3886570" y="1530200"/>
            <a:ext cx="24179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50" b="1" spc="50" dirty="0">
                <a:ln w="11430"/>
                <a:solidFill>
                  <a:schemeClr val="bg1"/>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Your word</a:t>
            </a:r>
          </a:p>
        </p:txBody>
      </p:sp>
      <p:sp>
        <p:nvSpPr>
          <p:cNvPr id="11" name="Rectangle 2">
            <a:extLst>
              <a:ext uri="{FF2B5EF4-FFF2-40B4-BE49-F238E27FC236}">
                <a16:creationId xmlns:a16="http://schemas.microsoft.com/office/drawing/2014/main" id="{3CB34A6B-14C4-48EB-B513-4E068A239679}"/>
              </a:ext>
            </a:extLst>
          </p:cNvPr>
          <p:cNvSpPr txBox="1">
            <a:spLocks noChangeArrowheads="1"/>
          </p:cNvSpPr>
          <p:nvPr/>
        </p:nvSpPr>
        <p:spPr bwMode="auto">
          <a:xfrm>
            <a:off x="2815824" y="4179094"/>
            <a:ext cx="2649145" cy="79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chemeClr val="bg1"/>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His word</a:t>
            </a:r>
          </a:p>
        </p:txBody>
      </p:sp>
    </p:spTree>
    <p:extLst>
      <p:ext uri="{BB962C8B-B14F-4D97-AF65-F5344CB8AC3E}">
        <p14:creationId xmlns:p14="http://schemas.microsoft.com/office/powerpoint/2010/main" val="222891426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2" nodeType="clickEffect">
                                  <p:stCondLst>
                                    <p:cond delay="0"/>
                                  </p:stCondLst>
                                  <p:childTnLst>
                                    <p:animScale>
                                      <p:cBhvr>
                                        <p:cTn id="24" dur="2000" fill="hold"/>
                                        <p:tgtEl>
                                          <p:spTgt spid="2"/>
                                        </p:tgtEl>
                                      </p:cBhvr>
                                      <p:by x="75000" y="75000"/>
                                    </p:animScale>
                                  </p:childTnLst>
                                </p:cTn>
                              </p:par>
                              <p:par>
                                <p:cTn id="25" presetID="42" presetClass="entr" presetSubtype="0" fill="hold" grpId="0" nodeType="withEffect">
                                  <p:stCondLst>
                                    <p:cond delay="7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10" presetClass="entr" presetSubtype="0" fill="hold" grpId="1"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
                                        <p:tgtEl>
                                          <p:spTgt spid="6"/>
                                        </p:tgtEl>
                                      </p:cBhvr>
                                    </p:animEffect>
                                  </p:childTnLst>
                                </p:cTn>
                              </p:par>
                              <p:par>
                                <p:cTn id="33" presetID="0" presetClass="path" presetSubtype="0" accel="50000" decel="50000" fill="hold" grpId="2" nodeType="withEffect">
                                  <p:stCondLst>
                                    <p:cond delay="0"/>
                                  </p:stCondLst>
                                  <p:childTnLst>
                                    <p:animMotion origin="layout" path="M 5.55112E-17 -2.22222E-6 L 0.37361 -0.00532 " pathEditMode="relative" rAng="0" ptsTypes="AA">
                                      <p:cBhvr>
                                        <p:cTn id="34" dur="1750" fill="hold"/>
                                        <p:tgtEl>
                                          <p:spTgt spid="6"/>
                                        </p:tgtEl>
                                        <p:attrNameLst>
                                          <p:attrName>ppt_x</p:attrName>
                                          <p:attrName>ppt_y</p:attrName>
                                        </p:attrNameLst>
                                      </p:cBhvr>
                                      <p:rCtr x="18681" y="-278"/>
                                    </p:animMotion>
                                  </p:childTnLst>
                                </p:cTn>
                              </p:par>
                              <p:par>
                                <p:cTn id="35" presetID="0" presetClass="path" presetSubtype="0" accel="50000" decel="50000" fill="hold" grpId="3" nodeType="withEffect">
                                  <p:stCondLst>
                                    <p:cond delay="0"/>
                                  </p:stCondLst>
                                  <p:childTnLst>
                                    <p:animMotion origin="layout" path="M 0 -2.22222E-6 L -0.06667 -0.39398 " pathEditMode="relative" rAng="0" ptsTypes="AA">
                                      <p:cBhvr>
                                        <p:cTn id="36" dur="2000" fill="hold"/>
                                        <p:tgtEl>
                                          <p:spTgt spid="2"/>
                                        </p:tgtEl>
                                        <p:attrNameLst>
                                          <p:attrName>ppt_x</p:attrName>
                                          <p:attrName>ppt_y</p:attrName>
                                        </p:attrNameLst>
                                      </p:cBhvr>
                                      <p:rCtr x="-3333" y="-19699"/>
                                    </p:animMotion>
                                  </p:childTnLst>
                                </p:cTn>
                              </p:par>
                              <p:par>
                                <p:cTn id="37" presetID="1" presetClass="exit" presetSubtype="0" fill="hold" grpId="2"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6" presetClass="emph" presetSubtype="0" fill="hold" grpId="2" nodeType="withEffect">
                                  <p:stCondLst>
                                    <p:cond delay="0"/>
                                  </p:stCondLst>
                                  <p:childTnLst>
                                    <p:animScale>
                                      <p:cBhvr>
                                        <p:cTn id="42" dur="2000" fill="hold"/>
                                        <p:tgtEl>
                                          <p:spTgt spid="9"/>
                                        </p:tgtEl>
                                      </p:cBhvr>
                                      <p:by x="75000" y="75000"/>
                                    </p:animScale>
                                  </p:childTnLst>
                                </p:cTn>
                              </p:par>
                              <p:par>
                                <p:cTn id="43" presetID="0" presetClass="path" presetSubtype="0" accel="50000" decel="50000" fill="hold" grpId="3" nodeType="withEffect">
                                  <p:stCondLst>
                                    <p:cond delay="0"/>
                                  </p:stCondLst>
                                  <p:childTnLst>
                                    <p:animMotion origin="layout" path="M 0 -3.7037E-7 L -0.06667 -0.39398 " pathEditMode="relative" rAng="0" ptsTypes="AA">
                                      <p:cBhvr>
                                        <p:cTn id="44" dur="2000" fill="hold"/>
                                        <p:tgtEl>
                                          <p:spTgt spid="9"/>
                                        </p:tgtEl>
                                        <p:attrNameLst>
                                          <p:attrName>ppt_x</p:attrName>
                                          <p:attrName>ppt_y</p:attrName>
                                        </p:attrNameLst>
                                      </p:cBhvr>
                                      <p:rCtr x="-3333" y="-19699"/>
                                    </p:animMotion>
                                  </p:childTnLst>
                                </p:cTn>
                              </p:par>
                            </p:childTnLst>
                          </p:cTn>
                        </p:par>
                        <p:par>
                          <p:cTn id="45" fill="hold">
                            <p:stCondLst>
                              <p:cond delay="2000"/>
                            </p:stCondLst>
                            <p:childTnLst>
                              <p:par>
                                <p:cTn id="46" presetID="10" presetClass="exit" presetSubtype="0" fill="hold" grpId="4" nodeType="afterEffect">
                                  <p:stCondLst>
                                    <p:cond delay="0"/>
                                  </p:stCondLst>
                                  <p:childTnLst>
                                    <p:animEffect transition="out" filter="fade">
                                      <p:cBhvr>
                                        <p:cTn id="47" dur="250"/>
                                        <p:tgtEl>
                                          <p:spTgt spid="6"/>
                                        </p:tgtEl>
                                      </p:cBhvr>
                                    </p:animEffect>
                                    <p:set>
                                      <p:cBhvr>
                                        <p:cTn id="48" dur="1" fill="hold">
                                          <p:stCondLst>
                                            <p:cond delay="24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18" presetClass="emph" presetSubtype="0" fill="hold" grpId="1" nodeType="withEffect">
                                  <p:stCondLst>
                                    <p:cond delay="0"/>
                                  </p:stCondLst>
                                  <p:childTnLst>
                                    <p:set>
                                      <p:cBhvr override="childStyle">
                                        <p:cTn id="55" dur="500" fill="hold"/>
                                        <p:tgtEl>
                                          <p:spTgt spid="8"/>
                                        </p:tgtEl>
                                        <p:attrNameLst>
                                          <p:attrName>style.textDecorationUnderline</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1"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heel(8)">
                                      <p:cBhvr>
                                        <p:cTn id="60" dur="1000"/>
                                        <p:tgtEl>
                                          <p:spTgt spid="10"/>
                                        </p:tgtEl>
                                      </p:cBhvr>
                                    </p:animEffect>
                                  </p:childTnLst>
                                </p:cTn>
                              </p:par>
                              <p:par>
                                <p:cTn id="61" presetID="21" presetClass="entr" presetSubtype="8"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heel(8)">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5"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200"/>
                                        <p:tgtEl>
                                          <p:spTgt spid="6"/>
                                        </p:tgtEl>
                                      </p:cBhvr>
                                    </p:animEffect>
                                  </p:childTnLst>
                                </p:cTn>
                              </p:par>
                              <p:par>
                                <p:cTn id="69" presetID="0" presetClass="path" presetSubtype="0" accel="50000" decel="50000" fill="hold" grpId="3" nodeType="withEffect">
                                  <p:stCondLst>
                                    <p:cond delay="0"/>
                                  </p:stCondLst>
                                  <p:childTnLst>
                                    <p:animMotion origin="layout" path="M 0.37378 -0.00555 L 0.37396 -0.23171 " pathEditMode="relative" rAng="0" ptsTypes="AA">
                                      <p:cBhvr>
                                        <p:cTn id="70" dur="2000" fill="hold"/>
                                        <p:tgtEl>
                                          <p:spTgt spid="6"/>
                                        </p:tgtEl>
                                        <p:attrNameLst>
                                          <p:attrName>ppt_x</p:attrName>
                                          <p:attrName>ppt_y</p:attrName>
                                        </p:attrNameLst>
                                      </p:cBhvr>
                                      <p:rCtr x="0" y="-11319"/>
                                    </p:animMotion>
                                  </p:childTnLst>
                                </p:cTn>
                              </p:par>
                              <p:par>
                                <p:cTn id="71" presetID="10" presetClass="exit" presetSubtype="0" fill="hold" grpId="1" nodeType="withEffect">
                                  <p:stCondLst>
                                    <p:cond delay="0"/>
                                  </p:stCondLst>
                                  <p:childTnLst>
                                    <p:animEffect transition="out" filter="fade">
                                      <p:cBhvr>
                                        <p:cTn id="72" dur="1750"/>
                                        <p:tgtEl>
                                          <p:spTgt spid="2"/>
                                        </p:tgtEl>
                                      </p:cBhvr>
                                    </p:animEffect>
                                    <p:set>
                                      <p:cBhvr>
                                        <p:cTn id="73" dur="1" fill="hold">
                                          <p:stCondLst>
                                            <p:cond delay="1749"/>
                                          </p:stCondLst>
                                        </p:cTn>
                                        <p:tgtEl>
                                          <p:spTgt spid="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750"/>
                                        <p:tgtEl>
                                          <p:spTgt spid="9"/>
                                        </p:tgtEl>
                                      </p:cBhvr>
                                    </p:animEffect>
                                    <p:set>
                                      <p:cBhvr>
                                        <p:cTn id="76" dur="1" fill="hold">
                                          <p:stCondLst>
                                            <p:cond delay="1749"/>
                                          </p:stCondLst>
                                        </p:cTn>
                                        <p:tgtEl>
                                          <p:spTgt spid="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750"/>
                                        <p:tgtEl>
                                          <p:spTgt spid="4"/>
                                        </p:tgtEl>
                                      </p:cBhvr>
                                    </p:animEffect>
                                    <p:set>
                                      <p:cBhvr>
                                        <p:cTn id="79" dur="1" fill="hold">
                                          <p:stCondLst>
                                            <p:cond delay="1749"/>
                                          </p:stCondLst>
                                        </p:cTn>
                                        <p:tgtEl>
                                          <p:spTgt spid="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9" grpId="3"/>
      <p:bldP spid="2" grpId="0"/>
      <p:bldP spid="2" grpId="1"/>
      <p:bldP spid="2" grpId="2"/>
      <p:bldP spid="2" grpId="3"/>
      <p:bldP spid="8" grpId="0"/>
      <p:bldP spid="8" grpId="1"/>
      <p:bldP spid="8" grpId="2"/>
      <p:bldP spid="4" grpId="0"/>
      <p:bldP spid="4" grpId="1"/>
      <p:bldP spid="6" grpId="0"/>
      <p:bldP spid="6" grpId="1"/>
      <p:bldP spid="6" grpId="2"/>
      <p:bldP spid="6" grpId="3"/>
      <p:bldP spid="6" grpId="4"/>
      <p:bldP spid="6" grpId="5"/>
      <p:bldP spid="10" grpId="0"/>
      <p:bldP spid="10"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99"/>
            <a:ext cx="9198065" cy="6934200"/>
          </a:xfrm>
          <a:prstGeom prst="rect">
            <a:avLst/>
          </a:prstGeom>
        </p:spPr>
      </p:pic>
      <p:sp>
        <p:nvSpPr>
          <p:cNvPr id="6" name="Title 1"/>
          <p:cNvSpPr txBox="1">
            <a:spLocks/>
          </p:cNvSpPr>
          <p:nvPr/>
        </p:nvSpPr>
        <p:spPr>
          <a:xfrm>
            <a:off x="1905000" y="2514600"/>
            <a:ext cx="1143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685800" y="2590800"/>
            <a:ext cx="7696200" cy="2209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in You, O LORD, I hope;   You will hear, O Lord my God.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38:15 </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7" name="Title 1"/>
          <p:cNvSpPr txBox="1">
            <a:spLocks/>
          </p:cNvSpPr>
          <p:nvPr/>
        </p:nvSpPr>
        <p:spPr>
          <a:xfrm>
            <a:off x="5562600" y="4052455"/>
            <a:ext cx="1143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4" name="Title 1"/>
          <p:cNvSpPr txBox="1">
            <a:spLocks/>
          </p:cNvSpPr>
          <p:nvPr/>
        </p:nvSpPr>
        <p:spPr>
          <a:xfrm>
            <a:off x="2514600" y="2667000"/>
            <a:ext cx="5867400" cy="3124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now, Lord,     what do I wait for?    My hope is in You."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39:7</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5791200" y="2438400"/>
            <a:ext cx="21336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12">
            <a:extLst>
              <a:ext uri="{FF2B5EF4-FFF2-40B4-BE49-F238E27FC236}">
                <a16:creationId xmlns:a16="http://schemas.microsoft.com/office/drawing/2014/main" id="{E0087DFF-C5D1-4320-9B3D-673659977CC7}"/>
              </a:ext>
            </a:extLst>
          </p:cNvPr>
          <p:cNvSpPr>
            <a:spLocks noChangeArrowheads="1"/>
          </p:cNvSpPr>
          <p:nvPr/>
        </p:nvSpPr>
        <p:spPr bwMode="auto">
          <a:xfrm>
            <a:off x="5766215" y="2551859"/>
            <a:ext cx="209612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
            </a:scene3d>
            <a:sp3d contourW="25400" prstMaterial="matte">
              <a:bevelT w="25400" h="55880" prst="artDeco"/>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spc="50" dirty="0">
                <a:ln w="11430"/>
                <a:solidFill>
                  <a:srgbClr val="FFFF00"/>
                </a:solidFill>
                <a:effectLst>
                  <a:glow rad="76200">
                    <a:schemeClr val="tx1"/>
                  </a:glow>
                  <a:outerShdw blurRad="76200" dist="50800" dir="5400000" algn="tl" rotWithShape="0">
                    <a:srgbClr val="000000">
                      <a:alpha val="65000"/>
                    </a:srgbClr>
                  </a:outerShdw>
                </a:effectLst>
                <a:latin typeface="+mj-lt"/>
                <a:ea typeface="+mj-ea"/>
                <a:cs typeface="+mj-cs"/>
              </a:rPr>
              <a:t>I hope</a:t>
            </a:r>
          </a:p>
        </p:txBody>
      </p:sp>
      <p:sp>
        <p:nvSpPr>
          <p:cNvPr id="9" name="Rectangle 9">
            <a:extLst>
              <a:ext uri="{FF2B5EF4-FFF2-40B4-BE49-F238E27FC236}">
                <a16:creationId xmlns:a16="http://schemas.microsoft.com/office/drawing/2014/main" id="{79092FEC-A50F-485D-BFAF-4F7D84CA5DB4}"/>
              </a:ext>
            </a:extLst>
          </p:cNvPr>
          <p:cNvSpPr>
            <a:spLocks noChangeArrowheads="1"/>
          </p:cNvSpPr>
          <p:nvPr/>
        </p:nvSpPr>
        <p:spPr bwMode="auto">
          <a:xfrm>
            <a:off x="2623480" y="2669698"/>
            <a:ext cx="12731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You</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Title 1">
            <a:extLst>
              <a:ext uri="{FF2B5EF4-FFF2-40B4-BE49-F238E27FC236}">
                <a16:creationId xmlns:a16="http://schemas.microsoft.com/office/drawing/2014/main" id="{A87FAA58-AF28-42A9-935E-A8659196A13B}"/>
              </a:ext>
            </a:extLst>
          </p:cNvPr>
          <p:cNvSpPr txBox="1">
            <a:spLocks/>
          </p:cNvSpPr>
          <p:nvPr/>
        </p:nvSpPr>
        <p:spPr>
          <a:xfrm>
            <a:off x="5028191" y="710457"/>
            <a:ext cx="1246340" cy="640915"/>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sz="32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0" name="Title 1">
            <a:extLst>
              <a:ext uri="{FF2B5EF4-FFF2-40B4-BE49-F238E27FC236}">
                <a16:creationId xmlns:a16="http://schemas.microsoft.com/office/drawing/2014/main" id="{C4D866E4-CEC8-4D61-86EC-FD37D1DAA276}"/>
              </a:ext>
            </a:extLst>
          </p:cNvPr>
          <p:cNvSpPr txBox="1">
            <a:spLocks/>
          </p:cNvSpPr>
          <p:nvPr/>
        </p:nvSpPr>
        <p:spPr>
          <a:xfrm>
            <a:off x="685800" y="2618510"/>
            <a:ext cx="7696200" cy="2209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rPr>
              <a:t>For </a:t>
            </a:r>
            <a:r>
              <a:rPr lang="en-US" b="1" u="sng" spc="50" dirty="0">
                <a:ln w="11430">
                  <a:solidFill>
                    <a:srgbClr val="FFFF00"/>
                  </a:solidFill>
                </a:ln>
                <a:solidFill>
                  <a:srgbClr val="00FF00"/>
                </a:solidFill>
                <a:effectLst/>
              </a:rPr>
              <a:t>in</a:t>
            </a:r>
            <a:r>
              <a:rPr lang="en-US" b="1" spc="50" dirty="0">
                <a:ln w="11430"/>
                <a:gradFill>
                  <a:gsLst>
                    <a:gs pos="0">
                      <a:srgbClr val="FFF200"/>
                    </a:gs>
                    <a:gs pos="45000">
                      <a:srgbClr val="FF7A00"/>
                    </a:gs>
                    <a:gs pos="70000">
                      <a:srgbClr val="FF0300"/>
                    </a:gs>
                    <a:gs pos="100000">
                      <a:srgbClr val="4D0808"/>
                    </a:gs>
                  </a:gsLst>
                  <a:lin ang="5400000" scaled="0"/>
                </a:gradFill>
                <a:effectLst/>
              </a:rPr>
              <a:t> You, O LORD, I hope;   You will hear, O Lord my God.   </a:t>
            </a:r>
            <a:r>
              <a:rPr lang="en-US" sz="3200" b="1" i="1" spc="50" dirty="0">
                <a:ln w="11430"/>
                <a:gradFill>
                  <a:gsLst>
                    <a:gs pos="0">
                      <a:srgbClr val="FFF200"/>
                    </a:gs>
                    <a:gs pos="45000">
                      <a:srgbClr val="FF7A00"/>
                    </a:gs>
                    <a:gs pos="70000">
                      <a:srgbClr val="FF0300"/>
                    </a:gs>
                    <a:gs pos="100000">
                      <a:srgbClr val="4D0808"/>
                    </a:gs>
                  </a:gsLst>
                  <a:lin ang="5400000" scaled="0"/>
                </a:gradFill>
                <a:effectLst/>
              </a:rPr>
              <a:t>— Psalm 38:15 </a:t>
            </a:r>
            <a:r>
              <a:rPr lang="en-US" b="1" i="1" spc="50" dirty="0">
                <a:ln w="11430"/>
                <a:gradFill>
                  <a:gsLst>
                    <a:gs pos="0">
                      <a:srgbClr val="FFF200"/>
                    </a:gs>
                    <a:gs pos="45000">
                      <a:srgbClr val="FF7A00"/>
                    </a:gs>
                    <a:gs pos="70000">
                      <a:srgbClr val="FF0300"/>
                    </a:gs>
                    <a:gs pos="100000">
                      <a:srgbClr val="4D0808"/>
                    </a:gs>
                  </a:gsLst>
                  <a:lin ang="5400000" scaled="0"/>
                </a:gradFill>
                <a:effectLst/>
              </a:rPr>
              <a:t> </a:t>
            </a:r>
          </a:p>
        </p:txBody>
      </p:sp>
      <p:sp>
        <p:nvSpPr>
          <p:cNvPr id="11" name="Title 1">
            <a:extLst>
              <a:ext uri="{FF2B5EF4-FFF2-40B4-BE49-F238E27FC236}">
                <a16:creationId xmlns:a16="http://schemas.microsoft.com/office/drawing/2014/main" id="{116A0BC8-EF47-44F4-BE5A-72BED3C5BC56}"/>
              </a:ext>
            </a:extLst>
          </p:cNvPr>
          <p:cNvSpPr txBox="1">
            <a:spLocks/>
          </p:cNvSpPr>
          <p:nvPr/>
        </p:nvSpPr>
        <p:spPr>
          <a:xfrm>
            <a:off x="685800" y="2590800"/>
            <a:ext cx="7696200" cy="2209800"/>
          </a:xfrm>
          <a:prstGeom prst="rect">
            <a:avLst/>
          </a:prstGeom>
        </p:spPr>
        <p:txBody>
          <a:bodyPr vert="horz" lIns="91440" tIns="45720" rIns="91440" bIns="45720" rtlCol="0" anchor="ctr">
            <a:norm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in </a:t>
            </a:r>
            <a:r>
              <a:rPr lang="en-US" b="1" spc="50" dirty="0">
                <a:ln w="11430"/>
                <a:solidFill>
                  <a:srgbClr val="FFCC00"/>
                </a:solidFill>
                <a:effectLst>
                  <a:glow rad="101600">
                    <a:schemeClr val="tx1"/>
                  </a:glow>
                  <a:outerShdw blurRad="76200" dist="50800" dir="5400000" algn="tl" rotWithShape="0">
                    <a:srgbClr val="000000">
                      <a:alpha val="65000"/>
                    </a:srgbClr>
                  </a:outerShdw>
                </a:effectLst>
              </a:rPr>
              <a:t>You</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O LORD, </a:t>
            </a:r>
            <a:r>
              <a:rPr lang="en-US" b="1" spc="50" dirty="0">
                <a:ln w="3175">
                  <a:noFill/>
                </a:ln>
                <a:solidFill>
                  <a:srgbClr val="00FF00"/>
                </a:solidFill>
                <a:effectLst>
                  <a:glow rad="101600">
                    <a:schemeClr val="tx1"/>
                  </a:glow>
                  <a:outerShdw blurRad="76200" dist="50800" dir="5400000" algn="tl" rotWithShape="0">
                    <a:srgbClr val="000000">
                      <a:alpha val="65000"/>
                    </a:srgbClr>
                  </a:outerShdw>
                </a:effectLst>
              </a:rPr>
              <a:t>I hope</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You will hear, O Lord my God.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38:15 </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12" name="Rectangle 9">
            <a:extLst>
              <a:ext uri="{FF2B5EF4-FFF2-40B4-BE49-F238E27FC236}">
                <a16:creationId xmlns:a16="http://schemas.microsoft.com/office/drawing/2014/main" id="{62E01B58-FA2A-4EC4-856F-A05FA846E52F}"/>
              </a:ext>
            </a:extLst>
          </p:cNvPr>
          <p:cNvSpPr>
            <a:spLocks noChangeArrowheads="1"/>
          </p:cNvSpPr>
          <p:nvPr/>
        </p:nvSpPr>
        <p:spPr bwMode="auto">
          <a:xfrm>
            <a:off x="6269724" y="4207553"/>
            <a:ext cx="12731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You</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Title 1" hidden="1">
            <a:extLst>
              <a:ext uri="{FF2B5EF4-FFF2-40B4-BE49-F238E27FC236}">
                <a16:creationId xmlns:a16="http://schemas.microsoft.com/office/drawing/2014/main" id="{333FB1B8-292D-4017-8111-22F5087B4664}"/>
              </a:ext>
            </a:extLst>
          </p:cNvPr>
          <p:cNvSpPr txBox="1">
            <a:spLocks/>
          </p:cNvSpPr>
          <p:nvPr/>
        </p:nvSpPr>
        <p:spPr>
          <a:xfrm>
            <a:off x="304800" y="19812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rPr>
              <a:t> </a:t>
            </a:r>
            <a:r>
              <a:rPr lang="en-US" b="1" spc="50" dirty="0">
                <a:ln w="11430">
                  <a:noFill/>
                </a:ln>
                <a:solidFill>
                  <a:srgbClr val="00FF00"/>
                </a:solidFill>
                <a:effectLst/>
              </a:rPr>
              <a:t>hope</a:t>
            </a:r>
            <a:endParaRPr lang="en-US" b="1" i="1" spc="50" dirty="0">
              <a:ln w="11430">
                <a:noFill/>
              </a:ln>
              <a:solidFill>
                <a:srgbClr val="00FF00"/>
              </a:solidFill>
              <a:effectLst/>
            </a:endParaRPr>
          </a:p>
        </p:txBody>
      </p:sp>
      <p:sp>
        <p:nvSpPr>
          <p:cNvPr id="15" name="Rectangle 9">
            <a:extLst>
              <a:ext uri="{FF2B5EF4-FFF2-40B4-BE49-F238E27FC236}">
                <a16:creationId xmlns:a16="http://schemas.microsoft.com/office/drawing/2014/main" id="{05AC4A45-DF8D-45A8-9B06-28885A666B8B}"/>
              </a:ext>
            </a:extLst>
          </p:cNvPr>
          <p:cNvSpPr>
            <a:spLocks noChangeArrowheads="1"/>
          </p:cNvSpPr>
          <p:nvPr/>
        </p:nvSpPr>
        <p:spPr bwMode="auto">
          <a:xfrm>
            <a:off x="6269724" y="4207553"/>
            <a:ext cx="12731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You</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95558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5" nodeType="withEffect">
                                  <p:stCondLst>
                                    <p:cond delay="0"/>
                                  </p:stCondLst>
                                  <p:childTnLst>
                                    <p:animMotion origin="layout" path="M -3.33333E-6 1.11111E-6 L 0.08386 -0.29722 " pathEditMode="relative" rAng="0" ptsTypes="AA">
                                      <p:cBhvr>
                                        <p:cTn id="10" dur="1250" spd="-100000" fill="hold"/>
                                        <p:tgtEl>
                                          <p:spTgt spid="2"/>
                                        </p:tgtEl>
                                        <p:attrNameLst>
                                          <p:attrName>ppt_x</p:attrName>
                                          <p:attrName>ppt_y</p:attrName>
                                        </p:attrNameLst>
                                      </p:cBhvr>
                                      <p:rCtr x="4184" y="-14861"/>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7" presetID="26" presetClass="emph" presetSubtype="0" fill="hold" grpId="1" nodeType="withEffect">
                                  <p:stCondLst>
                                    <p:cond delay="750"/>
                                  </p:stCondLst>
                                  <p:iterate type="lt">
                                    <p:tmPct val="0"/>
                                  </p:iterate>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par>
                                <p:cTn id="30" presetID="39" presetClass="entr" presetSubtype="0" accel="10000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
                                          </p:val>
                                        </p:tav>
                                        <p:tav tm="100000">
                                          <p:val>
                                            <p:strVal val="#ppt_y"/>
                                          </p:val>
                                        </p:tav>
                                      </p:tavLst>
                                    </p:anim>
                                  </p:childTnLst>
                                </p:cTn>
                              </p:par>
                              <p:par>
                                <p:cTn id="36" presetID="3" presetClass="emph" presetSubtype="2" fill="hold" grpId="2" nodeType="withEffect">
                                  <p:stCondLst>
                                    <p:cond delay="500"/>
                                  </p:stCondLst>
                                  <p:childTnLst>
                                    <p:animClr clrSpc="rgb" dir="cw">
                                      <p:cBhvr override="childStyle">
                                        <p:cTn id="37" dur="1000" fill="hold"/>
                                        <p:tgtEl>
                                          <p:spTgt spid="8"/>
                                        </p:tgtEl>
                                        <p:attrNameLst>
                                          <p:attrName>style.color</p:attrName>
                                        </p:attrNameLst>
                                      </p:cBhvr>
                                      <p:to>
                                        <a:srgbClr val="00FF00"/>
                                      </p:to>
                                    </p:animClr>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2" nodeType="clickEffect">
                                  <p:stCondLst>
                                    <p:cond delay="0"/>
                                  </p:stCondLst>
                                  <p:iterate type="lt">
                                    <p:tmAbs val="0"/>
                                  </p:iterate>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4" nodeType="withEffect">
                                  <p:stCondLst>
                                    <p:cond delay="0"/>
                                  </p:stCondLst>
                                  <p:childTnLst>
                                    <p:set>
                                      <p:cBhvr>
                                        <p:cTn id="45" dur="1" fill="hold">
                                          <p:stCondLst>
                                            <p:cond delay="0"/>
                                          </p:stCondLst>
                                        </p:cTn>
                                        <p:tgtEl>
                                          <p:spTgt spid="2"/>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6" presetClass="emph" presetSubtype="0" fill="hold" grpId="1" nodeType="withEffect">
                                  <p:stCondLst>
                                    <p:cond delay="0"/>
                                  </p:stCondLst>
                                  <p:childTnLst>
                                    <p:animScale>
                                      <p:cBhvr>
                                        <p:cTn id="53" dur="2000" fill="hold"/>
                                        <p:tgtEl>
                                          <p:spTgt spid="10"/>
                                        </p:tgtEl>
                                      </p:cBhvr>
                                      <p:by x="75000" y="75000"/>
                                    </p:animScale>
                                  </p:childTnLst>
                                </p:cTn>
                              </p:par>
                              <p:par>
                                <p:cTn id="54" presetID="6" presetClass="emph" presetSubtype="0" fill="hold" grpId="1" nodeType="withEffect">
                                  <p:stCondLst>
                                    <p:cond delay="0"/>
                                  </p:stCondLst>
                                  <p:childTnLst>
                                    <p:animScale>
                                      <p:cBhvr>
                                        <p:cTn id="55" dur="2000" fill="hold"/>
                                        <p:tgtEl>
                                          <p:spTgt spid="11"/>
                                        </p:tgtEl>
                                      </p:cBhvr>
                                      <p:by x="75000" y="75000"/>
                                    </p:animScale>
                                  </p:childTnLst>
                                </p:cTn>
                              </p:par>
                              <p:par>
                                <p:cTn id="56" presetID="0" presetClass="path" presetSubtype="0" accel="50000" decel="50000" fill="hold" grpId="2" nodeType="withEffect">
                                  <p:stCondLst>
                                    <p:cond delay="0"/>
                                  </p:stCondLst>
                                  <p:childTnLst>
                                    <p:animMotion origin="layout" path="M -3.33333E-6 -4.07407E-6 L -0.07916 -0.31643 " pathEditMode="relative" rAng="0" ptsTypes="AA">
                                      <p:cBhvr>
                                        <p:cTn id="57" dur="2000" fill="hold"/>
                                        <p:tgtEl>
                                          <p:spTgt spid="10"/>
                                        </p:tgtEl>
                                        <p:attrNameLst>
                                          <p:attrName>ppt_x</p:attrName>
                                          <p:attrName>ppt_y</p:attrName>
                                        </p:attrNameLst>
                                      </p:cBhvr>
                                      <p:rCtr x="-3958" y="-15833"/>
                                    </p:animMotion>
                                  </p:childTnLst>
                                </p:cTn>
                              </p:par>
                              <p:par>
                                <p:cTn id="58" presetID="0" presetClass="path" presetSubtype="0" accel="50000" decel="50000" fill="hold" grpId="2" nodeType="withEffect">
                                  <p:stCondLst>
                                    <p:cond delay="0"/>
                                  </p:stCondLst>
                                  <p:childTnLst>
                                    <p:animMotion origin="layout" path="M -3.33333E-6 -3.79278E-7 L -0.07916 -0.31637 " pathEditMode="relative" rAng="0" ptsTypes="AA">
                                      <p:cBhvr>
                                        <p:cTn id="59" dur="2000" fill="hold"/>
                                        <p:tgtEl>
                                          <p:spTgt spid="11"/>
                                        </p:tgtEl>
                                        <p:attrNameLst>
                                          <p:attrName>ppt_x</p:attrName>
                                          <p:attrName>ppt_y</p:attrName>
                                        </p:attrNameLst>
                                      </p:cBhvr>
                                      <p:rCtr x="-3958" y="-15819"/>
                                    </p:animMotion>
                                  </p:childTnLst>
                                </p:cTn>
                              </p:par>
                              <p:par>
                                <p:cTn id="60" presetID="10" presetClass="entr" presetSubtype="0" fill="hold" grpId="1"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250"/>
                                        <p:tgtEl>
                                          <p:spTgt spid="5"/>
                                        </p:tgtEl>
                                      </p:cBhvr>
                                    </p:animEffect>
                                  </p:childTnLst>
                                </p:cTn>
                              </p:par>
                              <p:par>
                                <p:cTn id="63" presetID="0" presetClass="path" presetSubtype="0" accel="50000" decel="50000" fill="hold" grpId="2" nodeType="withEffect">
                                  <p:stCondLst>
                                    <p:cond delay="0"/>
                                  </p:stCondLst>
                                  <p:childTnLst>
                                    <p:animMotion origin="layout" path="M 1.11022E-16 1.11111E-6 L -0.25312 0.22407 " pathEditMode="relative" rAng="0" ptsTypes="AA">
                                      <p:cBhvr>
                                        <p:cTn id="64" dur="2900" fill="hold"/>
                                        <p:tgtEl>
                                          <p:spTgt spid="5"/>
                                        </p:tgtEl>
                                        <p:attrNameLst>
                                          <p:attrName>ppt_x</p:attrName>
                                          <p:attrName>ppt_y</p:attrName>
                                        </p:attrNameLst>
                                      </p:cBhvr>
                                      <p:rCtr x="-12656" y="11204"/>
                                    </p:animMotion>
                                  </p:childTnLst>
                                </p:cTn>
                              </p:par>
                              <p:par>
                                <p:cTn id="65" presetID="6" presetClass="emph" presetSubtype="0" fill="hold" grpId="2" nodeType="withEffect">
                                  <p:stCondLst>
                                    <p:cond delay="0"/>
                                  </p:stCondLst>
                                  <p:childTnLst>
                                    <p:animScale>
                                      <p:cBhvr>
                                        <p:cTn id="66" dur="2000" fill="hold"/>
                                        <p:tgtEl>
                                          <p:spTgt spid="2"/>
                                        </p:tgtEl>
                                      </p:cBhvr>
                                      <p:by x="75000" y="75000"/>
                                    </p:animScale>
                                  </p:childTnLst>
                                </p:cTn>
                              </p:par>
                              <p:par>
                                <p:cTn id="67" presetID="0" presetClass="path" presetSubtype="0" accel="50000" decel="50000" fill="hold" grpId="3" nodeType="withEffect">
                                  <p:stCondLst>
                                    <p:cond delay="0"/>
                                  </p:stCondLst>
                                  <p:childTnLst>
                                    <p:animMotion origin="layout" path="M -3.33333E-6 1.11111E-6 L -0.07916 -0.31644 " pathEditMode="relative" rAng="0" ptsTypes="AA">
                                      <p:cBhvr>
                                        <p:cTn id="68" dur="2000" fill="hold"/>
                                        <p:tgtEl>
                                          <p:spTgt spid="2"/>
                                        </p:tgtEl>
                                        <p:attrNameLst>
                                          <p:attrName>ppt_x</p:attrName>
                                          <p:attrName>ppt_y</p:attrName>
                                        </p:attrNameLst>
                                      </p:cBhvr>
                                      <p:rCtr x="-3958" y="-15833"/>
                                    </p:animMotion>
                                  </p:childTnLst>
                                </p:cTn>
                              </p:par>
                              <p:par>
                                <p:cTn id="69" presetID="23" presetClass="entr" presetSubtype="16" fill="hold" grpId="0" nodeType="withEffect">
                                  <p:stCondLst>
                                    <p:cond delay="750"/>
                                  </p:stCondLst>
                                  <p:childTnLst>
                                    <p:set>
                                      <p:cBhvr>
                                        <p:cTn id="70" dur="1" fill="hold">
                                          <p:stCondLst>
                                            <p:cond delay="0"/>
                                          </p:stCondLst>
                                        </p:cTn>
                                        <p:tgtEl>
                                          <p:spTgt spid="4"/>
                                        </p:tgtEl>
                                        <p:attrNameLst>
                                          <p:attrName>style.visibility</p:attrName>
                                        </p:attrNameLst>
                                      </p:cBhvr>
                                      <p:to>
                                        <p:strVal val="visible"/>
                                      </p:to>
                                    </p:set>
                                    <p:anim calcmode="lin" valueType="num">
                                      <p:cBhvr>
                                        <p:cTn id="71" dur="2000" fill="hold"/>
                                        <p:tgtEl>
                                          <p:spTgt spid="4"/>
                                        </p:tgtEl>
                                        <p:attrNameLst>
                                          <p:attrName>ppt_w</p:attrName>
                                        </p:attrNameLst>
                                      </p:cBhvr>
                                      <p:tavLst>
                                        <p:tav tm="0">
                                          <p:val>
                                            <p:fltVal val="0"/>
                                          </p:val>
                                        </p:tav>
                                        <p:tav tm="100000">
                                          <p:val>
                                            <p:strVal val="#ppt_w"/>
                                          </p:val>
                                        </p:tav>
                                      </p:tavLst>
                                    </p:anim>
                                    <p:anim calcmode="lin" valueType="num">
                                      <p:cBhvr>
                                        <p:cTn id="72" dur="2000" fill="hold"/>
                                        <p:tgtEl>
                                          <p:spTgt spid="4"/>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2" nodeType="withEffect">
                                  <p:stCondLst>
                                    <p:cond delay="750"/>
                                  </p:stCondLst>
                                  <p:childTnLst>
                                    <p:animMotion origin="layout" path="M -3.33333E-6 3.79278E-6 L -0.3875 0.10545 " pathEditMode="relative" rAng="0" ptsTypes="AA">
                                      <p:cBhvr>
                                        <p:cTn id="74" dur="2000" spd="-100000" fill="hold"/>
                                        <p:tgtEl>
                                          <p:spTgt spid="4"/>
                                        </p:tgtEl>
                                        <p:attrNameLst>
                                          <p:attrName>ppt_x</p:attrName>
                                          <p:attrName>ppt_y</p:attrName>
                                        </p:attrNameLst>
                                      </p:cBhvr>
                                      <p:rCtr x="-19375" y="5273"/>
                                    </p:animMotion>
                                  </p:childTnLst>
                                </p:cTn>
                              </p:par>
                            </p:childTnLst>
                          </p:cTn>
                        </p:par>
                        <p:par>
                          <p:cTn id="75" fill="hold">
                            <p:stCondLst>
                              <p:cond delay="2900"/>
                            </p:stCondLst>
                            <p:childTnLst>
                              <p:par>
                                <p:cTn id="76" presetID="10" presetClass="exit" presetSubtype="0" fill="hold" grpId="3" nodeType="afterEffect">
                                  <p:stCondLst>
                                    <p:cond delay="0"/>
                                  </p:stCondLst>
                                  <p:childTnLst>
                                    <p:animEffect transition="out" filter="fade">
                                      <p:cBhvr>
                                        <p:cTn id="77" dur="250"/>
                                        <p:tgtEl>
                                          <p:spTgt spid="5"/>
                                        </p:tgtEl>
                                      </p:cBhvr>
                                    </p:animEffect>
                                    <p:set>
                                      <p:cBhvr>
                                        <p:cTn id="78" dur="1" fill="hold">
                                          <p:stCondLst>
                                            <p:cond delay="249"/>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par>
                                <p:cTn id="84" presetID="18" presetClass="emph" presetSubtype="0" fill="hold" grpId="1" nodeType="withEffect">
                                  <p:stCondLst>
                                    <p:cond delay="0"/>
                                  </p:stCondLst>
                                  <p:childTnLst>
                                    <p:set>
                                      <p:cBhvr override="childStyle">
                                        <p:cTn id="85" dur="500" fill="hold"/>
                                        <p:tgtEl>
                                          <p:spTgt spid="7"/>
                                        </p:tgtEl>
                                        <p:attrNameLst>
                                          <p:attrName>style.textDecorationUnderline</p:attrName>
                                        </p:attrNameLst>
                                      </p:cBhvr>
                                      <p:to>
                                        <p:strVal val="true"/>
                                      </p:to>
                                    </p:set>
                                  </p:childTnLst>
                                </p:cTn>
                              </p:par>
                              <p:par>
                                <p:cTn id="86" presetID="0" presetClass="entr" presetSubtype="0" fill="hold" grpId="0" nodeType="withEffect">
                                  <p:stCondLst>
                                    <p:cond delay="250"/>
                                  </p:stCondLst>
                                  <p:iterate type="lt">
                                    <p:tmPct val="10000"/>
                                  </p:iterate>
                                  <p:childTnLst>
                                    <p:set>
                                      <p:cBhvr>
                                        <p:cTn id="87" dur="1" fill="hold">
                                          <p:stCondLst>
                                            <p:cond delay="0"/>
                                          </p:stCondLst>
                                        </p:cTn>
                                        <p:tgtEl>
                                          <p:spTgt spid="12"/>
                                        </p:tgtEl>
                                        <p:attrNameLst>
                                          <p:attrName>style.visibility</p:attrName>
                                        </p:attrNameLst>
                                      </p:cBhvr>
                                      <p:to>
                                        <p:strVal val="visible"/>
                                      </p:to>
                                    </p:set>
                                    <p:animEffect transition="in" filter="dissolve">
                                      <p:cBhvr>
                                        <p:cTn id="88" dur="500">
                                          <p:stCondLst>
                                            <p:cond delay="0"/>
                                          </p:stCondLst>
                                        </p:cTn>
                                        <p:tgtEl>
                                          <p:spTgt spid="12"/>
                                        </p:tgtEl>
                                      </p:cBhvr>
                                    </p:animEffect>
                                    <p:anim to="" calcmode="lin" valueType="num">
                                      <p:cBhvr>
                                        <p:cTn id="8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90"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91" presetID="26" presetClass="emph" presetSubtype="0" fill="hold" grpId="1" nodeType="withEffect">
                                  <p:stCondLst>
                                    <p:cond delay="500"/>
                                  </p:stCondLst>
                                  <p:iterate type="lt">
                                    <p:tmPct val="0"/>
                                  </p:iterate>
                                  <p:childTnLst>
                                    <p:animEffect transition="out" filter="fade">
                                      <p:cBhvr>
                                        <p:cTn id="92" dur="500" tmFilter="0, 0; .2, .5; .8, .5; 1, 0"/>
                                        <p:tgtEl>
                                          <p:spTgt spid="12"/>
                                        </p:tgtEl>
                                      </p:cBhvr>
                                    </p:animEffect>
                                    <p:animScale>
                                      <p:cBhvr>
                                        <p:cTn id="93" dur="250" autoRev="1" fill="hold"/>
                                        <p:tgtEl>
                                          <p:spTgt spid="12"/>
                                        </p:tgtEl>
                                      </p:cBhvr>
                                      <p:by x="105000" y="105000"/>
                                    </p:animScale>
                                  </p:childTnLst>
                                </p:cTn>
                              </p:par>
                            </p:childTnLst>
                          </p:cTn>
                        </p:par>
                        <p:par>
                          <p:cTn id="94" fill="hold">
                            <p:stCondLst>
                              <p:cond delay="1000"/>
                            </p:stCondLst>
                            <p:childTnLst>
                              <p:par>
                                <p:cTn id="95" presetID="1" presetClass="exit" presetSubtype="0" fill="hold" grpId="2" nodeType="afterEffect">
                                  <p:stCondLst>
                                    <p:cond delay="0"/>
                                  </p:stCondLst>
                                  <p:iterate type="lt">
                                    <p:tmAbs val="0"/>
                                  </p:iterate>
                                  <p:childTnLst>
                                    <p:set>
                                      <p:cBhvr>
                                        <p:cTn id="96" dur="1" fill="hold">
                                          <p:stCondLst>
                                            <p:cond delay="0"/>
                                          </p:stCondLst>
                                        </p:cTn>
                                        <p:tgtEl>
                                          <p:spTgt spid="12"/>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4" nodeType="click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par>
                                <p:cTn id="104" presetID="10" presetClass="entr" presetSubtype="0" fill="hold" grpId="1" nodeType="with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250"/>
                                        <p:tgtEl>
                                          <p:spTgt spid="13"/>
                                        </p:tgtEl>
                                      </p:cBhvr>
                                    </p:animEffect>
                                  </p:childTnLst>
                                </p:cTn>
                              </p:par>
                              <p:par>
                                <p:cTn id="107" presetID="0" presetClass="path" presetSubtype="0" accel="50000" decel="50000" fill="hold" grpId="5" nodeType="withEffect">
                                  <p:stCondLst>
                                    <p:cond delay="0"/>
                                  </p:stCondLst>
                                  <p:childTnLst>
                                    <p:animMotion origin="layout" path="M -0.25295 0.22338 L -0.5967 -0.07245 " pathEditMode="relative" rAng="0" ptsTypes="AA">
                                      <p:cBhvr>
                                        <p:cTn id="108" dur="2000" fill="hold"/>
                                        <p:tgtEl>
                                          <p:spTgt spid="5"/>
                                        </p:tgtEl>
                                        <p:attrNameLst>
                                          <p:attrName>ppt_x</p:attrName>
                                          <p:attrName>ppt_y</p:attrName>
                                        </p:attrNameLst>
                                      </p:cBhvr>
                                      <p:rCtr x="-17188" y="-14792"/>
                                    </p:animMotion>
                                  </p:childTnLst>
                                </p:cTn>
                              </p:par>
                              <p:par>
                                <p:cTn id="109" presetID="0" presetClass="path" presetSubtype="0" accel="50000" decel="50000" fill="hold" grpId="2" nodeType="withEffect">
                                  <p:stCondLst>
                                    <p:cond delay="0"/>
                                  </p:stCondLst>
                                  <p:childTnLst>
                                    <p:animMotion origin="layout" path="M -1.94444E-6 -1.48148E-6 L -0.4533 0.21898 " pathEditMode="relative" rAng="0" ptsTypes="AA">
                                      <p:cBhvr>
                                        <p:cTn id="110" dur="2000" fill="hold"/>
                                        <p:tgtEl>
                                          <p:spTgt spid="13"/>
                                        </p:tgtEl>
                                        <p:attrNameLst>
                                          <p:attrName>ppt_x</p:attrName>
                                          <p:attrName>ppt_y</p:attrName>
                                        </p:attrNameLst>
                                      </p:cBhvr>
                                      <p:rCtr x="-22674" y="10949"/>
                                    </p:animMotion>
                                  </p:childTnLst>
                                </p:cTn>
                              </p:par>
                              <p:par>
                                <p:cTn id="111" presetID="6" presetClass="emph" presetSubtype="0" fill="hold" grpId="4" nodeType="withEffect">
                                  <p:stCondLst>
                                    <p:cond delay="0"/>
                                  </p:stCondLst>
                                  <p:childTnLst>
                                    <p:animScale>
                                      <p:cBhvr>
                                        <p:cTn id="112" dur="2000" fill="hold"/>
                                        <p:tgtEl>
                                          <p:spTgt spid="13"/>
                                        </p:tgtEl>
                                      </p:cBhvr>
                                      <p:by x="135000" y="135000"/>
                                    </p:animScale>
                                  </p:childTnLst>
                                </p:cTn>
                              </p:par>
                              <p:par>
                                <p:cTn id="113" presetID="42" presetClass="path" presetSubtype="0" accel="50000" decel="50000" fill="hold" grpId="3" nodeType="withEffect">
                                  <p:stCondLst>
                                    <p:cond delay="0"/>
                                  </p:stCondLst>
                                  <p:childTnLst>
                                    <p:animMotion origin="layout" path="M 1.66667E-6 7.40741E-7 L 0.10885 -0.33727 " pathEditMode="relative" rAng="0" ptsTypes="AA">
                                      <p:cBhvr>
                                        <p:cTn id="114" dur="2000" fill="hold"/>
                                        <p:tgtEl>
                                          <p:spTgt spid="15"/>
                                        </p:tgtEl>
                                        <p:attrNameLst>
                                          <p:attrName>ppt_x</p:attrName>
                                          <p:attrName>ppt_y</p:attrName>
                                        </p:attrNameLst>
                                      </p:cBhvr>
                                      <p:rCtr x="5434" y="-16875"/>
                                    </p:animMotion>
                                  </p:childTnLst>
                                </p:cTn>
                              </p:par>
                              <p:par>
                                <p:cTn id="115" presetID="8" presetClass="emph" presetSubtype="0" fill="hold" grpId="4" nodeType="withEffect">
                                  <p:stCondLst>
                                    <p:cond delay="0"/>
                                  </p:stCondLst>
                                  <p:childTnLst>
                                    <p:animRot by="-960000">
                                      <p:cBhvr>
                                        <p:cTn id="116" dur="2000" fill="hold"/>
                                        <p:tgtEl>
                                          <p:spTgt spid="15"/>
                                        </p:tgtEl>
                                        <p:attrNameLst>
                                          <p:attrName>r</p:attrName>
                                        </p:attrNameLst>
                                      </p:cBhvr>
                                    </p:animRot>
                                  </p:childTnLst>
                                </p:cTn>
                              </p:par>
                              <p:par>
                                <p:cTn id="117" presetID="10" presetClass="exit" presetSubtype="0" fill="hold" grpId="3" nodeType="withEffect">
                                  <p:stCondLst>
                                    <p:cond delay="0"/>
                                  </p:stCondLst>
                                  <p:childTnLst>
                                    <p:animEffect transition="out" filter="fade">
                                      <p:cBhvr>
                                        <p:cTn id="118" dur="1750"/>
                                        <p:tgtEl>
                                          <p:spTgt spid="4"/>
                                        </p:tgtEl>
                                      </p:cBhvr>
                                    </p:animEffect>
                                    <p:set>
                                      <p:cBhvr>
                                        <p:cTn id="119" dur="1" fill="hold">
                                          <p:stCondLst>
                                            <p:cond delay="1749"/>
                                          </p:stCondLst>
                                        </p:cTn>
                                        <p:tgtEl>
                                          <p:spTgt spid="4"/>
                                        </p:tgtEl>
                                        <p:attrNameLst>
                                          <p:attrName>style.visibility</p:attrName>
                                        </p:attrNameLst>
                                      </p:cBhvr>
                                      <p:to>
                                        <p:strVal val="hidden"/>
                                      </p:to>
                                    </p:set>
                                  </p:childTnLst>
                                </p:cTn>
                              </p:par>
                              <p:par>
                                <p:cTn id="120" presetID="10" presetClass="exit" presetSubtype="0" fill="hold" grpId="3" nodeType="withEffect">
                                  <p:stCondLst>
                                    <p:cond delay="0"/>
                                  </p:stCondLst>
                                  <p:childTnLst>
                                    <p:animEffect transition="out" filter="fade">
                                      <p:cBhvr>
                                        <p:cTn id="121" dur="1750"/>
                                        <p:tgtEl>
                                          <p:spTgt spid="10"/>
                                        </p:tgtEl>
                                      </p:cBhvr>
                                    </p:animEffect>
                                    <p:set>
                                      <p:cBhvr>
                                        <p:cTn id="122" dur="1" fill="hold">
                                          <p:stCondLst>
                                            <p:cond delay="1749"/>
                                          </p:stCondLst>
                                        </p:cTn>
                                        <p:tgtEl>
                                          <p:spTgt spid="10"/>
                                        </p:tgtEl>
                                        <p:attrNameLst>
                                          <p:attrName>style.visibility</p:attrName>
                                        </p:attrNameLst>
                                      </p:cBhvr>
                                      <p:to>
                                        <p:strVal val="hidden"/>
                                      </p:to>
                                    </p:set>
                                  </p:childTnLst>
                                </p:cTn>
                              </p:par>
                              <p:par>
                                <p:cTn id="123" presetID="10" presetClass="exit" presetSubtype="0" fill="hold" grpId="3" nodeType="withEffect">
                                  <p:stCondLst>
                                    <p:cond delay="0"/>
                                  </p:stCondLst>
                                  <p:childTnLst>
                                    <p:animEffect transition="out" filter="fade">
                                      <p:cBhvr>
                                        <p:cTn id="124" dur="1750"/>
                                        <p:tgtEl>
                                          <p:spTgt spid="11"/>
                                        </p:tgtEl>
                                      </p:cBhvr>
                                    </p:animEffect>
                                    <p:set>
                                      <p:cBhvr>
                                        <p:cTn id="125" dur="1" fill="hold">
                                          <p:stCondLst>
                                            <p:cond delay="1749"/>
                                          </p:stCondLst>
                                        </p:cTn>
                                        <p:tgtEl>
                                          <p:spTgt spid="11"/>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7"/>
                                        </p:tgtEl>
                                      </p:cBhvr>
                                    </p:animEffect>
                                    <p:set>
                                      <p:cBhvr>
                                        <p:cTn id="128" dur="1" fill="hold">
                                          <p:stCondLst>
                                            <p:cond delay="499"/>
                                          </p:stCondLst>
                                        </p:cTn>
                                        <p:tgtEl>
                                          <p:spTgt spid="7"/>
                                        </p:tgtEl>
                                        <p:attrNameLst>
                                          <p:attrName>style.visibility</p:attrName>
                                        </p:attrNameLst>
                                      </p:cBhvr>
                                      <p:to>
                                        <p:strVal val="hidden"/>
                                      </p:to>
                                    </p:set>
                                  </p:childTnLst>
                                </p:cTn>
                              </p:par>
                            </p:childTnLst>
                          </p:cTn>
                        </p:par>
                        <p:par>
                          <p:cTn id="129" fill="hold">
                            <p:stCondLst>
                              <p:cond delay="2000"/>
                            </p:stCondLst>
                            <p:childTnLst>
                              <p:par>
                                <p:cTn id="130" presetID="10" presetClass="exit" presetSubtype="0" fill="hold" grpId="3" nodeType="afterEffect">
                                  <p:stCondLst>
                                    <p:cond delay="0"/>
                                  </p:stCondLst>
                                  <p:childTnLst>
                                    <p:animEffect transition="out" filter="fade">
                                      <p:cBhvr>
                                        <p:cTn id="131" dur="250"/>
                                        <p:tgtEl>
                                          <p:spTgt spid="13"/>
                                        </p:tgtEl>
                                      </p:cBhvr>
                                    </p:animEffect>
                                    <p:set>
                                      <p:cBhvr>
                                        <p:cTn id="132" dur="1" fill="hold">
                                          <p:stCondLst>
                                            <p:cond delay="249"/>
                                          </p:stCondLst>
                                        </p:cTn>
                                        <p:tgtEl>
                                          <p:spTgt spid="13"/>
                                        </p:tgtEl>
                                        <p:attrNameLst>
                                          <p:attrName>style.visibility</p:attrName>
                                        </p:attrNameLst>
                                      </p:cBhvr>
                                      <p:to>
                                        <p:strVal val="hidden"/>
                                      </p:to>
                                    </p:set>
                                  </p:childTnLst>
                                </p:cTn>
                              </p:par>
                            </p:childTnLst>
                          </p:cTn>
                        </p:par>
                        <p:par>
                          <p:cTn id="133" fill="hold">
                            <p:stCondLst>
                              <p:cond delay="2250"/>
                            </p:stCondLst>
                            <p:childTnLst>
                              <p:par>
                                <p:cTn id="134" presetID="50" presetClass="exit" presetSubtype="0" accel="100000" fill="hold" grpId="2" nodeType="afterEffect">
                                  <p:stCondLst>
                                    <p:cond delay="250"/>
                                  </p:stCondLst>
                                  <p:childTnLst>
                                    <p:anim calcmode="lin" valueType="num">
                                      <p:cBhvr>
                                        <p:cTn id="135" dur="1000"/>
                                        <p:tgtEl>
                                          <p:spTgt spid="15"/>
                                        </p:tgtEl>
                                        <p:attrNameLst>
                                          <p:attrName>ppt_w</p:attrName>
                                        </p:attrNameLst>
                                      </p:cBhvr>
                                      <p:tavLst>
                                        <p:tav tm="0">
                                          <p:val>
                                            <p:strVal val="ppt_w"/>
                                          </p:val>
                                        </p:tav>
                                        <p:tav tm="100000">
                                          <p:val>
                                            <p:strVal val="ppt_w+.3"/>
                                          </p:val>
                                        </p:tav>
                                      </p:tavLst>
                                    </p:anim>
                                    <p:anim calcmode="lin" valueType="num">
                                      <p:cBhvr>
                                        <p:cTn id="136" dur="1000"/>
                                        <p:tgtEl>
                                          <p:spTgt spid="15"/>
                                        </p:tgtEl>
                                        <p:attrNameLst>
                                          <p:attrName>ppt_h</p:attrName>
                                        </p:attrNameLst>
                                      </p:cBhvr>
                                      <p:tavLst>
                                        <p:tav tm="0">
                                          <p:val>
                                            <p:strVal val="ppt_h"/>
                                          </p:val>
                                        </p:tav>
                                        <p:tav tm="100000">
                                          <p:val>
                                            <p:strVal val="ppt_h"/>
                                          </p:val>
                                        </p:tav>
                                      </p:tavLst>
                                    </p:anim>
                                    <p:animEffect transition="out" filter="fade">
                                      <p:cBhvr>
                                        <p:cTn id="137" dur="1000"/>
                                        <p:tgtEl>
                                          <p:spTgt spid="15"/>
                                        </p:tgtEl>
                                      </p:cBhvr>
                                    </p:animEffect>
                                    <p:set>
                                      <p:cBhvr>
                                        <p:cTn id="138"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2"/>
      <p:bldP spid="2" grpId="3"/>
      <p:bldP spid="2" grpId="4"/>
      <p:bldP spid="2" grpId="5"/>
      <p:bldP spid="7" grpId="0"/>
      <p:bldP spid="7" grpId="1"/>
      <p:bldP spid="7" grpId="2"/>
      <p:bldP spid="4" grpId="0"/>
      <p:bldP spid="4" grpId="2"/>
      <p:bldP spid="4" grpId="3"/>
      <p:bldP spid="5" grpId="0"/>
      <p:bldP spid="5" grpId="1"/>
      <p:bldP spid="5" grpId="2"/>
      <p:bldP spid="5" grpId="3"/>
      <p:bldP spid="5" grpId="4"/>
      <p:bldP spid="5" grpId="5"/>
      <p:bldP spid="8" grpId="0"/>
      <p:bldP spid="8" grpId="1"/>
      <p:bldP spid="8" grpId="2"/>
      <p:bldP spid="9" grpId="0"/>
      <p:bldP spid="9" grpId="1"/>
      <p:bldP spid="9" grpId="2"/>
      <p:bldP spid="13" grpId="1"/>
      <p:bldP spid="13" grpId="2"/>
      <p:bldP spid="13" grpId="3"/>
      <p:bldP spid="13" grpId="4"/>
      <p:bldP spid="10" grpId="0"/>
      <p:bldP spid="10" grpId="1"/>
      <p:bldP spid="10" grpId="2"/>
      <p:bldP spid="10" grpId="3"/>
      <p:bldP spid="11" grpId="0"/>
      <p:bldP spid="11" grpId="1"/>
      <p:bldP spid="11" grpId="2"/>
      <p:bldP spid="11" grpId="3"/>
      <p:bldP spid="12" grpId="0"/>
      <p:bldP spid="12" grpId="1"/>
      <p:bldP spid="12" grpId="2"/>
      <p:bldP spid="15" grpId="0"/>
      <p:bldP spid="15" grpId="2"/>
      <p:bldP spid="15" grpId="3"/>
      <p:bldP spid="15" grpId="4"/>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29725" cy="6858000"/>
          </a:xfrm>
          <a:prstGeom prst="rect">
            <a:avLst/>
          </a:prstGeom>
        </p:spPr>
      </p:pic>
      <p:sp>
        <p:nvSpPr>
          <p:cNvPr id="2" name="Title 1"/>
          <p:cNvSpPr>
            <a:spLocks noGrp="1"/>
          </p:cNvSpPr>
          <p:nvPr>
            <p:ph type="title"/>
          </p:nvPr>
        </p:nvSpPr>
        <p:spPr>
          <a:xfrm>
            <a:off x="381000" y="2057400"/>
            <a:ext cx="8382000" cy="2286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Hope deferred makes the heart sick, But when the desire comes, it is a tree of life.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Proverbs 13:12</a:t>
            </a:r>
          </a:p>
        </p:txBody>
      </p:sp>
      <p:sp>
        <p:nvSpPr>
          <p:cNvPr id="5" name="Title 1"/>
          <p:cNvSpPr txBox="1">
            <a:spLocks/>
          </p:cNvSpPr>
          <p:nvPr/>
        </p:nvSpPr>
        <p:spPr>
          <a:xfrm>
            <a:off x="304800" y="19812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6" name="Title 1">
            <a:extLst>
              <a:ext uri="{FF2B5EF4-FFF2-40B4-BE49-F238E27FC236}">
                <a16:creationId xmlns:a16="http://schemas.microsoft.com/office/drawing/2014/main" id="{B6DF0D2E-C9D5-4E97-970B-0164098FFE57}"/>
              </a:ext>
            </a:extLst>
          </p:cNvPr>
          <p:cNvSpPr txBox="1">
            <a:spLocks/>
          </p:cNvSpPr>
          <p:nvPr/>
        </p:nvSpPr>
        <p:spPr>
          <a:xfrm>
            <a:off x="2159794" y="3455894"/>
            <a:ext cx="2852737" cy="839882"/>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tree of life</a:t>
            </a:r>
            <a:endPar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96762E-6 L 0.26337 0.28076 " pathEditMode="relative" rAng="0" ptsTypes="AA">
                                      <p:cBhvr>
                                        <p:cTn id="10" dur="1250" spd="-100000" fill="hold"/>
                                        <p:tgtEl>
                                          <p:spTgt spid="2"/>
                                        </p:tgtEl>
                                        <p:attrNameLst>
                                          <p:attrName>ppt_x</p:attrName>
                                          <p:attrName>ppt_y</p:attrName>
                                        </p:attrNameLst>
                                      </p:cBhvr>
                                      <p:rCtr x="13160" y="14038"/>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grpId="2" nodeType="withEffect">
                                  <p:stCondLst>
                                    <p:cond delay="0"/>
                                  </p:stCondLst>
                                  <p:childTnLst>
                                    <p:animMotion origin="layout" path="M 2.77556E-17 3.33333E-6 L 0.34983 0.04745 " pathEditMode="relative" rAng="0" ptsTypes="AA">
                                      <p:cBhvr>
                                        <p:cTn id="21" dur="2000" fill="hold"/>
                                        <p:tgtEl>
                                          <p:spTgt spid="5"/>
                                        </p:tgtEl>
                                        <p:attrNameLst>
                                          <p:attrName>ppt_x</p:attrName>
                                          <p:attrName>ppt_y</p:attrName>
                                        </p:attrNameLst>
                                      </p:cBhvr>
                                      <p:rCtr x="17483" y="2361"/>
                                    </p:animMotion>
                                  </p:childTnLst>
                                </p:cTn>
                              </p:par>
                              <p:par>
                                <p:cTn id="22" presetID="10" presetClass="exit" presetSubtype="0" fill="hold" grpId="1"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xit" presetSubtype="0" fill="hold" grpId="1" nodeType="withEffect">
                                  <p:stCondLst>
                                    <p:cond delay="1500"/>
                                  </p:stCondLst>
                                  <p:childTnLst>
                                    <p:animEffect transition="out" filter="fade">
                                      <p:cBhvr>
                                        <p:cTn id="29" dur="750"/>
                                        <p:tgtEl>
                                          <p:spTgt spid="6"/>
                                        </p:tgtEl>
                                      </p:cBhvr>
                                    </p:animEffect>
                                    <p:set>
                                      <p:cBhvr>
                                        <p:cTn id="30"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 grpId="0"/>
      <p:bldP spid="5" grpId="1"/>
      <p:bldP spid="5" grpId="2"/>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26" r="2036"/>
          <a:stretch/>
        </p:blipFill>
        <p:spPr>
          <a:xfrm>
            <a:off x="0" y="0"/>
            <a:ext cx="9144000" cy="6858000"/>
          </a:xfrm>
          <a:prstGeom prst="rect">
            <a:avLst/>
          </a:prstGeom>
        </p:spPr>
      </p:pic>
      <p:sp>
        <p:nvSpPr>
          <p:cNvPr id="5" name="Title 1"/>
          <p:cNvSpPr txBox="1">
            <a:spLocks/>
          </p:cNvSpPr>
          <p:nvPr/>
        </p:nvSpPr>
        <p:spPr>
          <a:xfrm>
            <a:off x="5105400" y="2373351"/>
            <a:ext cx="1143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533400" y="1066800"/>
            <a:ext cx="8077200" cy="4267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Behold, the eye of the LORD       is on those who fear Him,          On those who hope in His mercy,   To deliver their soul from death, And to keep them alive in famine.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33:18-19</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3700462" y="2371725"/>
            <a:ext cx="2050255"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Title 1"/>
          <p:cNvSpPr txBox="1">
            <a:spLocks/>
          </p:cNvSpPr>
          <p:nvPr/>
        </p:nvSpPr>
        <p:spPr>
          <a:xfrm>
            <a:off x="5530788" y="2234214"/>
            <a:ext cx="3119022" cy="1232886"/>
          </a:xfrm>
          <a:prstGeom prst="rect">
            <a:avLst/>
          </a:prstGeom>
        </p:spPr>
        <p:txBody>
          <a:bodyPr vert="horz" lIns="91440" tIns="45720" rIns="91440" bIns="45720" rtlCol="0" anchor="ctr">
            <a:normAutofit/>
            <a:scene3d>
              <a:camera prst="orthographicFront"/>
              <a:lightRig rig="glow" dir="t"/>
            </a:scene3d>
            <a:sp3d extrusionH="57150" contourW="12700">
              <a:bevelT w="38100" h="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45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His</a:t>
            </a:r>
            <a:r>
              <a:rPr lang="en-US" sz="480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 </a:t>
            </a:r>
            <a:r>
              <a:rPr lang="en-US" sz="445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mercy</a:t>
            </a:r>
          </a:p>
        </p:txBody>
      </p:sp>
      <p:sp>
        <p:nvSpPr>
          <p:cNvPr id="7" name="Title 1">
            <a:extLst>
              <a:ext uri="{FF2B5EF4-FFF2-40B4-BE49-F238E27FC236}">
                <a16:creationId xmlns:a16="http://schemas.microsoft.com/office/drawing/2014/main" id="{629CEEB6-FE87-4B40-B194-8338E6BD329A}"/>
              </a:ext>
            </a:extLst>
          </p:cNvPr>
          <p:cNvSpPr txBox="1">
            <a:spLocks/>
          </p:cNvSpPr>
          <p:nvPr/>
        </p:nvSpPr>
        <p:spPr>
          <a:xfrm>
            <a:off x="345831" y="2004646"/>
            <a:ext cx="4659923" cy="3130062"/>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spc="50" dirty="0">
                <a:ln w="11430"/>
                <a:solidFill>
                  <a:srgbClr val="00FF0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eye of the LORD</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on who fear Him</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hope in soul alive</a:t>
            </a:r>
          </a:p>
        </p:txBody>
      </p:sp>
      <p:sp>
        <p:nvSpPr>
          <p:cNvPr id="8" name="Title 1">
            <a:extLst>
              <a:ext uri="{FF2B5EF4-FFF2-40B4-BE49-F238E27FC236}">
                <a16:creationId xmlns:a16="http://schemas.microsoft.com/office/drawing/2014/main" id="{78B5A423-C403-41B1-A7C0-D70693B606F5}"/>
              </a:ext>
            </a:extLst>
          </p:cNvPr>
          <p:cNvSpPr txBox="1">
            <a:spLocks/>
          </p:cNvSpPr>
          <p:nvPr/>
        </p:nvSpPr>
        <p:spPr>
          <a:xfrm>
            <a:off x="3859274" y="1146481"/>
            <a:ext cx="4313176" cy="74661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eye of the LORD</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9" name="Title 1">
            <a:extLst>
              <a:ext uri="{FF2B5EF4-FFF2-40B4-BE49-F238E27FC236}">
                <a16:creationId xmlns:a16="http://schemas.microsoft.com/office/drawing/2014/main" id="{9AF2692C-4956-43A9-B22A-E6C415841427}"/>
              </a:ext>
            </a:extLst>
          </p:cNvPr>
          <p:cNvSpPr txBox="1">
            <a:spLocks/>
          </p:cNvSpPr>
          <p:nvPr/>
        </p:nvSpPr>
        <p:spPr>
          <a:xfrm>
            <a:off x="3997571" y="1828800"/>
            <a:ext cx="3708154" cy="72151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who fear Him</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0" name="Title 1">
            <a:extLst>
              <a:ext uri="{FF2B5EF4-FFF2-40B4-BE49-F238E27FC236}">
                <a16:creationId xmlns:a16="http://schemas.microsoft.com/office/drawing/2014/main" id="{C4B67A2A-AA9B-42D4-9C83-95C056118951}"/>
              </a:ext>
            </a:extLst>
          </p:cNvPr>
          <p:cNvSpPr txBox="1">
            <a:spLocks/>
          </p:cNvSpPr>
          <p:nvPr/>
        </p:nvSpPr>
        <p:spPr>
          <a:xfrm>
            <a:off x="1871663" y="1847850"/>
            <a:ext cx="953600" cy="69355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on</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1" name="Title 1">
            <a:extLst>
              <a:ext uri="{FF2B5EF4-FFF2-40B4-BE49-F238E27FC236}">
                <a16:creationId xmlns:a16="http://schemas.microsoft.com/office/drawing/2014/main" id="{B9ECD12A-6D1F-416B-A358-1075980D24CF}"/>
              </a:ext>
            </a:extLst>
          </p:cNvPr>
          <p:cNvSpPr txBox="1">
            <a:spLocks/>
          </p:cNvSpPr>
          <p:nvPr/>
        </p:nvSpPr>
        <p:spPr>
          <a:xfrm>
            <a:off x="3874293" y="2520462"/>
            <a:ext cx="2281237" cy="68470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hope in</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2" name="Title 1">
            <a:extLst>
              <a:ext uri="{FF2B5EF4-FFF2-40B4-BE49-F238E27FC236}">
                <a16:creationId xmlns:a16="http://schemas.microsoft.com/office/drawing/2014/main" id="{4DF7D872-35A0-478E-A240-A3CEEC331F56}"/>
              </a:ext>
            </a:extLst>
          </p:cNvPr>
          <p:cNvSpPr txBox="1">
            <a:spLocks/>
          </p:cNvSpPr>
          <p:nvPr/>
        </p:nvSpPr>
        <p:spPr>
          <a:xfrm>
            <a:off x="4138247" y="3153508"/>
            <a:ext cx="1645810" cy="75650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soul</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3" name="Title 1">
            <a:extLst>
              <a:ext uri="{FF2B5EF4-FFF2-40B4-BE49-F238E27FC236}">
                <a16:creationId xmlns:a16="http://schemas.microsoft.com/office/drawing/2014/main" id="{D0D51783-8434-4936-A34F-46997C3A9A8F}"/>
              </a:ext>
            </a:extLst>
          </p:cNvPr>
          <p:cNvSpPr txBox="1">
            <a:spLocks/>
          </p:cNvSpPr>
          <p:nvPr/>
        </p:nvSpPr>
        <p:spPr>
          <a:xfrm>
            <a:off x="5676900" y="3856893"/>
            <a:ext cx="1603132"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alive</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style.rotation</p:attrName>
                                        </p:attrNameLst>
                                      </p:cBhvr>
                                      <p:tavLst>
                                        <p:tav tm="0">
                                          <p:val>
                                            <p:fltVal val="720"/>
                                          </p:val>
                                        </p:tav>
                                        <p:tav tm="100000">
                                          <p:val>
                                            <p:fltVal val="0"/>
                                          </p:val>
                                        </p:tav>
                                      </p:tavLst>
                                    </p:anim>
                                    <p:anim calcmode="lin" valueType="num">
                                      <p:cBhvr>
                                        <p:cTn id="9" dur="1250" fill="hold"/>
                                        <p:tgtEl>
                                          <p:spTgt spid="2"/>
                                        </p:tgtEl>
                                        <p:attrNameLst>
                                          <p:attrName>ppt_h</p:attrName>
                                        </p:attrNameLst>
                                      </p:cBhvr>
                                      <p:tavLst>
                                        <p:tav tm="0">
                                          <p:val>
                                            <p:fltVal val="0"/>
                                          </p:val>
                                        </p:tav>
                                        <p:tav tm="100000">
                                          <p:val>
                                            <p:strVal val="#ppt_h"/>
                                          </p:val>
                                        </p:tav>
                                      </p:tavLst>
                                    </p:anim>
                                    <p:anim calcmode="lin" valueType="num">
                                      <p:cBhvr>
                                        <p:cTn id="10" dur="1250" fill="hold"/>
                                        <p:tgtEl>
                                          <p:spTgt spid="2"/>
                                        </p:tgtEl>
                                        <p:attrNameLst>
                                          <p:attrName>ppt_w</p:attrName>
                                        </p:attrNameLst>
                                      </p:cBhvr>
                                      <p:tavLst>
                                        <p:tav tm="0">
                                          <p:val>
                                            <p:fltVal val="0"/>
                                          </p:val>
                                        </p:tav>
                                        <p:tav tm="100000">
                                          <p:val>
                                            <p:strVal val="#ppt_w"/>
                                          </p:val>
                                        </p:tav>
                                      </p:tavLst>
                                    </p:anim>
                                  </p:childTnLst>
                                </p:cTn>
                              </p:par>
                              <p:par>
                                <p:cTn id="11" presetID="0" presetClass="path" presetSubtype="0" accel="50000" decel="50000" fill="hold" grpId="2" nodeType="withEffect">
                                  <p:stCondLst>
                                    <p:cond delay="0"/>
                                  </p:stCondLst>
                                  <p:childTnLst>
                                    <p:animMotion origin="layout" path="M 0 0 L -0.04166 -0.02221 " pathEditMode="relative" ptsTypes="AA">
                                      <p:cBhvr>
                                        <p:cTn id="12" dur="1250" spd="-100000" fill="hold"/>
                                        <p:tgtEl>
                                          <p:spTgt spid="2"/>
                                        </p:tgtEl>
                                        <p:attrNameLst>
                                          <p:attrName>ppt_x</p:attrName>
                                          <p:attrName>ppt_y</p:attrName>
                                        </p:attrNameLst>
                                      </p:cBhvr>
                                    </p:animMotion>
                                  </p:childTnLst>
                                </p:cTn>
                              </p:par>
                            </p:childTnLst>
                          </p:cTn>
                        </p:par>
                        <p:par>
                          <p:cTn id="13" fill="hold">
                            <p:stCondLst>
                              <p:cond delay="125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6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childTnLst>
                                </p:cTn>
                              </p:par>
                              <p:par>
                                <p:cTn id="50" presetID="0" presetClass="path" presetSubtype="0" accel="50000" decel="50000" fill="hold" grpId="2" nodeType="withEffect">
                                  <p:stCondLst>
                                    <p:cond delay="0"/>
                                  </p:stCondLst>
                                  <p:childTnLst>
                                    <p:animMotion origin="layout" path="M 3.33333E-6 4.44444E-6 L 0.31649 0.16782 " pathEditMode="relative" rAng="0" ptsTypes="AA">
                                      <p:cBhvr>
                                        <p:cTn id="51" dur="2000" fill="hold"/>
                                        <p:tgtEl>
                                          <p:spTgt spid="4"/>
                                        </p:tgtEl>
                                        <p:attrNameLst>
                                          <p:attrName>ppt_x</p:attrName>
                                          <p:attrName>ppt_y</p:attrName>
                                        </p:attrNameLst>
                                      </p:cBhvr>
                                      <p:rCtr x="15816" y="8380"/>
                                    </p:animMotion>
                                  </p:childTnLst>
                                </p:cTn>
                              </p:par>
                              <p:par>
                                <p:cTn id="52" presetID="42" presetClass="path" presetSubtype="0" accel="50000" decel="50000" fill="hold" grpId="2" nodeType="withEffect">
                                  <p:stCondLst>
                                    <p:cond delay="0"/>
                                  </p:stCondLst>
                                  <p:childTnLst>
                                    <p:animMotion origin="layout" path="M -2.5E-6 2.22222E-6 L -0.38715 0.15208 " pathEditMode="relative" rAng="0" ptsTypes="AA">
                                      <p:cBhvr>
                                        <p:cTn id="53" dur="2000" fill="hold"/>
                                        <p:tgtEl>
                                          <p:spTgt spid="8"/>
                                        </p:tgtEl>
                                        <p:attrNameLst>
                                          <p:attrName>ppt_x</p:attrName>
                                          <p:attrName>ppt_y</p:attrName>
                                        </p:attrNameLst>
                                      </p:cBhvr>
                                      <p:rCtr x="-19358" y="7593"/>
                                    </p:animMotion>
                                  </p:childTnLst>
                                </p:cTn>
                              </p:par>
                              <p:par>
                                <p:cTn id="54" presetID="42" presetClass="path" presetSubtype="0" accel="50000" decel="50000" fill="hold" grpId="2" nodeType="withEffect">
                                  <p:stCondLst>
                                    <p:cond delay="0"/>
                                  </p:stCondLst>
                                  <p:childTnLst>
                                    <p:animMotion origin="layout" path="M -5.55556E-7 -2.96296E-6 L -0.32083 0.24977 " pathEditMode="relative" rAng="0" ptsTypes="AA">
                                      <p:cBhvr>
                                        <p:cTn id="55" dur="2000" fill="hold"/>
                                        <p:tgtEl>
                                          <p:spTgt spid="9"/>
                                        </p:tgtEl>
                                        <p:attrNameLst>
                                          <p:attrName>ppt_x</p:attrName>
                                          <p:attrName>ppt_y</p:attrName>
                                        </p:attrNameLst>
                                      </p:cBhvr>
                                      <p:rCtr x="-16042" y="12477"/>
                                    </p:animMotion>
                                  </p:childTnLst>
                                </p:cTn>
                              </p:par>
                              <p:par>
                                <p:cTn id="56" presetID="42" presetClass="path" presetSubtype="0" accel="50000" decel="50000" fill="hold" grpId="2" nodeType="withEffect">
                                  <p:stCondLst>
                                    <p:cond delay="0"/>
                                  </p:stCondLst>
                                  <p:childTnLst>
                                    <p:animMotion origin="layout" path="M -8.33333E-7 2.59259E-6 L -0.16094 0.24953 " pathEditMode="relative" rAng="0" ptsTypes="AA">
                                      <p:cBhvr>
                                        <p:cTn id="57" dur="2000" fill="hold"/>
                                        <p:tgtEl>
                                          <p:spTgt spid="10"/>
                                        </p:tgtEl>
                                        <p:attrNameLst>
                                          <p:attrName>ppt_x</p:attrName>
                                          <p:attrName>ppt_y</p:attrName>
                                        </p:attrNameLst>
                                      </p:cBhvr>
                                      <p:rCtr x="-8056" y="12477"/>
                                    </p:animMotion>
                                  </p:childTnLst>
                                </p:cTn>
                              </p:par>
                              <p:par>
                                <p:cTn id="58" presetID="42" presetClass="path" presetSubtype="0" accel="50000" decel="50000" fill="hold" grpId="2" nodeType="withEffect">
                                  <p:stCondLst>
                                    <p:cond delay="0"/>
                                  </p:stCondLst>
                                  <p:childTnLst>
                                    <p:animMotion origin="layout" path="M -3.88889E-6 -1.11111E-6 L -0.40243 0.24977 " pathEditMode="relative" rAng="0" ptsTypes="AA">
                                      <p:cBhvr>
                                        <p:cTn id="59" dur="2000" fill="hold"/>
                                        <p:tgtEl>
                                          <p:spTgt spid="11"/>
                                        </p:tgtEl>
                                        <p:attrNameLst>
                                          <p:attrName>ppt_x</p:attrName>
                                          <p:attrName>ppt_y</p:attrName>
                                        </p:attrNameLst>
                                      </p:cBhvr>
                                      <p:rCtr x="-20122" y="12477"/>
                                    </p:animMotion>
                                  </p:childTnLst>
                                </p:cTn>
                              </p:par>
                              <p:par>
                                <p:cTn id="60" presetID="42" presetClass="path" presetSubtype="0" accel="50000" decel="50000" fill="hold" grpId="2" nodeType="withEffect">
                                  <p:stCondLst>
                                    <p:cond delay="0"/>
                                  </p:stCondLst>
                                  <p:childTnLst>
                                    <p:animMotion origin="layout" path="M -4.72222E-6 -4.81481E-6 L -0.2309 0.15186 " pathEditMode="relative" rAng="0" ptsTypes="AA">
                                      <p:cBhvr>
                                        <p:cTn id="61" dur="2000" fill="hold"/>
                                        <p:tgtEl>
                                          <p:spTgt spid="12"/>
                                        </p:tgtEl>
                                        <p:attrNameLst>
                                          <p:attrName>ppt_x</p:attrName>
                                          <p:attrName>ppt_y</p:attrName>
                                        </p:attrNameLst>
                                      </p:cBhvr>
                                      <p:rCtr x="-11545" y="7593"/>
                                    </p:animMotion>
                                  </p:childTnLst>
                                </p:cTn>
                              </p:par>
                              <p:par>
                                <p:cTn id="62" presetID="42" presetClass="path" presetSubtype="0" accel="50000" decel="50000" fill="hold" grpId="2" nodeType="withEffect">
                                  <p:stCondLst>
                                    <p:cond delay="0"/>
                                  </p:stCondLst>
                                  <p:childTnLst>
                                    <p:animMotion origin="layout" path="M 3.05556E-6 4.07407E-6 L -0.26702 0.05324 " pathEditMode="relative" rAng="0" ptsTypes="AA">
                                      <p:cBhvr>
                                        <p:cTn id="63" dur="2000" fill="hold"/>
                                        <p:tgtEl>
                                          <p:spTgt spid="13"/>
                                        </p:tgtEl>
                                        <p:attrNameLst>
                                          <p:attrName>ppt_x</p:attrName>
                                          <p:attrName>ppt_y</p:attrName>
                                        </p:attrNameLst>
                                      </p:cBhvr>
                                      <p:rCtr x="-13351" y="2662"/>
                                    </p:animMotion>
                                  </p:childTnLst>
                                </p:cTn>
                              </p:par>
                              <p:par>
                                <p:cTn id="64" presetID="10" presetClass="exit" presetSubtype="0" fill="hold" grpId="1" nodeType="withEffect">
                                  <p:stCondLst>
                                    <p:cond delay="0"/>
                                  </p:stCondLst>
                                  <p:childTnLst>
                                    <p:animEffect transition="out" filter="fade">
                                      <p:cBhvr>
                                        <p:cTn id="65" dur="1750"/>
                                        <p:tgtEl>
                                          <p:spTgt spid="2"/>
                                        </p:tgtEl>
                                      </p:cBhvr>
                                    </p:animEffect>
                                    <p:set>
                                      <p:cBhvr>
                                        <p:cTn id="66" dur="1" fill="hold">
                                          <p:stCondLst>
                                            <p:cond delay="1749"/>
                                          </p:stCondLst>
                                        </p:cTn>
                                        <p:tgtEl>
                                          <p:spTgt spid="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250"/>
                                        <p:tgtEl>
                                          <p:spTgt spid="7"/>
                                        </p:tgtEl>
                                      </p:cBhvr>
                                    </p:animEffec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xit" presetSubtype="32" fill="hold" grpId="1" nodeType="clickEffect">
                                  <p:stCondLst>
                                    <p:cond delay="0"/>
                                  </p:stCondLst>
                                  <p:childTnLst>
                                    <p:anim calcmode="lin" valueType="num">
                                      <p:cBhvr>
                                        <p:cTn id="98" dur="1000"/>
                                        <p:tgtEl>
                                          <p:spTgt spid="7"/>
                                        </p:tgtEl>
                                        <p:attrNameLst>
                                          <p:attrName>ppt_w</p:attrName>
                                        </p:attrNameLst>
                                      </p:cBhvr>
                                      <p:tavLst>
                                        <p:tav tm="0">
                                          <p:val>
                                            <p:strVal val="ppt_w"/>
                                          </p:val>
                                        </p:tav>
                                        <p:tav tm="100000">
                                          <p:val>
                                            <p:fltVal val="0"/>
                                          </p:val>
                                        </p:tav>
                                      </p:tavLst>
                                    </p:anim>
                                    <p:anim calcmode="lin" valueType="num">
                                      <p:cBhvr>
                                        <p:cTn id="99" dur="1000"/>
                                        <p:tgtEl>
                                          <p:spTgt spid="7"/>
                                        </p:tgtEl>
                                        <p:attrNameLst>
                                          <p:attrName>ppt_h</p:attrName>
                                        </p:attrNameLst>
                                      </p:cBhvr>
                                      <p:tavLst>
                                        <p:tav tm="0">
                                          <p:val>
                                            <p:strVal val="ppt_h"/>
                                          </p:val>
                                        </p:tav>
                                        <p:tav tm="100000">
                                          <p:val>
                                            <p:fltVal val="0"/>
                                          </p:val>
                                        </p:tav>
                                      </p:tavLst>
                                    </p:anim>
                                    <p:animEffect transition="out" filter="fade">
                                      <p:cBhvr>
                                        <p:cTn id="100" dur="1000"/>
                                        <p:tgtEl>
                                          <p:spTgt spid="7"/>
                                        </p:tgtEl>
                                      </p:cBhvr>
                                    </p:animEffect>
                                    <p:set>
                                      <p:cBhvr>
                                        <p:cTn id="101" dur="1" fill="hold">
                                          <p:stCondLst>
                                            <p:cond delay="999"/>
                                          </p:stCondLst>
                                        </p:cTn>
                                        <p:tgtEl>
                                          <p:spTgt spid="7"/>
                                        </p:tgtEl>
                                        <p:attrNameLst>
                                          <p:attrName>style.visibility</p:attrName>
                                        </p:attrNameLst>
                                      </p:cBhvr>
                                      <p:to>
                                        <p:strVal val="hidden"/>
                                      </p:to>
                                    </p:set>
                                  </p:childTnLst>
                                </p:cTn>
                              </p:par>
                              <p:par>
                                <p:cTn id="102" presetID="42" presetClass="path" presetSubtype="0" accel="50000" decel="50000" fill="hold" grpId="2" nodeType="withEffect">
                                  <p:stCondLst>
                                    <p:cond delay="0"/>
                                  </p:stCondLst>
                                  <p:childTnLst>
                                    <p:animMotion origin="layout" path="M -4.72222E-6 -3.7037E-7 L 0.20348 -0.05556 " pathEditMode="relative" rAng="0" ptsTypes="AA">
                                      <p:cBhvr>
                                        <p:cTn id="103" dur="1000" fill="hold"/>
                                        <p:tgtEl>
                                          <p:spTgt spid="7"/>
                                        </p:tgtEl>
                                        <p:attrNameLst>
                                          <p:attrName>ppt_x</p:attrName>
                                          <p:attrName>ppt_y</p:attrName>
                                        </p:attrNameLst>
                                      </p:cBhvr>
                                      <p:rCtr x="10174" y="-2778"/>
                                    </p:animMotion>
                                  </p:childTnLst>
                                </p:cTn>
                              </p:par>
                              <p:par>
                                <p:cTn id="104" presetID="8" presetClass="emph" presetSubtype="0" fill="hold" grpId="3" nodeType="withEffect">
                                  <p:stCondLst>
                                    <p:cond delay="0"/>
                                  </p:stCondLst>
                                  <p:childTnLst>
                                    <p:animRot by="21600000">
                                      <p:cBhvr>
                                        <p:cTn id="105"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 grpId="2"/>
      <p:bldP spid="4" grpId="0"/>
      <p:bldP spid="4" grpId="1"/>
      <p:bldP spid="4" grpId="2"/>
      <p:bldP spid="6" grpId="0"/>
      <p:bldP spid="6" grpId="1"/>
      <p:bldP spid="7" grpId="0"/>
      <p:bldP spid="7" grpId="1"/>
      <p:bldP spid="7" grpId="2"/>
      <p:bldP spid="7" grpId="3"/>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526" b="10526"/>
          <a:stretch/>
        </p:blipFill>
        <p:spPr>
          <a:xfrm>
            <a:off x="0" y="0"/>
            <a:ext cx="9144000" cy="6858000"/>
          </a:xfrm>
          <a:prstGeom prst="rect">
            <a:avLst/>
          </a:prstGeom>
        </p:spPr>
      </p:pic>
      <p:sp>
        <p:nvSpPr>
          <p:cNvPr id="2" name="Title 1"/>
          <p:cNvSpPr>
            <a:spLocks noGrp="1"/>
          </p:cNvSpPr>
          <p:nvPr>
            <p:ph type="title"/>
          </p:nvPr>
        </p:nvSpPr>
        <p:spPr>
          <a:xfrm>
            <a:off x="381000" y="1371600"/>
            <a:ext cx="8382000" cy="3962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I know the thoughts that I think toward you, says the LORD, thoughts of peace and not of evil, to give you a future and a hope.</a:t>
            </a:r>
            <a:r>
              <a:rPr lang="en-US" sz="32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Jeremiah 29:11</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6400800" y="35052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5" name="Title 1"/>
          <p:cNvSpPr txBox="1">
            <a:spLocks/>
          </p:cNvSpPr>
          <p:nvPr/>
        </p:nvSpPr>
        <p:spPr>
          <a:xfrm>
            <a:off x="2286000" y="2725838"/>
            <a:ext cx="28956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a:ln w="3175" cmpd="sng">
                  <a:solidFill>
                    <a:srgbClr val="C00000"/>
                  </a:solidFill>
                  <a:prstDash val="solid"/>
                  <a:miter lim="800000"/>
                </a:ln>
                <a:solidFill>
                  <a:schemeClr val="bg1"/>
                </a:solidFill>
                <a:effectLst>
                  <a:glow rad="38100">
                    <a:srgbClr val="9966FF"/>
                  </a:glow>
                  <a:outerShdw blurRad="50800" algn="tl" rotWithShape="0">
                    <a:srgbClr val="000000"/>
                  </a:outerShdw>
                </a:effectLst>
              </a:rPr>
              <a:t>of peace</a:t>
            </a:r>
          </a:p>
        </p:txBody>
      </p:sp>
      <p:sp>
        <p:nvSpPr>
          <p:cNvPr id="6" name="Title 1"/>
          <p:cNvSpPr txBox="1">
            <a:spLocks/>
          </p:cNvSpPr>
          <p:nvPr/>
        </p:nvSpPr>
        <p:spPr>
          <a:xfrm>
            <a:off x="5410200" y="2743200"/>
            <a:ext cx="342661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a:ln w="17780" cmpd="sng">
                  <a:solidFill>
                    <a:srgbClr val="FFFF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76200">
                    <a:srgbClr val="C00000"/>
                  </a:glow>
                  <a:outerShdw blurRad="50800" algn="tl" rotWithShape="0">
                    <a:srgbClr val="000000"/>
                  </a:outerShdw>
                </a:effectLst>
              </a:rPr>
              <a:t>not of evil</a:t>
            </a:r>
            <a:endParaRPr lang="en-US" sz="4500" b="1" dirty="0">
              <a:ln w="17780" cmpd="sng">
                <a:solidFill>
                  <a:srgbClr val="FFFF00"/>
                </a:solidFill>
                <a:prstDash val="solid"/>
                <a:miter lim="800000"/>
              </a:ln>
              <a:solidFill>
                <a:srgbClr val="FF0000"/>
              </a:solidFill>
              <a:effectLst>
                <a:glow rad="76200">
                  <a:srgbClr val="C00000"/>
                </a:glow>
                <a:outerShdw blurRad="50800" algn="tl" rotWithShape="0">
                  <a:srgbClr val="000000"/>
                </a:outerShdw>
              </a:effectLst>
            </a:endParaRPr>
          </a:p>
        </p:txBody>
      </p:sp>
    </p:spTree>
    <p:extLst>
      <p:ext uri="{BB962C8B-B14F-4D97-AF65-F5344CB8AC3E}">
        <p14:creationId xmlns:p14="http://schemas.microsoft.com/office/powerpoint/2010/main" val="23955588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0" presetClass="path" presetSubtype="0" accel="50000" decel="50000" fill="hold" grpId="2" nodeType="withEffect">
                                  <p:stCondLst>
                                    <p:cond delay="0"/>
                                  </p:stCondLst>
                                  <p:childTnLst>
                                    <p:animMotion origin="layout" path="M 3.33333E-6 -3.33333E-6 L -0.35295 -0.01574 " pathEditMode="relative" rAng="0" ptsTypes="AA">
                                      <p:cBhvr>
                                        <p:cTn id="28" dur="2000" fill="hold"/>
                                        <p:tgtEl>
                                          <p:spTgt spid="4"/>
                                        </p:tgtEl>
                                        <p:attrNameLst>
                                          <p:attrName>ppt_x</p:attrName>
                                          <p:attrName>ppt_y</p:attrName>
                                        </p:attrNameLst>
                                      </p:cBhvr>
                                      <p:rCtr x="-17656" y="-787"/>
                                    </p:animMotion>
                                  </p:childTnLst>
                                </p:cTn>
                              </p:par>
                              <p:par>
                                <p:cTn id="29" presetID="10" presetClass="exit" presetSubtype="0" fill="hold" grpId="1" nodeType="withEffect">
                                  <p:stCondLst>
                                    <p:cond delay="0"/>
                                  </p:stCondLst>
                                  <p:childTnLst>
                                    <p:animEffect transition="out" filter="fade">
                                      <p:cBhvr>
                                        <p:cTn id="30" dur="1750"/>
                                        <p:tgtEl>
                                          <p:spTgt spid="2"/>
                                        </p:tgtEl>
                                      </p:cBhvr>
                                    </p:animEffect>
                                    <p:set>
                                      <p:cBhvr>
                                        <p:cTn id="31" dur="1" fill="hold">
                                          <p:stCondLst>
                                            <p:cond delay="1749"/>
                                          </p:stCondLst>
                                        </p:cTn>
                                        <p:tgtEl>
                                          <p:spTgt spid="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5" grpId="0"/>
      <p:bldP spid="5"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26" r="5197"/>
          <a:stretch/>
        </p:blipFill>
        <p:spPr>
          <a:xfrm>
            <a:off x="0" y="0"/>
            <a:ext cx="9144000" cy="6858000"/>
          </a:xfrm>
          <a:prstGeom prst="rect">
            <a:avLst/>
          </a:prstGeom>
        </p:spPr>
      </p:pic>
      <p:sp>
        <p:nvSpPr>
          <p:cNvPr id="5" name="Title 1"/>
          <p:cNvSpPr txBox="1">
            <a:spLocks/>
          </p:cNvSpPr>
          <p:nvPr/>
        </p:nvSpPr>
        <p:spPr>
          <a:xfrm>
            <a:off x="4762500" y="3365863"/>
            <a:ext cx="114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609600" y="2057400"/>
            <a:ext cx="7696200" cy="3048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Be of good courage, And        He shall strengthen your heart, All you who hope in the LORD.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31:24</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6" name="Title 1">
            <a:extLst>
              <a:ext uri="{FF2B5EF4-FFF2-40B4-BE49-F238E27FC236}">
                <a16:creationId xmlns:a16="http://schemas.microsoft.com/office/drawing/2014/main" id="{81E67331-C6B4-49D6-8987-C79E4834D86F}"/>
              </a:ext>
            </a:extLst>
          </p:cNvPr>
          <p:cNvSpPr txBox="1">
            <a:spLocks/>
          </p:cNvSpPr>
          <p:nvPr/>
        </p:nvSpPr>
        <p:spPr>
          <a:xfrm>
            <a:off x="2480481" y="2905867"/>
            <a:ext cx="4197179" cy="68061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strengthen you</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7" name="Title 1">
            <a:extLst>
              <a:ext uri="{FF2B5EF4-FFF2-40B4-BE49-F238E27FC236}">
                <a16:creationId xmlns:a16="http://schemas.microsoft.com/office/drawing/2014/main" id="{9FFBB931-3B0C-44BD-A5E4-01AF9450E87A}"/>
              </a:ext>
            </a:extLst>
          </p:cNvPr>
          <p:cNvSpPr txBox="1">
            <a:spLocks/>
          </p:cNvSpPr>
          <p:nvPr/>
        </p:nvSpPr>
        <p:spPr>
          <a:xfrm>
            <a:off x="2681417" y="2223484"/>
            <a:ext cx="3663503" cy="70017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rgbClr val="FFC000"/>
                </a:solidFill>
                <a:effectLst>
                  <a:glow rad="101600">
                    <a:schemeClr val="tx1"/>
                  </a:glow>
                  <a:outerShdw blurRad="76200" dist="50800" dir="5400000" algn="tl" rotWithShape="0">
                    <a:srgbClr val="000000">
                      <a:alpha val="65000"/>
                    </a:srgbClr>
                  </a:outerShdw>
                </a:effectLst>
              </a:rPr>
              <a:t>good courage</a:t>
            </a:r>
            <a:endParaRPr lang="en-US" b="1" i="1" spc="50" dirty="0">
              <a:ln w="11430"/>
              <a:solidFill>
                <a:srgbClr val="FFC000"/>
              </a:solidFill>
              <a:effectLst>
                <a:glow rad="101600">
                  <a:schemeClr val="tx1"/>
                </a:glow>
                <a:outerShdw blurRad="76200" dist="50800" dir="5400000" algn="tl" rotWithShape="0">
                  <a:srgbClr val="000000">
                    <a:alpha val="65000"/>
                  </a:srgbClr>
                </a:outerShdw>
              </a:effectLst>
            </a:endParaRPr>
          </a:p>
        </p:txBody>
      </p:sp>
      <p:sp>
        <p:nvSpPr>
          <p:cNvPr id="8" name="Rectangle 6">
            <a:extLst>
              <a:ext uri="{FF2B5EF4-FFF2-40B4-BE49-F238E27FC236}">
                <a16:creationId xmlns:a16="http://schemas.microsoft.com/office/drawing/2014/main" id="{1B2274DA-9AFF-4330-AB5A-791399527EF2}"/>
              </a:ext>
            </a:extLst>
          </p:cNvPr>
          <p:cNvSpPr>
            <a:spLocks noChangeArrowheads="1"/>
          </p:cNvSpPr>
          <p:nvPr/>
        </p:nvSpPr>
        <p:spPr bwMode="auto">
          <a:xfrm>
            <a:off x="4944716" y="34450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 name="Title 1"/>
          <p:cNvSpPr txBox="1">
            <a:spLocks/>
          </p:cNvSpPr>
          <p:nvPr/>
        </p:nvSpPr>
        <p:spPr>
          <a:xfrm>
            <a:off x="3200400" y="3352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pic>
        <p:nvPicPr>
          <p:cNvPr id="10" name="SpotlightShape1_rendered">
            <a:extLst>
              <a:ext uri="{FF2B5EF4-FFF2-40B4-BE49-F238E27FC236}">
                <a16:creationId xmlns:a16="http://schemas.microsoft.com/office/drawing/2014/main" id="{2441C9A0-0538-410A-BC93-D09F4CAC792B}"/>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0" presetClass="entr" presetSubtype="0" fill="hold" grpId="0" nodeType="withEffect">
                                  <p:stCondLst>
                                    <p:cond delay="40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stCondLst>
                                            <p:cond delay="0"/>
                                          </p:stCondLst>
                                        </p:cTn>
                                        <p:tgtEl>
                                          <p:spTgt spid="8"/>
                                        </p:tgtEl>
                                      </p:cBhvr>
                                    </p:animEffect>
                                    <p:anim to="" calcmode="lin" valueType="num">
                                      <p:cBhvr>
                                        <p:cTn id="2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7"/>
                                        </p:tgtEl>
                                      </p:cBhvr>
                                    </p:animEffect>
                                    <p:set>
                                      <p:cBhvr>
                                        <p:cTn id="39" dur="1" fill="hold">
                                          <p:stCondLst>
                                            <p:cond delay="249"/>
                                          </p:stCondLst>
                                        </p:cTn>
                                        <p:tgtEl>
                                          <p:spTgt spid="7"/>
                                        </p:tgtEl>
                                        <p:attrNameLst>
                                          <p:attrName>style.visibility</p:attrName>
                                        </p:attrNameLst>
                                      </p:cBhvr>
                                      <p:to>
                                        <p:strVal val="hidden"/>
                                      </p:to>
                                    </p:set>
                                  </p:childTnLst>
                                </p:cTn>
                              </p:par>
                              <p:par>
                                <p:cTn id="40" presetID="10" presetClass="entr" presetSubtype="0" fill="hold" grpId="1" nodeType="withEffect">
                                  <p:stCondLst>
                                    <p:cond delay="4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10" presetClass="entr" presetSubtype="0" fill="hold" grpId="0" nodeType="withEffect">
                                  <p:stCondLst>
                                    <p:cond delay="4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6" presetClass="emph" presetSubtype="0" fill="hold" grpId="2" nodeType="withEffect">
                                  <p:stCondLst>
                                    <p:cond delay="400"/>
                                  </p:stCondLst>
                                  <p:childTnLst>
                                    <p:animScale>
                                      <p:cBhvr>
                                        <p:cTn id="47" dur="2000" fill="hold"/>
                                        <p:tgtEl>
                                          <p:spTgt spid="4"/>
                                        </p:tgtEl>
                                      </p:cBhvr>
                                      <p:by x="91000" y="91000"/>
                                    </p:animScale>
                                  </p:childTnLst>
                                </p:cTn>
                              </p:par>
                              <p:par>
                                <p:cTn id="48" presetID="0" presetClass="path" presetSubtype="0" accel="50000" decel="50000" fill="hold" grpId="3" nodeType="withEffect">
                                  <p:stCondLst>
                                    <p:cond delay="400"/>
                                  </p:stCondLst>
                                  <p:childTnLst>
                                    <p:animMotion origin="layout" path="M 3.33333E-6 3.33333E-6 L 0.08732 -0.34352 " pathEditMode="relative" rAng="0" ptsTypes="AA">
                                      <p:cBhvr>
                                        <p:cTn id="49" dur="2000" fill="hold"/>
                                        <p:tgtEl>
                                          <p:spTgt spid="4"/>
                                        </p:tgtEl>
                                        <p:attrNameLst>
                                          <p:attrName>ppt_x</p:attrName>
                                          <p:attrName>ppt_y</p:attrName>
                                        </p:attrNameLst>
                                      </p:cBhvr>
                                      <p:rCtr x="4358" y="-17176"/>
                                    </p:animMotion>
                                  </p:childTnLst>
                                </p:cTn>
                              </p:par>
                              <p:par>
                                <p:cTn id="50" presetID="10" presetClass="exit" presetSubtype="0" fill="hold" grpId="1" nodeType="withEffect">
                                  <p:stCondLst>
                                    <p:cond delay="400"/>
                                  </p:stCondLst>
                                  <p:childTnLst>
                                    <p:animEffect transition="out" filter="fade">
                                      <p:cBhvr>
                                        <p:cTn id="51" dur="1750"/>
                                        <p:tgtEl>
                                          <p:spTgt spid="2"/>
                                        </p:tgtEl>
                                      </p:cBhvr>
                                    </p:animEffect>
                                    <p:set>
                                      <p:cBhvr>
                                        <p:cTn id="52" dur="1" fill="hold">
                                          <p:stCondLst>
                                            <p:cond delay="1749"/>
                                          </p:stCondLst>
                                        </p:cTn>
                                        <p:tgtEl>
                                          <p:spTgt spid="2"/>
                                        </p:tgtEl>
                                        <p:attrNameLst>
                                          <p:attrName>style.visibility</p:attrName>
                                        </p:attrNameLst>
                                      </p:cBhvr>
                                      <p:to>
                                        <p:strVal val="hidden"/>
                                      </p:to>
                                    </p:set>
                                  </p:childTnLst>
                                </p:cTn>
                              </p:par>
                              <p:par>
                                <p:cTn id="53" presetID="10" presetClass="exit" presetSubtype="0" fill="hold" grpId="1" nodeType="withEffect">
                                  <p:stCondLst>
                                    <p:cond delay="40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2" nodeType="withEffect">
                                  <p:stCondLst>
                                    <p:cond delay="40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53" presetClass="exit" presetSubtype="32" fill="hold" grpId="1" nodeType="withEffect">
                                  <p:stCondLst>
                                    <p:cond delay="2250"/>
                                  </p:stCondLst>
                                  <p:childTnLst>
                                    <p:anim calcmode="lin" valueType="num">
                                      <p:cBhvr>
                                        <p:cTn id="60" dur="750"/>
                                        <p:tgtEl>
                                          <p:spTgt spid="6"/>
                                        </p:tgtEl>
                                        <p:attrNameLst>
                                          <p:attrName>ppt_w</p:attrName>
                                        </p:attrNameLst>
                                      </p:cBhvr>
                                      <p:tavLst>
                                        <p:tav tm="0">
                                          <p:val>
                                            <p:strVal val="ppt_w"/>
                                          </p:val>
                                        </p:tav>
                                        <p:tav tm="100000">
                                          <p:val>
                                            <p:fltVal val="0"/>
                                          </p:val>
                                        </p:tav>
                                      </p:tavLst>
                                    </p:anim>
                                    <p:anim calcmode="lin" valueType="num">
                                      <p:cBhvr>
                                        <p:cTn id="61" dur="750"/>
                                        <p:tgtEl>
                                          <p:spTgt spid="6"/>
                                        </p:tgtEl>
                                        <p:attrNameLst>
                                          <p:attrName>ppt_h</p:attrName>
                                        </p:attrNameLst>
                                      </p:cBhvr>
                                      <p:tavLst>
                                        <p:tav tm="0">
                                          <p:val>
                                            <p:strVal val="ppt_h"/>
                                          </p:val>
                                        </p:tav>
                                        <p:tav tm="100000">
                                          <p:val>
                                            <p:fltVal val="0"/>
                                          </p:val>
                                        </p:tav>
                                      </p:tavLst>
                                    </p:anim>
                                    <p:animEffect transition="out" filter="fade">
                                      <p:cBhvr>
                                        <p:cTn id="62" dur="750"/>
                                        <p:tgtEl>
                                          <p:spTgt spid="6"/>
                                        </p:tgtEl>
                                      </p:cBhvr>
                                    </p:animEffect>
                                    <p:set>
                                      <p:cBhvr>
                                        <p:cTn id="63" dur="1" fill="hold">
                                          <p:stCondLst>
                                            <p:cond delay="749"/>
                                          </p:stCondLst>
                                        </p:cTn>
                                        <p:tgtEl>
                                          <p:spTgt spid="6"/>
                                        </p:tgtEl>
                                        <p:attrNameLst>
                                          <p:attrName>style.visibility</p:attrName>
                                        </p:attrNameLst>
                                      </p:cBhvr>
                                      <p:to>
                                        <p:strVal val="hidden"/>
                                      </p:to>
                                    </p:set>
                                  </p:childTnLst>
                                </p:cTn>
                              </p:par>
                              <p:par>
                                <p:cTn id="64" presetID="42" presetClass="path" presetSubtype="0" accel="50000" decel="50000" fill="hold" grpId="2" nodeType="withEffect">
                                  <p:stCondLst>
                                    <p:cond delay="2250"/>
                                  </p:stCondLst>
                                  <p:childTnLst>
                                    <p:animMotion origin="layout" path="M -4.44444E-6 1.85185E-6 L 0.01146 0.01134 " pathEditMode="relative" rAng="0" ptsTypes="AA">
                                      <p:cBhvr>
                                        <p:cTn id="65" dur="750" fill="hold"/>
                                        <p:tgtEl>
                                          <p:spTgt spid="6"/>
                                        </p:tgtEl>
                                        <p:attrNameLst>
                                          <p:attrName>ppt_x</p:attrName>
                                          <p:attrName>ppt_y</p:attrName>
                                        </p:attrNameLst>
                                      </p:cBhvr>
                                      <p:rCtr x="573"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6" grpId="0"/>
      <p:bldP spid="6" grpId="1"/>
      <p:bldP spid="6" grpId="2"/>
      <p:bldP spid="7" grpId="0"/>
      <p:bldP spid="7" grpId="1"/>
      <p:bldP spid="8" grpId="0"/>
      <p:bldP spid="8" grpId="1"/>
      <p:bldP spid="4" grpId="0"/>
      <p:bldP spid="4" grpId="1"/>
      <p:bldP spid="4" grpId="2"/>
      <p:bldP spid="4" grpId="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7010400" y="381000"/>
            <a:ext cx="106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chemeClr val="bg1"/>
                </a:solidFill>
                <a:effectLst>
                  <a:outerShdw blurRad="63500" dir="3600000" algn="tl" rotWithShape="0">
                    <a:srgbClr val="000000">
                      <a:alpha val="70000"/>
                    </a:srgbClr>
                  </a:outerShdw>
                </a:effectLst>
              </a:rPr>
              <a:t>in</a:t>
            </a:r>
          </a:p>
        </p:txBody>
      </p:sp>
      <p:sp>
        <p:nvSpPr>
          <p:cNvPr id="7" name="Title 1"/>
          <p:cNvSpPr txBox="1">
            <a:spLocks/>
          </p:cNvSpPr>
          <p:nvPr/>
        </p:nvSpPr>
        <p:spPr>
          <a:xfrm>
            <a:off x="4267200" y="983060"/>
            <a:ext cx="4419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6350" cmpd="sng">
                  <a:solidFill>
                    <a:srgbClr val="FF0000"/>
                  </a:solidFill>
                  <a:prstDash val="solid"/>
                </a:ln>
                <a:solidFill>
                  <a:srgbClr val="FFFF00"/>
                </a:solidFill>
                <a:effectLst>
                  <a:outerShdw blurRad="63500" dir="3600000" algn="tl" rotWithShape="0">
                    <a:srgbClr val="000000">
                      <a:alpha val="70000"/>
                    </a:srgbClr>
                  </a:outerShdw>
                </a:effectLst>
              </a:rPr>
              <a:t>hope is the LORD</a:t>
            </a:r>
          </a:p>
        </p:txBody>
      </p:sp>
      <p:sp>
        <p:nvSpPr>
          <p:cNvPr id="2" name="Title 1"/>
          <p:cNvSpPr>
            <a:spLocks noGrp="1"/>
          </p:cNvSpPr>
          <p:nvPr>
            <p:ph type="title"/>
          </p:nvPr>
        </p:nvSpPr>
        <p:spPr>
          <a:xfrm>
            <a:off x="381000" y="381000"/>
            <a:ext cx="8382000" cy="6019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"Blessed is the man who trusts in the LORD, And whose hope is the LORD. For he shall be like a tree planted by the waters, Which spreads out its roots by the river, And will not fear when heat comes; But its leaf will be green, And will not be anxious in the year of drought, Nor will cease from yielding fruit."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Jeremiah 17:7-8</a:t>
            </a:r>
          </a:p>
        </p:txBody>
      </p:sp>
      <p:sp>
        <p:nvSpPr>
          <p:cNvPr id="4" name="Title 1"/>
          <p:cNvSpPr txBox="1">
            <a:spLocks/>
          </p:cNvSpPr>
          <p:nvPr/>
        </p:nvSpPr>
        <p:spPr>
          <a:xfrm>
            <a:off x="4038600" y="10668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9">
            <a:extLst>
              <a:ext uri="{FF2B5EF4-FFF2-40B4-BE49-F238E27FC236}">
                <a16:creationId xmlns:a16="http://schemas.microsoft.com/office/drawing/2014/main" id="{7FBEBEF6-E1E2-46DC-9220-6333345EA903}"/>
              </a:ext>
            </a:extLst>
          </p:cNvPr>
          <p:cNvSpPr>
            <a:spLocks noChangeArrowheads="1"/>
          </p:cNvSpPr>
          <p:nvPr/>
        </p:nvSpPr>
        <p:spPr bwMode="auto">
          <a:xfrm>
            <a:off x="5717519" y="595313"/>
            <a:ext cx="1778655" cy="70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rPr>
              <a:t>trusts</a:t>
            </a:r>
            <a:endParaRPr kumimoji="0" lang="en-US" sz="4210" b="1" i="1" u="none" strike="noStrike" kern="1200" cap="none" spc="0" normalizeH="0" baseline="0" noProof="0" dirty="0">
              <a:ln>
                <a:noFill/>
              </a:ln>
              <a:solidFill>
                <a:srgbClr val="CC9900"/>
              </a:solidFill>
              <a:effectLst>
                <a:glow rad="88900">
                  <a:schemeClr val="tx1"/>
                </a:glow>
              </a:effectLst>
              <a:uLnTx/>
              <a:uFillTx/>
              <a:latin typeface="Calibri" panose="020F0502020204030204" pitchFamily="34" charset="0"/>
              <a:ea typeface="+mn-ea"/>
              <a:cs typeface="Calibri" panose="020F0502020204030204" pitchFamily="34" charset="0"/>
            </a:endParaRPr>
          </a:p>
        </p:txBody>
      </p:sp>
      <p:sp>
        <p:nvSpPr>
          <p:cNvPr id="9" name="Rectangle 6">
            <a:extLst>
              <a:ext uri="{FF2B5EF4-FFF2-40B4-BE49-F238E27FC236}">
                <a16:creationId xmlns:a16="http://schemas.microsoft.com/office/drawing/2014/main" id="{12BC92B1-600F-4E66-94E4-C29A79DF2A3D}"/>
              </a:ext>
            </a:extLst>
          </p:cNvPr>
          <p:cNvSpPr>
            <a:spLocks noChangeArrowheads="1"/>
          </p:cNvSpPr>
          <p:nvPr/>
        </p:nvSpPr>
        <p:spPr bwMode="auto">
          <a:xfrm>
            <a:off x="7151787" y="47999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0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in</a:t>
            </a:r>
          </a:p>
        </p:txBody>
      </p:sp>
      <p:sp>
        <p:nvSpPr>
          <p:cNvPr id="10" name="Rectangle 2">
            <a:extLst>
              <a:ext uri="{FF2B5EF4-FFF2-40B4-BE49-F238E27FC236}">
                <a16:creationId xmlns:a16="http://schemas.microsoft.com/office/drawing/2014/main" id="{CF092122-A79B-42C8-B877-3AC131150382}"/>
              </a:ext>
            </a:extLst>
          </p:cNvPr>
          <p:cNvSpPr txBox="1">
            <a:spLocks noChangeArrowheads="1"/>
          </p:cNvSpPr>
          <p:nvPr/>
        </p:nvSpPr>
        <p:spPr bwMode="auto">
          <a:xfrm>
            <a:off x="4370070" y="1179672"/>
            <a:ext cx="4229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hope is the LORD</a:t>
            </a:r>
          </a:p>
        </p:txBody>
      </p:sp>
      <p:sp>
        <p:nvSpPr>
          <p:cNvPr id="18" name="Title 1">
            <a:extLst>
              <a:ext uri="{FF2B5EF4-FFF2-40B4-BE49-F238E27FC236}">
                <a16:creationId xmlns:a16="http://schemas.microsoft.com/office/drawing/2014/main" id="{348D2576-5502-41AC-B009-C1D71DB29B44}"/>
              </a:ext>
            </a:extLst>
          </p:cNvPr>
          <p:cNvSpPr txBox="1">
            <a:spLocks/>
          </p:cNvSpPr>
          <p:nvPr/>
        </p:nvSpPr>
        <p:spPr>
          <a:xfrm>
            <a:off x="6412705" y="2979130"/>
            <a:ext cx="2185029" cy="823355"/>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not fear</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9" name="Title 1">
            <a:extLst>
              <a:ext uri="{FF2B5EF4-FFF2-40B4-BE49-F238E27FC236}">
                <a16:creationId xmlns:a16="http://schemas.microsoft.com/office/drawing/2014/main" id="{B992BA07-5915-4A27-B426-59DCD325290D}"/>
              </a:ext>
            </a:extLst>
          </p:cNvPr>
          <p:cNvSpPr txBox="1">
            <a:spLocks/>
          </p:cNvSpPr>
          <p:nvPr/>
        </p:nvSpPr>
        <p:spPr>
          <a:xfrm>
            <a:off x="3647487" y="4197928"/>
            <a:ext cx="3862451" cy="82651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not be anxious</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20" name="Title 1">
            <a:extLst>
              <a:ext uri="{FF2B5EF4-FFF2-40B4-BE49-F238E27FC236}">
                <a16:creationId xmlns:a16="http://schemas.microsoft.com/office/drawing/2014/main" id="{449D8B3B-B8C1-4869-A24D-D1D422DCC861}"/>
              </a:ext>
            </a:extLst>
          </p:cNvPr>
          <p:cNvSpPr txBox="1">
            <a:spLocks/>
          </p:cNvSpPr>
          <p:nvPr/>
        </p:nvSpPr>
        <p:spPr>
          <a:xfrm>
            <a:off x="4759035" y="4791694"/>
            <a:ext cx="1460790" cy="844725"/>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will</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21" name="Title 1">
            <a:extLst>
              <a:ext uri="{FF2B5EF4-FFF2-40B4-BE49-F238E27FC236}">
                <a16:creationId xmlns:a16="http://schemas.microsoft.com/office/drawing/2014/main" id="{F5AA3E20-169C-4A4C-90E7-72105B991EE0}"/>
              </a:ext>
            </a:extLst>
          </p:cNvPr>
          <p:cNvSpPr txBox="1">
            <a:spLocks/>
          </p:cNvSpPr>
          <p:nvPr/>
        </p:nvSpPr>
        <p:spPr>
          <a:xfrm>
            <a:off x="1042059" y="5432962"/>
            <a:ext cx="1574935" cy="798769"/>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yield</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22" name="Title 1">
            <a:extLst>
              <a:ext uri="{FF2B5EF4-FFF2-40B4-BE49-F238E27FC236}">
                <a16:creationId xmlns:a16="http://schemas.microsoft.com/office/drawing/2014/main" id="{48A67BDD-E872-41E9-8F67-5B76FF1F75BB}"/>
              </a:ext>
            </a:extLst>
          </p:cNvPr>
          <p:cNvSpPr txBox="1">
            <a:spLocks/>
          </p:cNvSpPr>
          <p:nvPr/>
        </p:nvSpPr>
        <p:spPr>
          <a:xfrm>
            <a:off x="2838202" y="5417128"/>
            <a:ext cx="1545679" cy="823355"/>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fruit</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24" name="Rectangle 6">
            <a:extLst>
              <a:ext uri="{FF2B5EF4-FFF2-40B4-BE49-F238E27FC236}">
                <a16:creationId xmlns:a16="http://schemas.microsoft.com/office/drawing/2014/main" id="{D8A4877C-70D1-463D-AC55-EC22B44F8CA2}"/>
              </a:ext>
            </a:extLst>
          </p:cNvPr>
          <p:cNvSpPr>
            <a:spLocks noChangeArrowheads="1"/>
          </p:cNvSpPr>
          <p:nvPr/>
        </p:nvSpPr>
        <p:spPr bwMode="auto">
          <a:xfrm>
            <a:off x="1322028" y="146967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0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a:t>
            </a:r>
          </a:p>
        </p:txBody>
      </p:sp>
      <p:sp>
        <p:nvSpPr>
          <p:cNvPr id="25" name="Rectangle 6">
            <a:extLst>
              <a:ext uri="{FF2B5EF4-FFF2-40B4-BE49-F238E27FC236}">
                <a16:creationId xmlns:a16="http://schemas.microsoft.com/office/drawing/2014/main" id="{9C94B87E-62DF-4A50-B671-C98E9B84700E}"/>
              </a:ext>
            </a:extLst>
          </p:cNvPr>
          <p:cNvSpPr>
            <a:spLocks noChangeArrowheads="1"/>
          </p:cNvSpPr>
          <p:nvPr/>
        </p:nvSpPr>
        <p:spPr bwMode="auto">
          <a:xfrm>
            <a:off x="1322028" y="21196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0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a:t>
            </a:r>
          </a:p>
        </p:txBody>
      </p:sp>
      <p:sp>
        <p:nvSpPr>
          <p:cNvPr id="26" name="Rectangle 6">
            <a:extLst>
              <a:ext uri="{FF2B5EF4-FFF2-40B4-BE49-F238E27FC236}">
                <a16:creationId xmlns:a16="http://schemas.microsoft.com/office/drawing/2014/main" id="{C9220443-020E-47BA-B5FE-EB2F7DFFB67A}"/>
              </a:ext>
            </a:extLst>
          </p:cNvPr>
          <p:cNvSpPr>
            <a:spLocks noChangeArrowheads="1"/>
          </p:cNvSpPr>
          <p:nvPr/>
        </p:nvSpPr>
        <p:spPr bwMode="auto">
          <a:xfrm>
            <a:off x="1322028" y="27806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000" b="1" dirty="0">
                <a:ln w="11430"/>
                <a:solidFill>
                  <a:srgbClr val="FFFFFF"/>
                </a:solidFill>
                <a:effectLst>
                  <a:glow rad="63500">
                    <a:srgbClr val="000000"/>
                  </a:glow>
                  <a:outerShdw blurRad="50800" dist="39000" dir="5460000" algn="tl">
                    <a:srgbClr val="000000">
                      <a:alpha val="38000"/>
                    </a:srgbClr>
                  </a:outerShdw>
                </a:effectLst>
                <a:latin typeface="Calibri" panose="020F0502020204030204" pitchFamily="34" charset="0"/>
              </a:rPr>
              <a:t>→</a:t>
            </a:r>
          </a:p>
        </p:txBody>
      </p:sp>
      <p:sp>
        <p:nvSpPr>
          <p:cNvPr id="13" name="Title 1" hidden="1">
            <a:extLst>
              <a:ext uri="{FF2B5EF4-FFF2-40B4-BE49-F238E27FC236}">
                <a16:creationId xmlns:a16="http://schemas.microsoft.com/office/drawing/2014/main" id="{A39677E2-918F-4424-833C-5E9D1C5A91BD}"/>
              </a:ext>
            </a:extLst>
          </p:cNvPr>
          <p:cNvSpPr txBox="1">
            <a:spLocks/>
          </p:cNvSpPr>
          <p:nvPr/>
        </p:nvSpPr>
        <p:spPr>
          <a:xfrm>
            <a:off x="6172200" y="3200400"/>
            <a:ext cx="2057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noFill/>
                </a:ln>
                <a:solidFill>
                  <a:srgbClr val="FF0000"/>
                </a:solidFill>
                <a:effectLst/>
              </a:rPr>
              <a:t>hope</a:t>
            </a:r>
            <a:endParaRPr lang="en-US" b="1" i="1" spc="50" dirty="0">
              <a:ln w="11430">
                <a:noFill/>
              </a:ln>
              <a:solidFill>
                <a:srgbClr val="FF0000"/>
              </a:solidFill>
              <a:effectLst/>
            </a:endParaRPr>
          </a:p>
        </p:txBody>
      </p:sp>
      <p:sp>
        <p:nvSpPr>
          <p:cNvPr id="11" name="Title 1" hidden="1">
            <a:extLst>
              <a:ext uri="{FF2B5EF4-FFF2-40B4-BE49-F238E27FC236}">
                <a16:creationId xmlns:a16="http://schemas.microsoft.com/office/drawing/2014/main" id="{F24897CC-3481-4B7B-A068-B14742D51BFA}"/>
              </a:ext>
            </a:extLst>
          </p:cNvPr>
          <p:cNvSpPr txBox="1">
            <a:spLocks/>
          </p:cNvSpPr>
          <p:nvPr/>
        </p:nvSpPr>
        <p:spPr>
          <a:xfrm>
            <a:off x="2023769" y="1302479"/>
            <a:ext cx="4517571" cy="2529114"/>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not fear </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not be anxious </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will yield fruit</a:t>
            </a:r>
            <a:endPar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0" presetClass="entr" presetSubtype="0"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700"/>
                                  </p:stCondLst>
                                  <p:iterate type="lt">
                                    <p:tmPct val="10000"/>
                                  </p:iterate>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2" fill="hold">
                            <p:stCondLst>
                              <p:cond delay="14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600"/>
                                        <p:tgtEl>
                                          <p:spTgt spid="7"/>
                                        </p:tgtEl>
                                      </p:cBhvr>
                                    </p:animEffect>
                                  </p:childTnLst>
                                </p:cTn>
                              </p:par>
                              <p:par>
                                <p:cTn id="41" presetID="18" presetClass="emph" presetSubtype="0" fill="hold" grpId="1" nodeType="withEffect">
                                  <p:stCondLst>
                                    <p:cond delay="0"/>
                                  </p:stCondLst>
                                  <p:childTnLst>
                                    <p:set>
                                      <p:cBhvr override="childStyle">
                                        <p:cTn id="42" dur="600" fill="hold"/>
                                        <p:tgtEl>
                                          <p:spTgt spid="7"/>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6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6" presetClass="emph" presetSubtype="0" fill="hold" grpId="2" nodeType="withEffect">
                                  <p:stCondLst>
                                    <p:cond delay="0"/>
                                  </p:stCondLst>
                                  <p:childTnLst>
                                    <p:animScale>
                                      <p:cBhvr>
                                        <p:cTn id="52" dur="2000" fill="hold"/>
                                        <p:tgtEl>
                                          <p:spTgt spid="4"/>
                                        </p:tgtEl>
                                      </p:cBhvr>
                                      <p:by x="109000" y="109000"/>
                                    </p:animScale>
                                  </p:childTnLst>
                                </p:cTn>
                              </p:par>
                              <p:par>
                                <p:cTn id="53" presetID="0" presetClass="path" presetSubtype="0" accel="50000" decel="50000" fill="hold" grpId="3" nodeType="withEffect">
                                  <p:stCondLst>
                                    <p:cond delay="0"/>
                                  </p:stCondLst>
                                  <p:childTnLst>
                                    <p:animMotion origin="layout" path="M 3.33333E-6 2.22222E-6 L 0.23559 0.3169 " pathEditMode="relative" rAng="0" ptsTypes="AA">
                                      <p:cBhvr>
                                        <p:cTn id="54" dur="2000" fill="hold"/>
                                        <p:tgtEl>
                                          <p:spTgt spid="4"/>
                                        </p:tgtEl>
                                        <p:attrNameLst>
                                          <p:attrName>ppt_x</p:attrName>
                                          <p:attrName>ppt_y</p:attrName>
                                        </p:attrNameLst>
                                      </p:cBhvr>
                                      <p:rCtr x="11771" y="15833"/>
                                    </p:animMotion>
                                  </p:childTnLst>
                                </p:cTn>
                              </p:par>
                              <p:par>
                                <p:cTn id="55" presetID="10" presetClass="exit" presetSubtype="0" fill="hold" grpId="1" nodeType="withEffect">
                                  <p:stCondLst>
                                    <p:cond delay="0"/>
                                  </p:stCondLst>
                                  <p:childTnLst>
                                    <p:animEffect transition="out" filter="fade">
                                      <p:cBhvr>
                                        <p:cTn id="56" dur="1750"/>
                                        <p:tgtEl>
                                          <p:spTgt spid="2"/>
                                        </p:tgtEl>
                                      </p:cBhvr>
                                    </p:animEffect>
                                    <p:set>
                                      <p:cBhvr>
                                        <p:cTn id="57" dur="1" fill="hold">
                                          <p:stCondLst>
                                            <p:cond delay="1749"/>
                                          </p:stCondLst>
                                        </p:cTn>
                                        <p:tgtEl>
                                          <p:spTgt spid="2"/>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2" nodeType="withEffect">
                                  <p:stCondLst>
                                    <p:cond delay="0"/>
                                  </p:stCondLst>
                                  <p:iterate type="lt">
                                    <p:tmPct val="0"/>
                                  </p:iterate>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250"/>
                                        <p:tgtEl>
                                          <p:spTgt spid="5"/>
                                        </p:tgtEl>
                                      </p:cBhvr>
                                    </p:animEffect>
                                    <p:set>
                                      <p:cBhvr>
                                        <p:cTn id="72" dur="1" fill="hold">
                                          <p:stCondLst>
                                            <p:cond delay="249"/>
                                          </p:stCondLst>
                                        </p:cTn>
                                        <p:tgtEl>
                                          <p:spTgt spid="5"/>
                                        </p:tgtEl>
                                        <p:attrNameLst>
                                          <p:attrName>style.visibility</p:attrName>
                                        </p:attrNameLst>
                                      </p:cBhvr>
                                      <p:to>
                                        <p:strVal val="hidden"/>
                                      </p:to>
                                    </p:set>
                                  </p:childTnLst>
                                </p:cTn>
                              </p:par>
                              <p:par>
                                <p:cTn id="73" presetID="10" presetClass="entr"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250"/>
                                        <p:tgtEl>
                                          <p:spTgt spid="18"/>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250"/>
                                        <p:tgtEl>
                                          <p:spTgt spid="19"/>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250"/>
                                        <p:tgtEl>
                                          <p:spTgt spid="20"/>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250"/>
                                        <p:tgtEl>
                                          <p:spTgt spid="21"/>
                                        </p:tgtEl>
                                      </p:cBhvr>
                                    </p:animEffect>
                                  </p:childTnLst>
                                </p:cTn>
                              </p:par>
                              <p:par>
                                <p:cTn id="85" presetID="10" presetClass="entr" presetSubtype="0" fill="hold" grpId="1"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250"/>
                                        <p:tgtEl>
                                          <p:spTgt spid="22"/>
                                        </p:tgtEl>
                                      </p:cBhvr>
                                    </p:animEffect>
                                  </p:childTnLst>
                                </p:cTn>
                              </p:par>
                              <p:par>
                                <p:cTn id="88" presetID="6" presetClass="emph" presetSubtype="0" fill="hold" grpId="2" nodeType="withEffect">
                                  <p:stCondLst>
                                    <p:cond delay="0"/>
                                  </p:stCondLst>
                                  <p:childTnLst>
                                    <p:animScale>
                                      <p:cBhvr>
                                        <p:cTn id="89" dur="2000" fill="hold"/>
                                        <p:tgtEl>
                                          <p:spTgt spid="18"/>
                                        </p:tgtEl>
                                      </p:cBhvr>
                                      <p:by x="109000" y="109000"/>
                                    </p:animScale>
                                  </p:childTnLst>
                                </p:cTn>
                              </p:par>
                              <p:par>
                                <p:cTn id="90" presetID="6" presetClass="emph" presetSubtype="0" fill="hold" grpId="2" nodeType="withEffect">
                                  <p:stCondLst>
                                    <p:cond delay="0"/>
                                  </p:stCondLst>
                                  <p:childTnLst>
                                    <p:animScale>
                                      <p:cBhvr>
                                        <p:cTn id="91" dur="2000" fill="hold"/>
                                        <p:tgtEl>
                                          <p:spTgt spid="19"/>
                                        </p:tgtEl>
                                      </p:cBhvr>
                                      <p:by x="109000" y="109000"/>
                                    </p:animScale>
                                  </p:childTnLst>
                                </p:cTn>
                              </p:par>
                              <p:par>
                                <p:cTn id="92" presetID="6" presetClass="emph" presetSubtype="0" fill="hold" grpId="2" nodeType="withEffect">
                                  <p:stCondLst>
                                    <p:cond delay="0"/>
                                  </p:stCondLst>
                                  <p:childTnLst>
                                    <p:animScale>
                                      <p:cBhvr>
                                        <p:cTn id="93" dur="2000" fill="hold"/>
                                        <p:tgtEl>
                                          <p:spTgt spid="20"/>
                                        </p:tgtEl>
                                      </p:cBhvr>
                                      <p:by x="109000" y="109000"/>
                                    </p:animScale>
                                  </p:childTnLst>
                                </p:cTn>
                              </p:par>
                              <p:par>
                                <p:cTn id="94" presetID="6" presetClass="emph" presetSubtype="0" fill="hold" grpId="2" nodeType="withEffect">
                                  <p:stCondLst>
                                    <p:cond delay="0"/>
                                  </p:stCondLst>
                                  <p:childTnLst>
                                    <p:animScale>
                                      <p:cBhvr>
                                        <p:cTn id="95" dur="2000" fill="hold"/>
                                        <p:tgtEl>
                                          <p:spTgt spid="21"/>
                                        </p:tgtEl>
                                      </p:cBhvr>
                                      <p:by x="109000" y="109000"/>
                                    </p:animScale>
                                  </p:childTnLst>
                                </p:cTn>
                              </p:par>
                              <p:par>
                                <p:cTn id="96" presetID="6" presetClass="emph" presetSubtype="0" fill="hold" grpId="2" nodeType="withEffect">
                                  <p:stCondLst>
                                    <p:cond delay="0"/>
                                  </p:stCondLst>
                                  <p:childTnLst>
                                    <p:animScale>
                                      <p:cBhvr>
                                        <p:cTn id="97" dur="2000" fill="hold"/>
                                        <p:tgtEl>
                                          <p:spTgt spid="22"/>
                                        </p:tgtEl>
                                      </p:cBhvr>
                                      <p:by x="109000" y="109000"/>
                                    </p:animScale>
                                  </p:childTnLst>
                                </p:cTn>
                              </p:par>
                              <p:par>
                                <p:cTn id="98" presetID="0" presetClass="path" presetSubtype="0" accel="50000" decel="50000" fill="hold" grpId="3" nodeType="withEffect">
                                  <p:stCondLst>
                                    <p:cond delay="0"/>
                                  </p:stCondLst>
                                  <p:childTnLst>
                                    <p:animMotion origin="layout" path="M 2.77778E-7 -4.44444E-6 L -0.48646 -0.21435 " pathEditMode="relative" rAng="0" ptsTypes="AA">
                                      <p:cBhvr>
                                        <p:cTn id="99" dur="2000" fill="hold"/>
                                        <p:tgtEl>
                                          <p:spTgt spid="18"/>
                                        </p:tgtEl>
                                        <p:attrNameLst>
                                          <p:attrName>ppt_x</p:attrName>
                                          <p:attrName>ppt_y</p:attrName>
                                        </p:attrNameLst>
                                      </p:cBhvr>
                                      <p:rCtr x="-24323" y="-10718"/>
                                    </p:animMotion>
                                  </p:childTnLst>
                                </p:cTn>
                              </p:par>
                              <p:par>
                                <p:cTn id="100" presetID="0" presetClass="path" presetSubtype="0" accel="50000" decel="50000" fill="hold" grpId="3" nodeType="withEffect">
                                  <p:stCondLst>
                                    <p:cond delay="0"/>
                                  </p:stCondLst>
                                  <p:childTnLst>
                                    <p:animMotion origin="layout" path="M 5.55556E-7 -2.22222E-6 L -0.18819 -0.29884 " pathEditMode="relative" rAng="0" ptsTypes="AA">
                                      <p:cBhvr>
                                        <p:cTn id="101" dur="2000" fill="hold"/>
                                        <p:tgtEl>
                                          <p:spTgt spid="19"/>
                                        </p:tgtEl>
                                        <p:attrNameLst>
                                          <p:attrName>ppt_x</p:attrName>
                                          <p:attrName>ppt_y</p:attrName>
                                        </p:attrNameLst>
                                      </p:cBhvr>
                                      <p:rCtr x="-9410" y="-14954"/>
                                    </p:animMotion>
                                  </p:childTnLst>
                                </p:cTn>
                              </p:par>
                              <p:par>
                                <p:cTn id="102" presetID="0" presetClass="path" presetSubtype="0" accel="50000" decel="50000" fill="hold" grpId="3" nodeType="withEffect">
                                  <p:stCondLst>
                                    <p:cond delay="0"/>
                                  </p:stCondLst>
                                  <p:childTnLst>
                                    <p:animMotion origin="layout" path="M 2.77778E-6 4.81481E-6 L -0.33455 -0.28982 " pathEditMode="relative" rAng="0" ptsTypes="AA">
                                      <p:cBhvr>
                                        <p:cTn id="103" dur="2000" fill="hold"/>
                                        <p:tgtEl>
                                          <p:spTgt spid="20"/>
                                        </p:tgtEl>
                                        <p:attrNameLst>
                                          <p:attrName>ppt_x</p:attrName>
                                          <p:attrName>ppt_y</p:attrName>
                                        </p:attrNameLst>
                                      </p:cBhvr>
                                      <p:rCtr x="-16736" y="-14491"/>
                                    </p:animMotion>
                                  </p:childTnLst>
                                </p:cTn>
                              </p:par>
                              <p:par>
                                <p:cTn id="104" presetID="0" presetClass="path" presetSubtype="0" accel="50000" decel="50000" fill="hold" grpId="3" nodeType="withEffect">
                                  <p:stCondLst>
                                    <p:cond delay="0"/>
                                  </p:stCondLst>
                                  <p:childTnLst>
                                    <p:animMotion origin="layout" path="M 0 -1.48148E-6 L 0.19826 -0.38055 " pathEditMode="relative" rAng="0" ptsTypes="AA">
                                      <p:cBhvr>
                                        <p:cTn id="105" dur="2000" fill="hold"/>
                                        <p:tgtEl>
                                          <p:spTgt spid="21"/>
                                        </p:tgtEl>
                                        <p:attrNameLst>
                                          <p:attrName>ppt_x</p:attrName>
                                          <p:attrName>ppt_y</p:attrName>
                                        </p:attrNameLst>
                                      </p:cBhvr>
                                      <p:rCtr x="9913" y="-19028"/>
                                    </p:animMotion>
                                  </p:childTnLst>
                                </p:cTn>
                              </p:par>
                              <p:par>
                                <p:cTn id="106" presetID="0" presetClass="path" presetSubtype="0" accel="50000" decel="50000" fill="hold" grpId="3" nodeType="withEffect">
                                  <p:stCondLst>
                                    <p:cond delay="0"/>
                                  </p:stCondLst>
                                  <p:childTnLst>
                                    <p:animMotion origin="layout" path="M -1.66667E-6 1.48148E-6 L 0.13542 -0.38079 " pathEditMode="relative" rAng="0" ptsTypes="AA">
                                      <p:cBhvr>
                                        <p:cTn id="107" dur="2000" fill="hold"/>
                                        <p:tgtEl>
                                          <p:spTgt spid="22"/>
                                        </p:tgtEl>
                                        <p:attrNameLst>
                                          <p:attrName>ppt_x</p:attrName>
                                          <p:attrName>ppt_y</p:attrName>
                                        </p:attrNameLst>
                                      </p:cBhvr>
                                      <p:rCtr x="6771" y="-19051"/>
                                    </p:animMotion>
                                  </p:childTnLst>
                                </p:cTn>
                              </p:par>
                            </p:childTnLst>
                          </p:cTn>
                        </p:par>
                        <p:par>
                          <p:cTn id="108" fill="hold">
                            <p:stCondLst>
                              <p:cond delay="2000"/>
                            </p:stCondLst>
                            <p:childTnLst>
                              <p:par>
                                <p:cTn id="109" presetID="2" presetClass="entr" presetSubtype="8"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additive="base">
                                        <p:cTn id="111" dur="500" fill="hold"/>
                                        <p:tgtEl>
                                          <p:spTgt spid="24"/>
                                        </p:tgtEl>
                                        <p:attrNameLst>
                                          <p:attrName>ppt_x</p:attrName>
                                        </p:attrNameLst>
                                      </p:cBhvr>
                                      <p:tavLst>
                                        <p:tav tm="0">
                                          <p:val>
                                            <p:strVal val="0-#ppt_w/2"/>
                                          </p:val>
                                        </p:tav>
                                        <p:tav tm="100000">
                                          <p:val>
                                            <p:strVal val="#ppt_x"/>
                                          </p:val>
                                        </p:tav>
                                      </p:tavLst>
                                    </p:anim>
                                    <p:anim calcmode="lin" valueType="num">
                                      <p:cBhvr additive="base">
                                        <p:cTn id="112" dur="500" fill="hold"/>
                                        <p:tgtEl>
                                          <p:spTgt spid="24"/>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250"/>
                                  </p:stCondLst>
                                  <p:childTnLst>
                                    <p:set>
                                      <p:cBhvr>
                                        <p:cTn id="114" dur="1" fill="hold">
                                          <p:stCondLst>
                                            <p:cond delay="0"/>
                                          </p:stCondLst>
                                        </p:cTn>
                                        <p:tgtEl>
                                          <p:spTgt spid="25"/>
                                        </p:tgtEl>
                                        <p:attrNameLst>
                                          <p:attrName>style.visibility</p:attrName>
                                        </p:attrNameLst>
                                      </p:cBhvr>
                                      <p:to>
                                        <p:strVal val="visible"/>
                                      </p:to>
                                    </p:set>
                                    <p:anim calcmode="lin" valueType="num">
                                      <p:cBhvr additive="base">
                                        <p:cTn id="115" dur="500" fill="hold"/>
                                        <p:tgtEl>
                                          <p:spTgt spid="25"/>
                                        </p:tgtEl>
                                        <p:attrNameLst>
                                          <p:attrName>ppt_x</p:attrName>
                                        </p:attrNameLst>
                                      </p:cBhvr>
                                      <p:tavLst>
                                        <p:tav tm="0">
                                          <p:val>
                                            <p:strVal val="0-#ppt_w/2"/>
                                          </p:val>
                                        </p:tav>
                                        <p:tav tm="100000">
                                          <p:val>
                                            <p:strVal val="#ppt_x"/>
                                          </p:val>
                                        </p:tav>
                                      </p:tavLst>
                                    </p:anim>
                                    <p:anim calcmode="lin" valueType="num">
                                      <p:cBhvr additive="base">
                                        <p:cTn id="116" dur="500" fill="hold"/>
                                        <p:tgtEl>
                                          <p:spTgt spid="25"/>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50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0-#ppt_w/2"/>
                                          </p:val>
                                        </p:tav>
                                        <p:tav tm="100000">
                                          <p:val>
                                            <p:strVal val="#ppt_x"/>
                                          </p:val>
                                        </p:tav>
                                      </p:tavLst>
                                    </p:anim>
                                    <p:anim calcmode="lin" valueType="num">
                                      <p:cBhvr additive="base">
                                        <p:cTn id="1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250"/>
                                        <p:tgtEl>
                                          <p:spTgt spid="11"/>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path" presetSubtype="0" accel="50000" decel="50000" fill="hold" grpId="1" nodeType="clickEffect">
                                  <p:stCondLst>
                                    <p:cond delay="0"/>
                                  </p:stCondLst>
                                  <p:childTnLst>
                                    <p:animMotion origin="layout" path="M 1.94444E-6 -2.22222E-6 L 0.39479 0.35417 " pathEditMode="relative" rAng="0" ptsTypes="AA">
                                      <p:cBhvr>
                                        <p:cTn id="129" dur="1250" fill="hold"/>
                                        <p:tgtEl>
                                          <p:spTgt spid="25"/>
                                        </p:tgtEl>
                                        <p:attrNameLst>
                                          <p:attrName>ppt_x</p:attrName>
                                          <p:attrName>ppt_y</p:attrName>
                                        </p:attrNameLst>
                                      </p:cBhvr>
                                      <p:rCtr x="19740" y="17708"/>
                                    </p:animMotion>
                                  </p:childTnLst>
                                </p:cTn>
                              </p:par>
                              <p:par>
                                <p:cTn id="130" presetID="42" presetClass="path" presetSubtype="0" accel="50000" decel="50000" fill="hold" grpId="1" nodeType="withEffect">
                                  <p:stCondLst>
                                    <p:cond delay="0"/>
                                  </p:stCondLst>
                                  <p:childTnLst>
                                    <p:animMotion origin="layout" path="M 1.94444E-6 0 L 0.39444 0.25833 " pathEditMode="relative" rAng="0" ptsTypes="AA">
                                      <p:cBhvr>
                                        <p:cTn id="131" dur="1250" fill="hold"/>
                                        <p:tgtEl>
                                          <p:spTgt spid="26"/>
                                        </p:tgtEl>
                                        <p:attrNameLst>
                                          <p:attrName>ppt_x</p:attrName>
                                          <p:attrName>ppt_y</p:attrName>
                                        </p:attrNameLst>
                                      </p:cBhvr>
                                      <p:rCtr x="19722" y="12917"/>
                                    </p:animMotion>
                                  </p:childTnLst>
                                </p:cTn>
                              </p:par>
                              <p:par>
                                <p:cTn id="132" presetID="42" presetClass="path" presetSubtype="0" accel="50000" decel="50000" fill="hold" grpId="1" nodeType="withEffect">
                                  <p:stCondLst>
                                    <p:cond delay="0"/>
                                  </p:stCondLst>
                                  <p:childTnLst>
                                    <p:animMotion origin="layout" path="M 1.94444E-6 3.7037E-6 L 0.39444 0.44953 " pathEditMode="relative" rAng="0" ptsTypes="AA">
                                      <p:cBhvr>
                                        <p:cTn id="133" dur="1250" fill="hold"/>
                                        <p:tgtEl>
                                          <p:spTgt spid="24"/>
                                        </p:tgtEl>
                                        <p:attrNameLst>
                                          <p:attrName>ppt_x</p:attrName>
                                          <p:attrName>ppt_y</p:attrName>
                                        </p:attrNameLst>
                                      </p:cBhvr>
                                      <p:rCtr x="19722" y="22477"/>
                                    </p:animMotion>
                                  </p:childTnLst>
                                </p:cTn>
                              </p:par>
                              <p:par>
                                <p:cTn id="134" presetID="42" presetClass="path" presetSubtype="0" accel="50000" decel="50000" fill="hold" grpId="4" nodeType="withEffect">
                                  <p:stCondLst>
                                    <p:cond delay="0"/>
                                  </p:stCondLst>
                                  <p:childTnLst>
                                    <p:animMotion origin="layout" path="M -0.48646 -0.21435 L -0.23819 0.23797 " pathEditMode="relative" rAng="0" ptsTypes="AA">
                                      <p:cBhvr>
                                        <p:cTn id="135" dur="1250" fill="hold"/>
                                        <p:tgtEl>
                                          <p:spTgt spid="18"/>
                                        </p:tgtEl>
                                        <p:attrNameLst>
                                          <p:attrName>ppt_x</p:attrName>
                                          <p:attrName>ppt_y</p:attrName>
                                        </p:attrNameLst>
                                      </p:cBhvr>
                                      <p:rCtr x="12413" y="22616"/>
                                    </p:animMotion>
                                  </p:childTnLst>
                                </p:cTn>
                              </p:par>
                              <p:par>
                                <p:cTn id="136" presetID="42" presetClass="path" presetSubtype="0" accel="50000" decel="50000" fill="hold" grpId="4" nodeType="withEffect">
                                  <p:stCondLst>
                                    <p:cond delay="0"/>
                                  </p:stCondLst>
                                  <p:childTnLst>
                                    <p:animMotion origin="layout" path="M -0.18819 -0.29884 L -0.02726 0.06158 " pathEditMode="relative" rAng="0" ptsTypes="AA">
                                      <p:cBhvr>
                                        <p:cTn id="137" dur="1250" fill="hold"/>
                                        <p:tgtEl>
                                          <p:spTgt spid="19"/>
                                        </p:tgtEl>
                                        <p:attrNameLst>
                                          <p:attrName>ppt_x</p:attrName>
                                          <p:attrName>ppt_y</p:attrName>
                                        </p:attrNameLst>
                                      </p:cBhvr>
                                      <p:rCtr x="8038" y="18009"/>
                                    </p:animMotion>
                                  </p:childTnLst>
                                </p:cTn>
                              </p:par>
                              <p:par>
                                <p:cTn id="138" presetID="42" presetClass="path" presetSubtype="0" accel="50000" decel="50000" fill="hold" grpId="4" nodeType="withEffect">
                                  <p:stCondLst>
                                    <p:cond delay="0"/>
                                  </p:stCondLst>
                                  <p:childTnLst>
                                    <p:animMotion origin="layout" path="M -0.33455 -0.28982 L -0.01788 -0.02709 " pathEditMode="relative" rAng="0" ptsTypes="AA">
                                      <p:cBhvr>
                                        <p:cTn id="139" dur="1250" fill="hold"/>
                                        <p:tgtEl>
                                          <p:spTgt spid="20"/>
                                        </p:tgtEl>
                                        <p:attrNameLst>
                                          <p:attrName>ppt_x</p:attrName>
                                          <p:attrName>ppt_y</p:attrName>
                                        </p:attrNameLst>
                                      </p:cBhvr>
                                      <p:rCtr x="15833" y="13125"/>
                                    </p:animMotion>
                                  </p:childTnLst>
                                </p:cTn>
                              </p:par>
                              <p:par>
                                <p:cTn id="140" presetID="42" presetClass="path" presetSubtype="0" accel="50000" decel="50000" fill="hold" grpId="4" nodeType="withEffect">
                                  <p:stCondLst>
                                    <p:cond delay="0"/>
                                  </p:stCondLst>
                                  <p:childTnLst>
                                    <p:animMotion origin="layout" path="M 0.19826 -0.38055 L 0.38247 -0.11736 " pathEditMode="relative" rAng="0" ptsTypes="AA">
                                      <p:cBhvr>
                                        <p:cTn id="141" dur="1250" fill="hold"/>
                                        <p:tgtEl>
                                          <p:spTgt spid="21"/>
                                        </p:tgtEl>
                                        <p:attrNameLst>
                                          <p:attrName>ppt_x</p:attrName>
                                          <p:attrName>ppt_y</p:attrName>
                                        </p:attrNameLst>
                                      </p:cBhvr>
                                      <p:rCtr x="9201" y="13148"/>
                                    </p:animMotion>
                                  </p:childTnLst>
                                </p:cTn>
                              </p:par>
                              <p:par>
                                <p:cTn id="142" presetID="42" presetClass="path" presetSubtype="0" accel="50000" decel="50000" fill="hold" grpId="4" nodeType="withEffect">
                                  <p:stCondLst>
                                    <p:cond delay="0"/>
                                  </p:stCondLst>
                                  <p:childTnLst>
                                    <p:animMotion origin="layout" path="M 0.13542 -0.38079 L 0.18768 -0.11644 " pathEditMode="relative" rAng="0" ptsTypes="AA">
                                      <p:cBhvr>
                                        <p:cTn id="143" dur="1250" fill="hold"/>
                                        <p:tgtEl>
                                          <p:spTgt spid="22"/>
                                        </p:tgtEl>
                                        <p:attrNameLst>
                                          <p:attrName>ppt_x</p:attrName>
                                          <p:attrName>ppt_y</p:attrName>
                                        </p:attrNameLst>
                                      </p:cBhvr>
                                      <p:rCtr x="2604" y="13218"/>
                                    </p:animMotion>
                                  </p:childTnLst>
                                </p:cTn>
                              </p:par>
                              <p:par>
                                <p:cTn id="144" presetID="53" presetClass="exit" presetSubtype="32" fill="hold" grpId="0" nodeType="withEffect">
                                  <p:stCondLst>
                                    <p:cond delay="0"/>
                                  </p:stCondLst>
                                  <p:childTnLst>
                                    <p:anim calcmode="lin" valueType="num">
                                      <p:cBhvr>
                                        <p:cTn id="145" dur="1250"/>
                                        <p:tgtEl>
                                          <p:spTgt spid="18"/>
                                        </p:tgtEl>
                                        <p:attrNameLst>
                                          <p:attrName>ppt_w</p:attrName>
                                        </p:attrNameLst>
                                      </p:cBhvr>
                                      <p:tavLst>
                                        <p:tav tm="0">
                                          <p:val>
                                            <p:strVal val="ppt_w"/>
                                          </p:val>
                                        </p:tav>
                                        <p:tav tm="100000">
                                          <p:val>
                                            <p:fltVal val="0"/>
                                          </p:val>
                                        </p:tav>
                                      </p:tavLst>
                                    </p:anim>
                                    <p:anim calcmode="lin" valueType="num">
                                      <p:cBhvr>
                                        <p:cTn id="146" dur="1250"/>
                                        <p:tgtEl>
                                          <p:spTgt spid="18"/>
                                        </p:tgtEl>
                                        <p:attrNameLst>
                                          <p:attrName>ppt_h</p:attrName>
                                        </p:attrNameLst>
                                      </p:cBhvr>
                                      <p:tavLst>
                                        <p:tav tm="0">
                                          <p:val>
                                            <p:strVal val="ppt_h"/>
                                          </p:val>
                                        </p:tav>
                                        <p:tav tm="100000">
                                          <p:val>
                                            <p:fltVal val="0"/>
                                          </p:val>
                                        </p:tav>
                                      </p:tavLst>
                                    </p:anim>
                                    <p:animEffect transition="out" filter="fade">
                                      <p:cBhvr>
                                        <p:cTn id="147" dur="1250"/>
                                        <p:tgtEl>
                                          <p:spTgt spid="18"/>
                                        </p:tgtEl>
                                      </p:cBhvr>
                                    </p:animEffect>
                                    <p:set>
                                      <p:cBhvr>
                                        <p:cTn id="148" dur="1" fill="hold">
                                          <p:stCondLst>
                                            <p:cond delay="1249"/>
                                          </p:stCondLst>
                                        </p:cTn>
                                        <p:tgtEl>
                                          <p:spTgt spid="18"/>
                                        </p:tgtEl>
                                        <p:attrNameLst>
                                          <p:attrName>style.visibility</p:attrName>
                                        </p:attrNameLst>
                                      </p:cBhvr>
                                      <p:to>
                                        <p:strVal val="hidden"/>
                                      </p:to>
                                    </p:set>
                                  </p:childTnLst>
                                </p:cTn>
                              </p:par>
                              <p:par>
                                <p:cTn id="149" presetID="53" presetClass="exit" presetSubtype="32" fill="hold" grpId="0" nodeType="withEffect">
                                  <p:stCondLst>
                                    <p:cond delay="0"/>
                                  </p:stCondLst>
                                  <p:childTnLst>
                                    <p:anim calcmode="lin" valueType="num">
                                      <p:cBhvr>
                                        <p:cTn id="150" dur="1250"/>
                                        <p:tgtEl>
                                          <p:spTgt spid="19"/>
                                        </p:tgtEl>
                                        <p:attrNameLst>
                                          <p:attrName>ppt_w</p:attrName>
                                        </p:attrNameLst>
                                      </p:cBhvr>
                                      <p:tavLst>
                                        <p:tav tm="0">
                                          <p:val>
                                            <p:strVal val="ppt_w"/>
                                          </p:val>
                                        </p:tav>
                                        <p:tav tm="100000">
                                          <p:val>
                                            <p:fltVal val="0"/>
                                          </p:val>
                                        </p:tav>
                                      </p:tavLst>
                                    </p:anim>
                                    <p:anim calcmode="lin" valueType="num">
                                      <p:cBhvr>
                                        <p:cTn id="151" dur="1250"/>
                                        <p:tgtEl>
                                          <p:spTgt spid="19"/>
                                        </p:tgtEl>
                                        <p:attrNameLst>
                                          <p:attrName>ppt_h</p:attrName>
                                        </p:attrNameLst>
                                      </p:cBhvr>
                                      <p:tavLst>
                                        <p:tav tm="0">
                                          <p:val>
                                            <p:strVal val="ppt_h"/>
                                          </p:val>
                                        </p:tav>
                                        <p:tav tm="100000">
                                          <p:val>
                                            <p:fltVal val="0"/>
                                          </p:val>
                                        </p:tav>
                                      </p:tavLst>
                                    </p:anim>
                                    <p:animEffect transition="out" filter="fade">
                                      <p:cBhvr>
                                        <p:cTn id="152" dur="1250"/>
                                        <p:tgtEl>
                                          <p:spTgt spid="19"/>
                                        </p:tgtEl>
                                      </p:cBhvr>
                                    </p:animEffect>
                                    <p:set>
                                      <p:cBhvr>
                                        <p:cTn id="153" dur="1" fill="hold">
                                          <p:stCondLst>
                                            <p:cond delay="1249"/>
                                          </p:stCondLst>
                                        </p:cTn>
                                        <p:tgtEl>
                                          <p:spTgt spid="19"/>
                                        </p:tgtEl>
                                        <p:attrNameLst>
                                          <p:attrName>style.visibility</p:attrName>
                                        </p:attrNameLst>
                                      </p:cBhvr>
                                      <p:to>
                                        <p:strVal val="hidden"/>
                                      </p:to>
                                    </p:set>
                                  </p:childTnLst>
                                </p:cTn>
                              </p:par>
                              <p:par>
                                <p:cTn id="154" presetID="53" presetClass="exit" presetSubtype="32" fill="hold" grpId="0" nodeType="withEffect">
                                  <p:stCondLst>
                                    <p:cond delay="0"/>
                                  </p:stCondLst>
                                  <p:childTnLst>
                                    <p:anim calcmode="lin" valueType="num">
                                      <p:cBhvr>
                                        <p:cTn id="155" dur="1250"/>
                                        <p:tgtEl>
                                          <p:spTgt spid="20"/>
                                        </p:tgtEl>
                                        <p:attrNameLst>
                                          <p:attrName>ppt_w</p:attrName>
                                        </p:attrNameLst>
                                      </p:cBhvr>
                                      <p:tavLst>
                                        <p:tav tm="0">
                                          <p:val>
                                            <p:strVal val="ppt_w"/>
                                          </p:val>
                                        </p:tav>
                                        <p:tav tm="100000">
                                          <p:val>
                                            <p:fltVal val="0"/>
                                          </p:val>
                                        </p:tav>
                                      </p:tavLst>
                                    </p:anim>
                                    <p:anim calcmode="lin" valueType="num">
                                      <p:cBhvr>
                                        <p:cTn id="156" dur="1250"/>
                                        <p:tgtEl>
                                          <p:spTgt spid="20"/>
                                        </p:tgtEl>
                                        <p:attrNameLst>
                                          <p:attrName>ppt_h</p:attrName>
                                        </p:attrNameLst>
                                      </p:cBhvr>
                                      <p:tavLst>
                                        <p:tav tm="0">
                                          <p:val>
                                            <p:strVal val="ppt_h"/>
                                          </p:val>
                                        </p:tav>
                                        <p:tav tm="100000">
                                          <p:val>
                                            <p:fltVal val="0"/>
                                          </p:val>
                                        </p:tav>
                                      </p:tavLst>
                                    </p:anim>
                                    <p:animEffect transition="out" filter="fade">
                                      <p:cBhvr>
                                        <p:cTn id="157" dur="1250"/>
                                        <p:tgtEl>
                                          <p:spTgt spid="20"/>
                                        </p:tgtEl>
                                      </p:cBhvr>
                                    </p:animEffect>
                                    <p:set>
                                      <p:cBhvr>
                                        <p:cTn id="158" dur="1" fill="hold">
                                          <p:stCondLst>
                                            <p:cond delay="1249"/>
                                          </p:stCondLst>
                                        </p:cTn>
                                        <p:tgtEl>
                                          <p:spTgt spid="20"/>
                                        </p:tgtEl>
                                        <p:attrNameLst>
                                          <p:attrName>style.visibility</p:attrName>
                                        </p:attrNameLst>
                                      </p:cBhvr>
                                      <p:to>
                                        <p:strVal val="hidden"/>
                                      </p:to>
                                    </p:set>
                                  </p:childTnLst>
                                </p:cTn>
                              </p:par>
                              <p:par>
                                <p:cTn id="159" presetID="53" presetClass="exit" presetSubtype="32" fill="hold" grpId="0" nodeType="withEffect">
                                  <p:stCondLst>
                                    <p:cond delay="0"/>
                                  </p:stCondLst>
                                  <p:childTnLst>
                                    <p:anim calcmode="lin" valueType="num">
                                      <p:cBhvr>
                                        <p:cTn id="160" dur="1250"/>
                                        <p:tgtEl>
                                          <p:spTgt spid="22"/>
                                        </p:tgtEl>
                                        <p:attrNameLst>
                                          <p:attrName>ppt_w</p:attrName>
                                        </p:attrNameLst>
                                      </p:cBhvr>
                                      <p:tavLst>
                                        <p:tav tm="0">
                                          <p:val>
                                            <p:strVal val="ppt_w"/>
                                          </p:val>
                                        </p:tav>
                                        <p:tav tm="100000">
                                          <p:val>
                                            <p:fltVal val="0"/>
                                          </p:val>
                                        </p:tav>
                                      </p:tavLst>
                                    </p:anim>
                                    <p:anim calcmode="lin" valueType="num">
                                      <p:cBhvr>
                                        <p:cTn id="161" dur="1250"/>
                                        <p:tgtEl>
                                          <p:spTgt spid="22"/>
                                        </p:tgtEl>
                                        <p:attrNameLst>
                                          <p:attrName>ppt_h</p:attrName>
                                        </p:attrNameLst>
                                      </p:cBhvr>
                                      <p:tavLst>
                                        <p:tav tm="0">
                                          <p:val>
                                            <p:strVal val="ppt_h"/>
                                          </p:val>
                                        </p:tav>
                                        <p:tav tm="100000">
                                          <p:val>
                                            <p:fltVal val="0"/>
                                          </p:val>
                                        </p:tav>
                                      </p:tavLst>
                                    </p:anim>
                                    <p:animEffect transition="out" filter="fade">
                                      <p:cBhvr>
                                        <p:cTn id="162" dur="1250"/>
                                        <p:tgtEl>
                                          <p:spTgt spid="22"/>
                                        </p:tgtEl>
                                      </p:cBhvr>
                                    </p:animEffect>
                                    <p:set>
                                      <p:cBhvr>
                                        <p:cTn id="163" dur="1" fill="hold">
                                          <p:stCondLst>
                                            <p:cond delay="1249"/>
                                          </p:stCondLst>
                                        </p:cTn>
                                        <p:tgtEl>
                                          <p:spTgt spid="22"/>
                                        </p:tgtEl>
                                        <p:attrNameLst>
                                          <p:attrName>style.visibility</p:attrName>
                                        </p:attrNameLst>
                                      </p:cBhvr>
                                      <p:to>
                                        <p:strVal val="hidden"/>
                                      </p:to>
                                    </p:set>
                                  </p:childTnLst>
                                </p:cTn>
                              </p:par>
                              <p:par>
                                <p:cTn id="164" presetID="53" presetClass="exit" presetSubtype="32" fill="hold" grpId="0" nodeType="withEffect">
                                  <p:stCondLst>
                                    <p:cond delay="0"/>
                                  </p:stCondLst>
                                  <p:childTnLst>
                                    <p:anim calcmode="lin" valueType="num">
                                      <p:cBhvr>
                                        <p:cTn id="165" dur="1250"/>
                                        <p:tgtEl>
                                          <p:spTgt spid="21"/>
                                        </p:tgtEl>
                                        <p:attrNameLst>
                                          <p:attrName>ppt_w</p:attrName>
                                        </p:attrNameLst>
                                      </p:cBhvr>
                                      <p:tavLst>
                                        <p:tav tm="0">
                                          <p:val>
                                            <p:strVal val="ppt_w"/>
                                          </p:val>
                                        </p:tav>
                                        <p:tav tm="100000">
                                          <p:val>
                                            <p:fltVal val="0"/>
                                          </p:val>
                                        </p:tav>
                                      </p:tavLst>
                                    </p:anim>
                                    <p:anim calcmode="lin" valueType="num">
                                      <p:cBhvr>
                                        <p:cTn id="166" dur="1250"/>
                                        <p:tgtEl>
                                          <p:spTgt spid="21"/>
                                        </p:tgtEl>
                                        <p:attrNameLst>
                                          <p:attrName>ppt_h</p:attrName>
                                        </p:attrNameLst>
                                      </p:cBhvr>
                                      <p:tavLst>
                                        <p:tav tm="0">
                                          <p:val>
                                            <p:strVal val="ppt_h"/>
                                          </p:val>
                                        </p:tav>
                                        <p:tav tm="100000">
                                          <p:val>
                                            <p:fltVal val="0"/>
                                          </p:val>
                                        </p:tav>
                                      </p:tavLst>
                                    </p:anim>
                                    <p:animEffect transition="out" filter="fade">
                                      <p:cBhvr>
                                        <p:cTn id="167" dur="1250"/>
                                        <p:tgtEl>
                                          <p:spTgt spid="21"/>
                                        </p:tgtEl>
                                      </p:cBhvr>
                                    </p:animEffect>
                                    <p:set>
                                      <p:cBhvr>
                                        <p:cTn id="168" dur="1" fill="hold">
                                          <p:stCondLst>
                                            <p:cond delay="1249"/>
                                          </p:stCondLst>
                                        </p:cTn>
                                        <p:tgtEl>
                                          <p:spTgt spid="21"/>
                                        </p:tgtEl>
                                        <p:attrNameLst>
                                          <p:attrName>style.visibility</p:attrName>
                                        </p:attrNameLst>
                                      </p:cBhvr>
                                      <p:to>
                                        <p:strVal val="hidden"/>
                                      </p:to>
                                    </p:set>
                                  </p:childTnLst>
                                </p:cTn>
                              </p:par>
                              <p:par>
                                <p:cTn id="169" presetID="23" presetClass="exit" presetSubtype="32" fill="hold" grpId="2" nodeType="withEffect">
                                  <p:stCondLst>
                                    <p:cond delay="0"/>
                                  </p:stCondLst>
                                  <p:childTnLst>
                                    <p:anim calcmode="lin" valueType="num">
                                      <p:cBhvr>
                                        <p:cTn id="170" dur="1250"/>
                                        <p:tgtEl>
                                          <p:spTgt spid="24"/>
                                        </p:tgtEl>
                                        <p:attrNameLst>
                                          <p:attrName>ppt_w</p:attrName>
                                        </p:attrNameLst>
                                      </p:cBhvr>
                                      <p:tavLst>
                                        <p:tav tm="0">
                                          <p:val>
                                            <p:strVal val="ppt_w"/>
                                          </p:val>
                                        </p:tav>
                                        <p:tav tm="100000">
                                          <p:val>
                                            <p:fltVal val="0"/>
                                          </p:val>
                                        </p:tav>
                                      </p:tavLst>
                                    </p:anim>
                                    <p:anim calcmode="lin" valueType="num">
                                      <p:cBhvr>
                                        <p:cTn id="171" dur="1250"/>
                                        <p:tgtEl>
                                          <p:spTgt spid="24"/>
                                        </p:tgtEl>
                                        <p:attrNameLst>
                                          <p:attrName>ppt_h</p:attrName>
                                        </p:attrNameLst>
                                      </p:cBhvr>
                                      <p:tavLst>
                                        <p:tav tm="0">
                                          <p:val>
                                            <p:strVal val="ppt_h"/>
                                          </p:val>
                                        </p:tav>
                                        <p:tav tm="100000">
                                          <p:val>
                                            <p:fltVal val="0"/>
                                          </p:val>
                                        </p:tav>
                                      </p:tavLst>
                                    </p:anim>
                                    <p:set>
                                      <p:cBhvr>
                                        <p:cTn id="172" dur="1" fill="hold">
                                          <p:stCondLst>
                                            <p:cond delay="1249"/>
                                          </p:stCondLst>
                                        </p:cTn>
                                        <p:tgtEl>
                                          <p:spTgt spid="24"/>
                                        </p:tgtEl>
                                        <p:attrNameLst>
                                          <p:attrName>style.visibility</p:attrName>
                                        </p:attrNameLst>
                                      </p:cBhvr>
                                      <p:to>
                                        <p:strVal val="hidden"/>
                                      </p:to>
                                    </p:set>
                                  </p:childTnLst>
                                </p:cTn>
                              </p:par>
                              <p:par>
                                <p:cTn id="173" presetID="23" presetClass="exit" presetSubtype="32" fill="hold" grpId="2" nodeType="withEffect">
                                  <p:stCondLst>
                                    <p:cond delay="0"/>
                                  </p:stCondLst>
                                  <p:childTnLst>
                                    <p:anim calcmode="lin" valueType="num">
                                      <p:cBhvr>
                                        <p:cTn id="174" dur="1250"/>
                                        <p:tgtEl>
                                          <p:spTgt spid="25"/>
                                        </p:tgtEl>
                                        <p:attrNameLst>
                                          <p:attrName>ppt_w</p:attrName>
                                        </p:attrNameLst>
                                      </p:cBhvr>
                                      <p:tavLst>
                                        <p:tav tm="0">
                                          <p:val>
                                            <p:strVal val="ppt_w"/>
                                          </p:val>
                                        </p:tav>
                                        <p:tav tm="100000">
                                          <p:val>
                                            <p:fltVal val="0"/>
                                          </p:val>
                                        </p:tav>
                                      </p:tavLst>
                                    </p:anim>
                                    <p:anim calcmode="lin" valueType="num">
                                      <p:cBhvr>
                                        <p:cTn id="175" dur="1250"/>
                                        <p:tgtEl>
                                          <p:spTgt spid="25"/>
                                        </p:tgtEl>
                                        <p:attrNameLst>
                                          <p:attrName>ppt_h</p:attrName>
                                        </p:attrNameLst>
                                      </p:cBhvr>
                                      <p:tavLst>
                                        <p:tav tm="0">
                                          <p:val>
                                            <p:strVal val="ppt_h"/>
                                          </p:val>
                                        </p:tav>
                                        <p:tav tm="100000">
                                          <p:val>
                                            <p:fltVal val="0"/>
                                          </p:val>
                                        </p:tav>
                                      </p:tavLst>
                                    </p:anim>
                                    <p:set>
                                      <p:cBhvr>
                                        <p:cTn id="176" dur="1" fill="hold">
                                          <p:stCondLst>
                                            <p:cond delay="1249"/>
                                          </p:stCondLst>
                                        </p:cTn>
                                        <p:tgtEl>
                                          <p:spTgt spid="25"/>
                                        </p:tgtEl>
                                        <p:attrNameLst>
                                          <p:attrName>style.visibility</p:attrName>
                                        </p:attrNameLst>
                                      </p:cBhvr>
                                      <p:to>
                                        <p:strVal val="hidden"/>
                                      </p:to>
                                    </p:set>
                                  </p:childTnLst>
                                </p:cTn>
                              </p:par>
                              <p:par>
                                <p:cTn id="177" presetID="23" presetClass="exit" presetSubtype="32" fill="hold" grpId="2" nodeType="withEffect">
                                  <p:stCondLst>
                                    <p:cond delay="0"/>
                                  </p:stCondLst>
                                  <p:childTnLst>
                                    <p:anim calcmode="lin" valueType="num">
                                      <p:cBhvr>
                                        <p:cTn id="178" dur="1250"/>
                                        <p:tgtEl>
                                          <p:spTgt spid="26"/>
                                        </p:tgtEl>
                                        <p:attrNameLst>
                                          <p:attrName>ppt_w</p:attrName>
                                        </p:attrNameLst>
                                      </p:cBhvr>
                                      <p:tavLst>
                                        <p:tav tm="0">
                                          <p:val>
                                            <p:strVal val="ppt_w"/>
                                          </p:val>
                                        </p:tav>
                                        <p:tav tm="100000">
                                          <p:val>
                                            <p:fltVal val="0"/>
                                          </p:val>
                                        </p:tav>
                                      </p:tavLst>
                                    </p:anim>
                                    <p:anim calcmode="lin" valueType="num">
                                      <p:cBhvr>
                                        <p:cTn id="179" dur="1250"/>
                                        <p:tgtEl>
                                          <p:spTgt spid="26"/>
                                        </p:tgtEl>
                                        <p:attrNameLst>
                                          <p:attrName>ppt_h</p:attrName>
                                        </p:attrNameLst>
                                      </p:cBhvr>
                                      <p:tavLst>
                                        <p:tav tm="0">
                                          <p:val>
                                            <p:strVal val="ppt_h"/>
                                          </p:val>
                                        </p:tav>
                                        <p:tav tm="100000">
                                          <p:val>
                                            <p:fltVal val="0"/>
                                          </p:val>
                                        </p:tav>
                                      </p:tavLst>
                                    </p:anim>
                                    <p:set>
                                      <p:cBhvr>
                                        <p:cTn id="180" dur="1" fill="hold">
                                          <p:stCondLst>
                                            <p:cond delay="124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2" grpId="0"/>
      <p:bldP spid="2" grpId="1"/>
      <p:bldP spid="4" grpId="0"/>
      <p:bldP spid="4" grpId="1"/>
      <p:bldP spid="4" grpId="2"/>
      <p:bldP spid="4" grpId="3"/>
      <p:bldP spid="8" grpId="0"/>
      <p:bldP spid="8" grpId="1"/>
      <p:bldP spid="8" grpId="2"/>
      <p:bldP spid="9" grpId="0"/>
      <p:bldP spid="9" grpId="1"/>
      <p:bldP spid="10" grpId="0"/>
      <p:bldP spid="10" grpId="1"/>
      <p:bldP spid="18" grpId="0"/>
      <p:bldP spid="18" grpId="1"/>
      <p:bldP spid="18" grpId="2"/>
      <p:bldP spid="18" grpId="3"/>
      <p:bldP spid="18" grpId="4"/>
      <p:bldP spid="19" grpId="0"/>
      <p:bldP spid="19" grpId="1"/>
      <p:bldP spid="19" grpId="2"/>
      <p:bldP spid="19" grpId="3"/>
      <p:bldP spid="19" grpId="4"/>
      <p:bldP spid="20" grpId="0"/>
      <p:bldP spid="20" grpId="1"/>
      <p:bldP spid="20" grpId="2"/>
      <p:bldP spid="20" grpId="3"/>
      <p:bldP spid="20" grpId="4"/>
      <p:bldP spid="21" grpId="0"/>
      <p:bldP spid="21" grpId="1"/>
      <p:bldP spid="21" grpId="2"/>
      <p:bldP spid="21" grpId="3"/>
      <p:bldP spid="21" grpId="4"/>
      <p:bldP spid="22" grpId="0"/>
      <p:bldP spid="22" grpId="1"/>
      <p:bldP spid="22" grpId="2"/>
      <p:bldP spid="22" grpId="3"/>
      <p:bldP spid="22" grpId="4"/>
      <p:bldP spid="24" grpId="0"/>
      <p:bldP spid="24" grpId="1"/>
      <p:bldP spid="24" grpId="2"/>
      <p:bldP spid="25" grpId="0"/>
      <p:bldP spid="25" grpId="1"/>
      <p:bldP spid="25" grpId="2"/>
      <p:bldP spid="26" grpId="0"/>
      <p:bldP spid="26" grpId="1"/>
      <p:bldP spid="26" grpId="2"/>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605" b="7108"/>
          <a:stretch/>
        </p:blipFill>
        <p:spPr>
          <a:xfrm>
            <a:off x="0" y="0"/>
            <a:ext cx="9144000" cy="6858000"/>
          </a:xfrm>
          <a:prstGeom prst="rect">
            <a:avLst/>
          </a:prstGeom>
        </p:spPr>
      </p:pic>
      <p:sp>
        <p:nvSpPr>
          <p:cNvPr id="2" name="Title 1"/>
          <p:cNvSpPr>
            <a:spLocks noGrp="1"/>
          </p:cNvSpPr>
          <p:nvPr>
            <p:ph type="title"/>
          </p:nvPr>
        </p:nvSpPr>
        <p:spPr>
          <a:xfrm>
            <a:off x="381000" y="228600"/>
            <a:ext cx="8382000" cy="6400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"God, who made the world and everything in it, since He is Lord of heaven and earth, does not dwell in temples made with hands.    Nor is He worshiped with men's hands, as though He needed anything, since He gives to all life, breath, and all things."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Acts 17:24-25</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4-Point Star 3"/>
          <p:cNvSpPr/>
          <p:nvPr/>
        </p:nvSpPr>
        <p:spPr>
          <a:xfrm>
            <a:off x="6643913" y="1041400"/>
            <a:ext cx="1423861" cy="1391404"/>
          </a:xfrm>
          <a:prstGeom prst="star4">
            <a:avLst>
              <a:gd name="adj" fmla="val 5876"/>
            </a:avLst>
          </a:prstGeom>
          <a:gradFill flip="none" rotWithShape="1">
            <a:gsLst>
              <a:gs pos="0">
                <a:srgbClr val="FFFF66"/>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16-Point Star 4"/>
          <p:cNvSpPr/>
          <p:nvPr/>
        </p:nvSpPr>
        <p:spPr>
          <a:xfrm>
            <a:off x="6662963" y="1053287"/>
            <a:ext cx="1348921" cy="1341569"/>
          </a:xfrm>
          <a:prstGeom prst="star16">
            <a:avLst>
              <a:gd name="adj" fmla="val 13850"/>
            </a:avLst>
          </a:prstGeom>
          <a:gradFill flip="none" rotWithShape="1">
            <a:gsLst>
              <a:gs pos="0">
                <a:srgbClr val="FFFF66"/>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6553200" y="914400"/>
            <a:ext cx="1676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Lord</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Tree>
    <p:extLst>
      <p:ext uri="{BB962C8B-B14F-4D97-AF65-F5344CB8AC3E}">
        <p14:creationId xmlns:p14="http://schemas.microsoft.com/office/powerpoint/2010/main" val="14892582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2.53469E-6 L 0.3 -0.25532 " pathEditMode="relative" rAng="0" ptsTypes="AA">
                                      <p:cBhvr>
                                        <p:cTn id="10" dur="1000" spd="-100000" fill="hold"/>
                                        <p:tgtEl>
                                          <p:spTgt spid="2"/>
                                        </p:tgtEl>
                                        <p:attrNameLst>
                                          <p:attrName>ppt_x</p:attrName>
                                          <p:attrName>ppt_y</p:attrName>
                                        </p:attrNameLst>
                                      </p:cBhvr>
                                      <p:rCtr x="15000" y="-12766"/>
                                    </p:animMotion>
                                  </p:childTnLst>
                                </p:cTn>
                              </p:par>
                              <p:par>
                                <p:cTn id="11" presetID="23" presetClass="entr" presetSubtype="16"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par>
                                <p:cTn id="15" presetID="23" presetClass="entr" presetSubtype="16"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par>
                                <p:cTn id="19" presetID="8" presetClass="emph" presetSubtype="0" repeatCount="indefinite" fill="hold" grpId="0" nodeType="withEffect">
                                  <p:stCondLst>
                                    <p:cond delay="0"/>
                                  </p:stCondLst>
                                  <p:childTnLst>
                                    <p:animRot by="-21600000">
                                      <p:cBhvr>
                                        <p:cTn id="20" dur="1000" fill="hold"/>
                                        <p:tgtEl>
                                          <p:spTgt spid="5"/>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500" fill="hold"/>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400"/>
                                        <p:tgtEl>
                                          <p:spTgt spid="6"/>
                                        </p:tgtEl>
                                      </p:cBhvr>
                                    </p:animEffect>
                                  </p:childTnLst>
                                </p:cTn>
                              </p:par>
                              <p:par>
                                <p:cTn id="28" presetID="0" presetClass="path" presetSubtype="0" accel="50000" decel="50000" fill="hold" grpId="1" nodeType="withEffect">
                                  <p:stCondLst>
                                    <p:cond delay="0"/>
                                  </p:stCondLst>
                                  <p:childTnLst>
                                    <p:animMotion origin="layout" path="M 0 0 L -0.61667 0.42183 " pathEditMode="relative" ptsTypes="AA">
                                      <p:cBhvr>
                                        <p:cTn id="29" dur="2000" fill="hold"/>
                                        <p:tgtEl>
                                          <p:spTgt spid="6"/>
                                        </p:tgtEl>
                                        <p:attrNameLst>
                                          <p:attrName>ppt_x</p:attrName>
                                          <p:attrName>ppt_y</p:attrName>
                                        </p:attrNameLst>
                                      </p:cBhvr>
                                    </p:animMotion>
                                  </p:childTnLst>
                                </p:cTn>
                              </p:par>
                              <p:par>
                                <p:cTn id="30" presetID="10" presetClass="exit" presetSubtype="0" fill="hold" grpId="2" nodeType="withEffect">
                                  <p:stCondLst>
                                    <p:cond delay="0"/>
                                  </p:stCondLst>
                                  <p:childTnLst>
                                    <p:animEffect transition="out" filter="fade">
                                      <p:cBhvr>
                                        <p:cTn id="31" dur="1500"/>
                                        <p:tgtEl>
                                          <p:spTgt spid="2"/>
                                        </p:tgtEl>
                                      </p:cBhvr>
                                    </p:animEffect>
                                    <p:set>
                                      <p:cBhvr>
                                        <p:cTn id="32" dur="1" fill="hold">
                                          <p:stCondLst>
                                            <p:cond delay="1499"/>
                                          </p:stCondLst>
                                        </p:cTn>
                                        <p:tgtEl>
                                          <p:spTgt spid="2"/>
                                        </p:tgtEl>
                                        <p:attrNameLst>
                                          <p:attrName>style.visibility</p:attrName>
                                        </p:attrNameLst>
                                      </p:cBhvr>
                                      <p:to>
                                        <p:strVal val="hidden"/>
                                      </p:to>
                                    </p:set>
                                  </p:childTnLst>
                                </p:cTn>
                              </p:par>
                              <p:par>
                                <p:cTn id="33" presetID="23" presetClass="exit" presetSubtype="16" fill="hold" grpId="2" nodeType="withEffect">
                                  <p:stCondLst>
                                    <p:cond delay="0"/>
                                  </p:stCondLst>
                                  <p:childTnLst>
                                    <p:anim calcmode="lin" valueType="num">
                                      <p:cBhvr>
                                        <p:cTn id="34" dur="1250"/>
                                        <p:tgtEl>
                                          <p:spTgt spid="5"/>
                                        </p:tgtEl>
                                        <p:attrNameLst>
                                          <p:attrName>ppt_w</p:attrName>
                                        </p:attrNameLst>
                                      </p:cBhvr>
                                      <p:tavLst>
                                        <p:tav tm="0">
                                          <p:val>
                                            <p:strVal val="ppt_w"/>
                                          </p:val>
                                        </p:tav>
                                        <p:tav tm="100000">
                                          <p:val>
                                            <p:strVal val="4*ppt_w"/>
                                          </p:val>
                                        </p:tav>
                                      </p:tavLst>
                                    </p:anim>
                                    <p:anim calcmode="lin" valueType="num">
                                      <p:cBhvr>
                                        <p:cTn id="35" dur="1250"/>
                                        <p:tgtEl>
                                          <p:spTgt spid="5"/>
                                        </p:tgtEl>
                                        <p:attrNameLst>
                                          <p:attrName>ppt_h</p:attrName>
                                        </p:attrNameLst>
                                      </p:cBhvr>
                                      <p:tavLst>
                                        <p:tav tm="0">
                                          <p:val>
                                            <p:strVal val="ppt_h"/>
                                          </p:val>
                                        </p:tav>
                                        <p:tav tm="100000">
                                          <p:val>
                                            <p:strVal val="4*ppt_h"/>
                                          </p:val>
                                        </p:tav>
                                      </p:tavLst>
                                    </p:anim>
                                    <p:set>
                                      <p:cBhvr>
                                        <p:cTn id="36" dur="1" fill="hold">
                                          <p:stCondLst>
                                            <p:cond delay="1249"/>
                                          </p:stCondLst>
                                        </p:cTn>
                                        <p:tgtEl>
                                          <p:spTgt spid="5"/>
                                        </p:tgtEl>
                                        <p:attrNameLst>
                                          <p:attrName>style.visibility</p:attrName>
                                        </p:attrNameLst>
                                      </p:cBhvr>
                                      <p:to>
                                        <p:strVal val="hidden"/>
                                      </p:to>
                                    </p:set>
                                  </p:childTnLst>
                                </p:cTn>
                              </p:par>
                              <p:par>
                                <p:cTn id="37" presetID="23" presetClass="exit" presetSubtype="32" fill="hold" grpId="2" nodeType="withEffect">
                                  <p:stCondLst>
                                    <p:cond delay="0"/>
                                  </p:stCondLst>
                                  <p:childTnLst>
                                    <p:anim calcmode="lin" valueType="num">
                                      <p:cBhvr>
                                        <p:cTn id="38" dur="1250"/>
                                        <p:tgtEl>
                                          <p:spTgt spid="4"/>
                                        </p:tgtEl>
                                        <p:attrNameLst>
                                          <p:attrName>ppt_w</p:attrName>
                                        </p:attrNameLst>
                                      </p:cBhvr>
                                      <p:tavLst>
                                        <p:tav tm="0">
                                          <p:val>
                                            <p:strVal val="ppt_w"/>
                                          </p:val>
                                        </p:tav>
                                        <p:tav tm="100000">
                                          <p:val>
                                            <p:fltVal val="0"/>
                                          </p:val>
                                        </p:tav>
                                      </p:tavLst>
                                    </p:anim>
                                    <p:anim calcmode="lin" valueType="num">
                                      <p:cBhvr>
                                        <p:cTn id="39" dur="1250"/>
                                        <p:tgtEl>
                                          <p:spTgt spid="4"/>
                                        </p:tgtEl>
                                        <p:attrNameLst>
                                          <p:attrName>ppt_h</p:attrName>
                                        </p:attrNameLst>
                                      </p:cBhvr>
                                      <p:tavLst>
                                        <p:tav tm="0">
                                          <p:val>
                                            <p:strVal val="ppt_h"/>
                                          </p:val>
                                        </p:tav>
                                        <p:tav tm="100000">
                                          <p:val>
                                            <p:fltVal val="0"/>
                                          </p:val>
                                        </p:tav>
                                      </p:tavLst>
                                    </p:anim>
                                    <p:set>
                                      <p:cBhvr>
                                        <p:cTn id="40"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animBg="1"/>
      <p:bldP spid="4" grpId="1" animBg="1"/>
      <p:bldP spid="4" grpId="2" animBg="1"/>
      <p:bldP spid="5" grpId="0" animBg="1"/>
      <p:bldP spid="5" grpId="1" animBg="1"/>
      <p:bldP spid="5" grpId="2" animBg="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532" b="13744"/>
          <a:stretch/>
        </p:blipFill>
        <p:spPr>
          <a:xfrm>
            <a:off x="0" y="0"/>
            <a:ext cx="9144000" cy="6858000"/>
          </a:xfrm>
          <a:prstGeom prst="rect">
            <a:avLst/>
          </a:prstGeom>
        </p:spPr>
      </p:pic>
      <p:sp>
        <p:nvSpPr>
          <p:cNvPr id="5" name="Title 1"/>
          <p:cNvSpPr txBox="1">
            <a:spLocks/>
          </p:cNvSpPr>
          <p:nvPr/>
        </p:nvSpPr>
        <p:spPr>
          <a:xfrm>
            <a:off x="381000" y="3886200"/>
            <a:ext cx="99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chemeClr val="bg1"/>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04800" y="2362200"/>
            <a:ext cx="8382000" cy="2743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Happy is he who has the God of Jacob for his help, Whose hope is in the LORD his God,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Psalm  146:5</a:t>
            </a:r>
          </a:p>
        </p:txBody>
      </p:sp>
      <p:sp>
        <p:nvSpPr>
          <p:cNvPr id="4" name="Title 1"/>
          <p:cNvSpPr txBox="1">
            <a:spLocks/>
          </p:cNvSpPr>
          <p:nvPr/>
        </p:nvSpPr>
        <p:spPr>
          <a:xfrm>
            <a:off x="6172200" y="3200400"/>
            <a:ext cx="2057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Rectangle 6">
            <a:extLst>
              <a:ext uri="{FF2B5EF4-FFF2-40B4-BE49-F238E27FC236}">
                <a16:creationId xmlns:a16="http://schemas.microsoft.com/office/drawing/2014/main" id="{B25633FA-BB2D-49C3-A331-8ED6FFF305FA}"/>
              </a:ext>
            </a:extLst>
          </p:cNvPr>
          <p:cNvSpPr>
            <a:spLocks noChangeArrowheads="1"/>
          </p:cNvSpPr>
          <p:nvPr/>
        </p:nvSpPr>
        <p:spPr bwMode="auto">
          <a:xfrm>
            <a:off x="465195" y="393417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0" presetClass="entr" presetSubtype="0"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stCondLst>
                                            <p:cond delay="0"/>
                                          </p:stCondLst>
                                        </p:cTn>
                                        <p:tgtEl>
                                          <p:spTgt spid="7"/>
                                        </p:tgtEl>
                                      </p:cBhvr>
                                    </p:animEffect>
                                    <p:anim to="" calcmode="lin" valueType="num">
                                      <p:cBhvr>
                                        <p:cTn id="2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0" presetClass="path" presetSubtype="0" accel="50000" decel="50000" fill="hold" grpId="2" nodeType="withEffect">
                                  <p:stCondLst>
                                    <p:cond delay="0"/>
                                  </p:stCondLst>
                                  <p:childTnLst>
                                    <p:animMotion origin="layout" path="M 0 -4.44444E-6 L -0.47639 0.10162 " pathEditMode="relative" rAng="0" ptsTypes="AA">
                                      <p:cBhvr>
                                        <p:cTn id="32" dur="2000" fill="hold"/>
                                        <p:tgtEl>
                                          <p:spTgt spid="4"/>
                                        </p:tgtEl>
                                        <p:attrNameLst>
                                          <p:attrName>ppt_x</p:attrName>
                                          <p:attrName>ppt_y</p:attrName>
                                        </p:attrNameLst>
                                      </p:cBhvr>
                                      <p:rCtr x="-23819" y="5069"/>
                                    </p:animMotion>
                                  </p:childTnLst>
                                </p:cTn>
                              </p:par>
                              <p:par>
                                <p:cTn id="33" presetID="10" presetClass="exit" presetSubtype="0" fill="hold" grpId="1" nodeType="withEffect">
                                  <p:stCondLst>
                                    <p:cond delay="0"/>
                                  </p:stCondLst>
                                  <p:childTnLst>
                                    <p:animEffect transition="out" filter="fade">
                                      <p:cBhvr>
                                        <p:cTn id="34" dur="1750"/>
                                        <p:tgtEl>
                                          <p:spTgt spid="2"/>
                                        </p:tgtEl>
                                      </p:cBhvr>
                                    </p:animEffect>
                                    <p:set>
                                      <p:cBhvr>
                                        <p:cTn id="35" dur="1" fill="hold">
                                          <p:stCondLst>
                                            <p:cond delay="1749"/>
                                          </p:stCondLst>
                                        </p:cTn>
                                        <p:tgtEl>
                                          <p:spTgt spid="2"/>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0"/>
      <p:bldP spid="4" grpId="1"/>
      <p:bldP spid="4" grpId="2"/>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AD12B5-511B-420C-BE66-847D25357EB8}"/>
              </a:ext>
            </a:extLst>
          </p:cNvPr>
          <p:cNvPicPr>
            <a:picLocks noChangeAspect="1"/>
          </p:cNvPicPr>
          <p:nvPr/>
        </p:nvPicPr>
        <p:blipFill rotWithShape="1">
          <a:blip r:embed="rId3">
            <a:extLst>
              <a:ext uri="{28A0092B-C50C-407E-A947-70E740481C1C}">
                <a14:useLocalDpi xmlns:a14="http://schemas.microsoft.com/office/drawing/2010/main" val="0"/>
              </a:ext>
            </a:extLst>
          </a:blip>
          <a:srcRect l="7998" r="4752"/>
          <a:stretch/>
        </p:blipFill>
        <p:spPr>
          <a:xfrm>
            <a:off x="0" y="0"/>
            <a:ext cx="9144000" cy="6858000"/>
          </a:xfrm>
          <a:prstGeom prst="rect">
            <a:avLst/>
          </a:prstGeom>
        </p:spPr>
      </p:pic>
      <p:pic>
        <p:nvPicPr>
          <p:cNvPr id="3" name="Picture 2">
            <a:extLst>
              <a:ext uri="{FF2B5EF4-FFF2-40B4-BE49-F238E27FC236}">
                <a16:creationId xmlns:a16="http://schemas.microsoft.com/office/drawing/2014/main" id="{E9FDDC32-1780-48D2-A900-ABDDE25702E9}"/>
              </a:ext>
            </a:extLst>
          </p:cNvPr>
          <p:cNvPicPr>
            <a:picLocks noChangeAspect="1"/>
          </p:cNvPicPr>
          <p:nvPr/>
        </p:nvPicPr>
        <p:blipFill rotWithShape="1">
          <a:blip r:embed="rId4">
            <a:extLst>
              <a:ext uri="{28A0092B-C50C-407E-A947-70E740481C1C}">
                <a14:useLocalDpi xmlns:a14="http://schemas.microsoft.com/office/drawing/2010/main" val="0"/>
              </a:ext>
            </a:extLst>
          </a:blip>
          <a:srcRect t="8605" b="7108"/>
          <a:stretch/>
        </p:blipFill>
        <p:spPr>
          <a:xfrm>
            <a:off x="0" y="0"/>
            <a:ext cx="9144000" cy="6858000"/>
          </a:xfrm>
          <a:prstGeom prst="rect">
            <a:avLst/>
          </a:prstGeom>
        </p:spPr>
      </p:pic>
      <p:pic>
        <p:nvPicPr>
          <p:cNvPr id="5" name="Picture 3">
            <a:extLst>
              <a:ext uri="{FF2B5EF4-FFF2-40B4-BE49-F238E27FC236}">
                <a16:creationId xmlns:a16="http://schemas.microsoft.com/office/drawing/2014/main" id="{3CE86F5A-B6D7-456D-B93A-CF9899DF2F3B}"/>
              </a:ext>
            </a:extLst>
          </p:cNvPr>
          <p:cNvPicPr>
            <a:picLocks noChangeAspect="1"/>
          </p:cNvPicPr>
          <p:nvPr/>
        </p:nvPicPr>
        <p:blipFill rotWithShape="1">
          <a:blip r:embed="rId5">
            <a:extLst>
              <a:ext uri="{28A0092B-C50C-407E-A947-70E740481C1C}">
                <a14:useLocalDpi xmlns:a14="http://schemas.microsoft.com/office/drawing/2010/main" val="0"/>
              </a:ext>
            </a:extLst>
          </a:blip>
          <a:srcRect b="1639"/>
          <a:stretch/>
        </p:blipFill>
        <p:spPr>
          <a:xfrm>
            <a:off x="33867" y="0"/>
            <a:ext cx="9144000" cy="6858000"/>
          </a:xfrm>
          <a:prstGeom prst="rect">
            <a:avLst/>
          </a:prstGeom>
        </p:spPr>
      </p:pic>
      <p:pic>
        <p:nvPicPr>
          <p:cNvPr id="6" name="Picture 2">
            <a:extLst>
              <a:ext uri="{FF2B5EF4-FFF2-40B4-BE49-F238E27FC236}">
                <a16:creationId xmlns:a16="http://schemas.microsoft.com/office/drawing/2014/main" id="{F91E07EA-7D28-4E2E-B7CC-DAA97A384D6C}"/>
              </a:ext>
            </a:extLst>
          </p:cNvPr>
          <p:cNvPicPr>
            <a:picLocks noChangeAspect="1"/>
          </p:cNvPicPr>
          <p:nvPr/>
        </p:nvPicPr>
        <p:blipFill rotWithShape="1">
          <a:blip r:embed="rId6">
            <a:extLst>
              <a:ext uri="{28A0092B-C50C-407E-A947-70E740481C1C}">
                <a14:useLocalDpi xmlns:a14="http://schemas.microsoft.com/office/drawing/2010/main" val="0"/>
              </a:ext>
            </a:extLst>
          </a:blip>
          <a:srcRect l="11683"/>
          <a:stretch/>
        </p:blipFill>
        <p:spPr>
          <a:xfrm>
            <a:off x="0" y="0"/>
            <a:ext cx="9144000" cy="6926580"/>
          </a:xfrm>
          <a:prstGeom prst="rect">
            <a:avLst/>
          </a:prstGeom>
        </p:spPr>
      </p:pic>
      <p:pic>
        <p:nvPicPr>
          <p:cNvPr id="7" name="Picture 2">
            <a:extLst>
              <a:ext uri="{FF2B5EF4-FFF2-40B4-BE49-F238E27FC236}">
                <a16:creationId xmlns:a16="http://schemas.microsoft.com/office/drawing/2014/main" id="{417B8D63-822F-4DD9-9CF0-4ECD26D8EC26}"/>
              </a:ext>
            </a:extLst>
          </p:cNvPr>
          <p:cNvPicPr>
            <a:picLocks noChangeAspect="1"/>
          </p:cNvPicPr>
          <p:nvPr/>
        </p:nvPicPr>
        <p:blipFill rotWithShape="1">
          <a:blip r:embed="rId7">
            <a:extLst>
              <a:ext uri="{28A0092B-C50C-407E-A947-70E740481C1C}">
                <a14:useLocalDpi xmlns:a14="http://schemas.microsoft.com/office/drawing/2010/main" val="0"/>
              </a:ext>
            </a:extLst>
          </a:blip>
          <a:srcRect l="2224" r="8801"/>
          <a:stretch/>
        </p:blipFill>
        <p:spPr>
          <a:xfrm>
            <a:off x="0" y="0"/>
            <a:ext cx="9144000" cy="6858000"/>
          </a:xfrm>
          <a:prstGeom prst="rect">
            <a:avLst/>
          </a:prstGeom>
        </p:spPr>
      </p:pic>
      <p:pic>
        <p:nvPicPr>
          <p:cNvPr id="8" name="Picture 2">
            <a:extLst>
              <a:ext uri="{FF2B5EF4-FFF2-40B4-BE49-F238E27FC236}">
                <a16:creationId xmlns:a16="http://schemas.microsoft.com/office/drawing/2014/main" id="{80DA7C2B-040D-4E4F-9891-243AC898D1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70"/>
            <a:ext cx="9132425" cy="6853930"/>
          </a:xfrm>
          <a:prstGeom prst="rect">
            <a:avLst/>
          </a:prstGeom>
        </p:spPr>
      </p:pic>
      <p:pic>
        <p:nvPicPr>
          <p:cNvPr id="9" name="Picture 2">
            <a:extLst>
              <a:ext uri="{FF2B5EF4-FFF2-40B4-BE49-F238E27FC236}">
                <a16:creationId xmlns:a16="http://schemas.microsoft.com/office/drawing/2014/main" id="{43EB9AAE-D260-447A-A951-77BED0E59881}"/>
              </a:ext>
            </a:extLst>
          </p:cNvPr>
          <p:cNvPicPr>
            <a:picLocks noChangeAspect="1"/>
          </p:cNvPicPr>
          <p:nvPr/>
        </p:nvPicPr>
        <p:blipFill rotWithShape="1">
          <a:blip r:embed="rId9">
            <a:extLst>
              <a:ext uri="{28A0092B-C50C-407E-A947-70E740481C1C}">
                <a14:useLocalDpi xmlns:a14="http://schemas.microsoft.com/office/drawing/2010/main" val="0"/>
              </a:ext>
            </a:extLst>
          </a:blip>
          <a:srcRect b="25000"/>
          <a:stretch/>
        </p:blipFill>
        <p:spPr>
          <a:xfrm>
            <a:off x="11289" y="0"/>
            <a:ext cx="9144000" cy="6858000"/>
          </a:xfrm>
          <a:prstGeom prst="rect">
            <a:avLst/>
          </a:prstGeom>
        </p:spPr>
      </p:pic>
      <p:pic>
        <p:nvPicPr>
          <p:cNvPr id="10" name="Picture 3">
            <a:extLst>
              <a:ext uri="{FF2B5EF4-FFF2-40B4-BE49-F238E27FC236}">
                <a16:creationId xmlns:a16="http://schemas.microsoft.com/office/drawing/2014/main" id="{E9140B62-590F-4D6D-B8A0-37A83CB4BE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87" r="4146"/>
          <a:stretch/>
        </p:blipFill>
        <p:spPr>
          <a:xfrm>
            <a:off x="-1" y="0"/>
            <a:ext cx="9144001" cy="6858000"/>
          </a:xfrm>
          <a:prstGeom prst="rect">
            <a:avLst/>
          </a:prstGeom>
        </p:spPr>
      </p:pic>
      <p:pic>
        <p:nvPicPr>
          <p:cNvPr id="11" name="Picture 2">
            <a:extLst>
              <a:ext uri="{FF2B5EF4-FFF2-40B4-BE49-F238E27FC236}">
                <a16:creationId xmlns:a16="http://schemas.microsoft.com/office/drawing/2014/main" id="{CD3A2AD8-9C88-4B08-BC6A-515A5AA216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7F2114AD-528A-4114-901D-E3802D6DB687}"/>
              </a:ext>
            </a:extLst>
          </p:cNvPr>
          <p:cNvPicPr>
            <a:picLocks noChangeAspect="1"/>
          </p:cNvPicPr>
          <p:nvPr/>
        </p:nvPicPr>
        <p:blipFill rotWithShape="1">
          <a:blip r:embed="rId12">
            <a:extLst>
              <a:ext uri="{28A0092B-C50C-407E-A947-70E740481C1C}">
                <a14:useLocalDpi xmlns:a14="http://schemas.microsoft.com/office/drawing/2010/main" val="0"/>
              </a:ext>
            </a:extLst>
          </a:blip>
          <a:srcRect b="11195"/>
          <a:stretch/>
        </p:blipFill>
        <p:spPr>
          <a:xfrm>
            <a:off x="3858" y="-76199"/>
            <a:ext cx="9140142" cy="6934200"/>
          </a:xfrm>
          <a:prstGeom prst="rect">
            <a:avLst/>
          </a:prstGeom>
        </p:spPr>
      </p:pic>
      <p:pic>
        <p:nvPicPr>
          <p:cNvPr id="13" name="Picture 2">
            <a:extLst>
              <a:ext uri="{FF2B5EF4-FFF2-40B4-BE49-F238E27FC236}">
                <a16:creationId xmlns:a16="http://schemas.microsoft.com/office/drawing/2014/main" id="{F03CE741-4B62-4BB3-B7BB-91DAA4E8A8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50631" cy="6858000"/>
          </a:xfrm>
          <a:prstGeom prst="rect">
            <a:avLst/>
          </a:prstGeom>
        </p:spPr>
      </p:pic>
      <p:pic>
        <p:nvPicPr>
          <p:cNvPr id="14" name="Picture 6">
            <a:extLst>
              <a:ext uri="{FF2B5EF4-FFF2-40B4-BE49-F238E27FC236}">
                <a16:creationId xmlns:a16="http://schemas.microsoft.com/office/drawing/2014/main" id="{9FDCDA50-AF9A-4C87-9FA9-D107CC709606}"/>
              </a:ext>
            </a:extLst>
          </p:cNvPr>
          <p:cNvPicPr>
            <a:picLocks noChangeAspect="1"/>
          </p:cNvPicPr>
          <p:nvPr/>
        </p:nvPicPr>
        <p:blipFill rotWithShape="1">
          <a:blip r:embed="rId14">
            <a:extLst>
              <a:ext uri="{28A0092B-C50C-407E-A947-70E740481C1C}">
                <a14:useLocalDpi xmlns:a14="http://schemas.microsoft.com/office/drawing/2010/main" val="0"/>
              </a:ext>
            </a:extLst>
          </a:blip>
          <a:srcRect r="14384" b="6250"/>
          <a:stretch/>
        </p:blipFill>
        <p:spPr>
          <a:xfrm>
            <a:off x="0" y="0"/>
            <a:ext cx="9144001" cy="6858000"/>
          </a:xfrm>
          <a:prstGeom prst="rect">
            <a:avLst/>
          </a:prstGeom>
        </p:spPr>
      </p:pic>
      <p:pic>
        <p:nvPicPr>
          <p:cNvPr id="16" name="Picture 3">
            <a:extLst>
              <a:ext uri="{FF2B5EF4-FFF2-40B4-BE49-F238E27FC236}">
                <a16:creationId xmlns:a16="http://schemas.microsoft.com/office/drawing/2014/main" id="{9A481B5F-9DF1-43CC-A32F-25D98726267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618" r="1309"/>
          <a:stretch/>
        </p:blipFill>
        <p:spPr>
          <a:xfrm>
            <a:off x="0" y="0"/>
            <a:ext cx="9144000" cy="6876327"/>
          </a:xfrm>
          <a:prstGeom prst="rect">
            <a:avLst/>
          </a:prstGeom>
        </p:spPr>
      </p:pic>
      <p:pic>
        <p:nvPicPr>
          <p:cNvPr id="17" name="Picture 2">
            <a:extLst>
              <a:ext uri="{FF2B5EF4-FFF2-40B4-BE49-F238E27FC236}">
                <a16:creationId xmlns:a16="http://schemas.microsoft.com/office/drawing/2014/main" id="{45BA583E-B7B7-4E2D-8588-21935006AD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98108" cy="6880185"/>
          </a:xfrm>
          <a:prstGeom prst="rect">
            <a:avLst/>
          </a:prstGeom>
        </p:spPr>
      </p:pic>
      <p:pic>
        <p:nvPicPr>
          <p:cNvPr id="18" name="Picture 2">
            <a:extLst>
              <a:ext uri="{FF2B5EF4-FFF2-40B4-BE49-F238E27FC236}">
                <a16:creationId xmlns:a16="http://schemas.microsoft.com/office/drawing/2014/main" id="{3F5CE672-489F-49AC-986C-62A276B7B09F}"/>
              </a:ext>
            </a:extLst>
          </p:cNvPr>
          <p:cNvPicPr>
            <a:picLocks noChangeAspect="1"/>
          </p:cNvPicPr>
          <p:nvPr/>
        </p:nvPicPr>
        <p:blipFill rotWithShape="1">
          <a:blip r:embed="rId17">
            <a:extLst>
              <a:ext uri="{28A0092B-C50C-407E-A947-70E740481C1C}">
                <a14:useLocalDpi xmlns:a14="http://schemas.microsoft.com/office/drawing/2010/main" val="0"/>
              </a:ext>
            </a:extLst>
          </a:blip>
          <a:srcRect l="11007" r="261"/>
          <a:stretch/>
        </p:blipFill>
        <p:spPr>
          <a:xfrm>
            <a:off x="0" y="0"/>
            <a:ext cx="9144000" cy="6858000"/>
          </a:xfrm>
          <a:prstGeom prst="rect">
            <a:avLst/>
          </a:prstGeom>
        </p:spPr>
      </p:pic>
      <p:pic>
        <p:nvPicPr>
          <p:cNvPr id="19" name="Picture 2">
            <a:extLst>
              <a:ext uri="{FF2B5EF4-FFF2-40B4-BE49-F238E27FC236}">
                <a16:creationId xmlns:a16="http://schemas.microsoft.com/office/drawing/2014/main" id="{BD679BED-FB1D-41B5-A7BC-3FFCD5DE1ED3}"/>
              </a:ext>
            </a:extLst>
          </p:cNvPr>
          <p:cNvPicPr>
            <a:picLocks noChangeAspect="1"/>
          </p:cNvPicPr>
          <p:nvPr/>
        </p:nvPicPr>
        <p:blipFill rotWithShape="1">
          <a:blip r:embed="rId18">
            <a:extLst>
              <a:ext uri="{28A0092B-C50C-407E-A947-70E740481C1C}">
                <a14:useLocalDpi xmlns:a14="http://schemas.microsoft.com/office/drawing/2010/main" val="0"/>
              </a:ext>
            </a:extLst>
          </a:blip>
          <a:srcRect t="12026"/>
          <a:stretch/>
        </p:blipFill>
        <p:spPr>
          <a:xfrm>
            <a:off x="0" y="0"/>
            <a:ext cx="9121815" cy="6893399"/>
          </a:xfrm>
          <a:prstGeom prst="rect">
            <a:avLst/>
          </a:prstGeom>
        </p:spPr>
      </p:pic>
      <p:pic>
        <p:nvPicPr>
          <p:cNvPr id="20" name="Picture 2">
            <a:extLst>
              <a:ext uri="{FF2B5EF4-FFF2-40B4-BE49-F238E27FC236}">
                <a16:creationId xmlns:a16="http://schemas.microsoft.com/office/drawing/2014/main" id="{14AE48EB-3724-48F0-96EB-699DDE299F9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33580"/>
            <a:ext cx="9144000" cy="6891580"/>
          </a:xfrm>
          <a:prstGeom prst="rect">
            <a:avLst/>
          </a:prstGeom>
        </p:spPr>
      </p:pic>
      <p:pic>
        <p:nvPicPr>
          <p:cNvPr id="21" name="Picture 2">
            <a:extLst>
              <a:ext uri="{FF2B5EF4-FFF2-40B4-BE49-F238E27FC236}">
                <a16:creationId xmlns:a16="http://schemas.microsoft.com/office/drawing/2014/main" id="{C71164C8-A730-4145-AEB5-EFD99C4475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24539"/>
            <a:ext cx="9153565" cy="6858000"/>
          </a:xfrm>
          <a:prstGeom prst="rect">
            <a:avLst/>
          </a:prstGeom>
        </p:spPr>
      </p:pic>
      <p:pic>
        <p:nvPicPr>
          <p:cNvPr id="22" name="Picture 2">
            <a:extLst>
              <a:ext uri="{FF2B5EF4-FFF2-40B4-BE49-F238E27FC236}">
                <a16:creationId xmlns:a16="http://schemas.microsoft.com/office/drawing/2014/main" id="{86AC7610-142A-4626-BCE2-39419EDCD3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BA969C69-E7E5-4BDC-905C-E1C957A0E10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76199"/>
            <a:ext cx="9198065" cy="6934200"/>
          </a:xfrm>
          <a:prstGeom prst="rect">
            <a:avLst/>
          </a:prstGeom>
        </p:spPr>
      </p:pic>
      <p:pic>
        <p:nvPicPr>
          <p:cNvPr id="24" name="Picture 3">
            <a:extLst>
              <a:ext uri="{FF2B5EF4-FFF2-40B4-BE49-F238E27FC236}">
                <a16:creationId xmlns:a16="http://schemas.microsoft.com/office/drawing/2014/main" id="{61ED88BA-DC58-4A6F-88AC-91695B79B7E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229725" cy="6858000"/>
          </a:xfrm>
          <a:prstGeom prst="rect">
            <a:avLst/>
          </a:prstGeom>
        </p:spPr>
      </p:pic>
      <p:pic>
        <p:nvPicPr>
          <p:cNvPr id="25" name="Picture 2">
            <a:extLst>
              <a:ext uri="{FF2B5EF4-FFF2-40B4-BE49-F238E27FC236}">
                <a16:creationId xmlns:a16="http://schemas.microsoft.com/office/drawing/2014/main" id="{2B386502-DA9C-44FE-A361-18C35C4FC4E6}"/>
              </a:ext>
            </a:extLst>
          </p:cNvPr>
          <p:cNvPicPr>
            <a:picLocks noChangeAspect="1"/>
          </p:cNvPicPr>
          <p:nvPr/>
        </p:nvPicPr>
        <p:blipFill rotWithShape="1">
          <a:blip r:embed="rId24">
            <a:extLst>
              <a:ext uri="{28A0092B-C50C-407E-A947-70E740481C1C}">
                <a14:useLocalDpi xmlns:a14="http://schemas.microsoft.com/office/drawing/2010/main" val="0"/>
              </a:ext>
            </a:extLst>
          </a:blip>
          <a:srcRect l="2426" r="2036"/>
          <a:stretch/>
        </p:blipFill>
        <p:spPr>
          <a:xfrm>
            <a:off x="0" y="0"/>
            <a:ext cx="9144000" cy="6858000"/>
          </a:xfrm>
          <a:prstGeom prst="rect">
            <a:avLst/>
          </a:prstGeom>
        </p:spPr>
      </p:pic>
      <p:pic>
        <p:nvPicPr>
          <p:cNvPr id="26" name="Picture 2">
            <a:extLst>
              <a:ext uri="{FF2B5EF4-FFF2-40B4-BE49-F238E27FC236}">
                <a16:creationId xmlns:a16="http://schemas.microsoft.com/office/drawing/2014/main" id="{34C50049-D7EB-4252-AEF8-1DD9D68ED2E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10526" b="10526"/>
          <a:stretch/>
        </p:blipFill>
        <p:spPr>
          <a:xfrm>
            <a:off x="0" y="0"/>
            <a:ext cx="9144000" cy="6858000"/>
          </a:xfrm>
          <a:prstGeom prst="rect">
            <a:avLst/>
          </a:prstGeom>
        </p:spPr>
      </p:pic>
      <p:pic>
        <p:nvPicPr>
          <p:cNvPr id="27" name="Picture 2">
            <a:extLst>
              <a:ext uri="{FF2B5EF4-FFF2-40B4-BE49-F238E27FC236}">
                <a16:creationId xmlns:a16="http://schemas.microsoft.com/office/drawing/2014/main" id="{5A485824-6668-43D6-A4BB-753C33A7AE52}"/>
              </a:ext>
            </a:extLst>
          </p:cNvPr>
          <p:cNvPicPr>
            <a:picLocks noChangeAspect="1"/>
          </p:cNvPicPr>
          <p:nvPr/>
        </p:nvPicPr>
        <p:blipFill rotWithShape="1">
          <a:blip r:embed="rId26">
            <a:extLst>
              <a:ext uri="{28A0092B-C50C-407E-A947-70E740481C1C}">
                <a14:useLocalDpi xmlns:a14="http://schemas.microsoft.com/office/drawing/2010/main" val="0"/>
              </a:ext>
            </a:extLst>
          </a:blip>
          <a:srcRect l="5726" r="5197"/>
          <a:stretch/>
        </p:blipFill>
        <p:spPr>
          <a:xfrm>
            <a:off x="0" y="0"/>
            <a:ext cx="9144000" cy="6858000"/>
          </a:xfrm>
          <a:prstGeom prst="rect">
            <a:avLst/>
          </a:prstGeom>
        </p:spPr>
      </p:pic>
      <p:pic>
        <p:nvPicPr>
          <p:cNvPr id="28" name="Picture 2">
            <a:extLst>
              <a:ext uri="{FF2B5EF4-FFF2-40B4-BE49-F238E27FC236}">
                <a16:creationId xmlns:a16="http://schemas.microsoft.com/office/drawing/2014/main" id="{4754525A-2240-4042-9788-95E2BDE63FB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CC3B1183-315F-446C-91EC-DC44E1F31274}"/>
              </a:ext>
            </a:extLst>
          </p:cNvPr>
          <p:cNvPicPr>
            <a:picLocks noChangeAspect="1"/>
          </p:cNvPicPr>
          <p:nvPr/>
        </p:nvPicPr>
        <p:blipFill rotWithShape="1">
          <a:blip r:embed="rId28">
            <a:extLst>
              <a:ext uri="{28A0092B-C50C-407E-A947-70E740481C1C}">
                <a14:useLocalDpi xmlns:a14="http://schemas.microsoft.com/office/drawing/2010/main" val="0"/>
              </a:ext>
            </a:extLst>
          </a:blip>
          <a:srcRect t="17532" b="13744"/>
          <a:stretch/>
        </p:blipFill>
        <p:spPr>
          <a:xfrm>
            <a:off x="0" y="0"/>
            <a:ext cx="9144000" cy="6858000"/>
          </a:xfrm>
          <a:prstGeom prst="rect">
            <a:avLst/>
          </a:prstGeom>
        </p:spPr>
      </p:pic>
      <p:pic>
        <p:nvPicPr>
          <p:cNvPr id="31" name="Picture 7">
            <a:extLst>
              <a:ext uri="{FF2B5EF4-FFF2-40B4-BE49-F238E27FC236}">
                <a16:creationId xmlns:a16="http://schemas.microsoft.com/office/drawing/2014/main" id="{5D055FAA-E200-4751-9419-4ED3754F1095}"/>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r="11765" b="1404"/>
          <a:stretch/>
        </p:blipFill>
        <p:spPr>
          <a:xfrm flipH="1">
            <a:off x="0" y="1"/>
            <a:ext cx="9144000" cy="6858000"/>
          </a:xfrm>
          <a:prstGeom prst="rect">
            <a:avLst/>
          </a:prstGeom>
        </p:spPr>
      </p:pic>
      <p:pic>
        <p:nvPicPr>
          <p:cNvPr id="32" name="Content Placeholder 3">
            <a:extLst>
              <a:ext uri="{FF2B5EF4-FFF2-40B4-BE49-F238E27FC236}">
                <a16:creationId xmlns:a16="http://schemas.microsoft.com/office/drawing/2014/main" id="{0EDA0995-2653-4BFA-8E4A-62B5CB522793}"/>
              </a:ext>
            </a:extLst>
          </p:cNvPr>
          <p:cNvPicPr>
            <a:picLocks noGrp="1" noChangeAspect="1"/>
          </p:cNvPicPr>
          <p:nvPr>
            <p:ph idx="1"/>
          </p:nvPr>
        </p:nvPicPr>
        <p:blipFill rotWithShape="1">
          <a:blip r:embed="rId30" cstate="print">
            <a:extLst>
              <a:ext uri="{28A0092B-C50C-407E-A947-70E740481C1C}">
                <a14:useLocalDpi xmlns:a14="http://schemas.microsoft.com/office/drawing/2010/main" val="0"/>
              </a:ext>
            </a:extLst>
          </a:blip>
          <a:srcRect r="6977"/>
          <a:stretch/>
        </p:blipFill>
        <p:spPr>
          <a:xfrm>
            <a:off x="0" y="0"/>
            <a:ext cx="9144001" cy="6858000"/>
          </a:xfrm>
        </p:spPr>
      </p:pic>
      <p:pic>
        <p:nvPicPr>
          <p:cNvPr id="30" name="Picture 2">
            <a:extLst>
              <a:ext uri="{FF2B5EF4-FFF2-40B4-BE49-F238E27FC236}">
                <a16:creationId xmlns:a16="http://schemas.microsoft.com/office/drawing/2014/main" id="{76D8D2DF-1F90-472B-9C19-A0B7459648A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0750" r="3252"/>
          <a:stretch/>
        </p:blipFill>
        <p:spPr>
          <a:xfrm>
            <a:off x="0" y="-76199"/>
            <a:ext cx="9144000" cy="6934200"/>
          </a:xfrm>
          <a:prstGeom prst="rect">
            <a:avLst/>
          </a:prstGeom>
        </p:spPr>
      </p:pic>
      <p:sp>
        <p:nvSpPr>
          <p:cNvPr id="33" name="Title 1">
            <a:extLst>
              <a:ext uri="{FF2B5EF4-FFF2-40B4-BE49-F238E27FC236}">
                <a16:creationId xmlns:a16="http://schemas.microsoft.com/office/drawing/2014/main" id="{7F76C0A4-7A85-4EAF-9C2A-30D1D6A85AD3}"/>
              </a:ext>
            </a:extLst>
          </p:cNvPr>
          <p:cNvSpPr txBox="1">
            <a:spLocks/>
          </p:cNvSpPr>
          <p:nvPr/>
        </p:nvSpPr>
        <p:spPr>
          <a:xfrm>
            <a:off x="7848600" y="1219200"/>
            <a:ext cx="106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noFill/>
                  <a:prstDash val="solid"/>
                </a:ln>
                <a:solidFill>
                  <a:schemeClr val="bg1"/>
                </a:solidFill>
                <a:effectLst>
                  <a:outerShdw blurRad="63500" dir="3600000" algn="tl" rotWithShape="0">
                    <a:srgbClr val="000000">
                      <a:alpha val="70000"/>
                    </a:srgbClr>
                  </a:outerShdw>
                </a:effectLst>
              </a:rPr>
              <a:t>in</a:t>
            </a:r>
          </a:p>
        </p:txBody>
      </p:sp>
      <p:sp>
        <p:nvSpPr>
          <p:cNvPr id="34" name="Title 1">
            <a:extLst>
              <a:ext uri="{FF2B5EF4-FFF2-40B4-BE49-F238E27FC236}">
                <a16:creationId xmlns:a16="http://schemas.microsoft.com/office/drawing/2014/main" id="{1864D623-B99C-4AD6-AB2D-6EE786EC779B}"/>
              </a:ext>
            </a:extLst>
          </p:cNvPr>
          <p:cNvSpPr txBox="1">
            <a:spLocks/>
          </p:cNvSpPr>
          <p:nvPr/>
        </p:nvSpPr>
        <p:spPr>
          <a:xfrm>
            <a:off x="4343400" y="3962400"/>
            <a:ext cx="3657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noFill/>
                  <a:prstDash val="solid"/>
                </a:ln>
                <a:solidFill>
                  <a:schemeClr val="bg1"/>
                </a:solidFill>
                <a:effectLst>
                  <a:outerShdw blurRad="63500" dir="3600000" algn="tl" rotWithShape="0">
                    <a:srgbClr val="000000">
                      <a:alpha val="70000"/>
                    </a:srgbClr>
                  </a:outerShdw>
                </a:effectLst>
              </a:rPr>
              <a:t>wait quietly</a:t>
            </a:r>
          </a:p>
        </p:txBody>
      </p:sp>
      <p:sp>
        <p:nvSpPr>
          <p:cNvPr id="35" name="Title 1">
            <a:extLst>
              <a:ext uri="{FF2B5EF4-FFF2-40B4-BE49-F238E27FC236}">
                <a16:creationId xmlns:a16="http://schemas.microsoft.com/office/drawing/2014/main" id="{C81D58CD-53EF-41AB-860F-B5F1C2686ABA}"/>
              </a:ext>
            </a:extLst>
          </p:cNvPr>
          <p:cNvSpPr txBox="1">
            <a:spLocks/>
          </p:cNvSpPr>
          <p:nvPr/>
        </p:nvSpPr>
        <p:spPr>
          <a:xfrm>
            <a:off x="1219200" y="2617694"/>
            <a:ext cx="1905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noFill/>
                  <a:prstDash val="solid"/>
                </a:ln>
                <a:solidFill>
                  <a:schemeClr val="bg1"/>
                </a:solidFill>
                <a:effectLst>
                  <a:outerShdw blurRad="63500" dir="3600000" algn="tl" rotWithShape="0">
                    <a:srgbClr val="000000">
                      <a:alpha val="70000"/>
                    </a:srgbClr>
                  </a:outerShdw>
                </a:effectLst>
              </a:rPr>
              <a:t>wait</a:t>
            </a:r>
          </a:p>
        </p:txBody>
      </p:sp>
      <p:sp>
        <p:nvSpPr>
          <p:cNvPr id="36" name="Title 1">
            <a:extLst>
              <a:ext uri="{FF2B5EF4-FFF2-40B4-BE49-F238E27FC236}">
                <a16:creationId xmlns:a16="http://schemas.microsoft.com/office/drawing/2014/main" id="{92B6A03E-6DDD-46D9-9A5C-2383348099C6}"/>
              </a:ext>
            </a:extLst>
          </p:cNvPr>
          <p:cNvSpPr txBox="1">
            <a:spLocks/>
          </p:cNvSpPr>
          <p:nvPr/>
        </p:nvSpPr>
        <p:spPr>
          <a:xfrm>
            <a:off x="609600" y="3276600"/>
            <a:ext cx="19812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noFill/>
                  <a:prstDash val="solid"/>
                </a:ln>
                <a:solidFill>
                  <a:schemeClr val="bg1"/>
                </a:solidFill>
                <a:effectLst>
                  <a:outerShdw blurRad="63500" dir="3600000" algn="tl" rotWithShape="0">
                    <a:srgbClr val="000000">
                      <a:alpha val="70000"/>
                    </a:srgbClr>
                  </a:outerShdw>
                </a:effectLst>
              </a:rPr>
              <a:t>seek</a:t>
            </a:r>
          </a:p>
        </p:txBody>
      </p:sp>
      <p:sp>
        <p:nvSpPr>
          <p:cNvPr id="37" name="Title 1">
            <a:extLst>
              <a:ext uri="{FF2B5EF4-FFF2-40B4-BE49-F238E27FC236}">
                <a16:creationId xmlns:a16="http://schemas.microsoft.com/office/drawing/2014/main" id="{C25333F8-396F-42BF-B3BA-BDFDCA37DE6E}"/>
              </a:ext>
            </a:extLst>
          </p:cNvPr>
          <p:cNvSpPr>
            <a:spLocks noGrp="1"/>
          </p:cNvSpPr>
          <p:nvPr>
            <p:ph type="title"/>
          </p:nvPr>
        </p:nvSpPr>
        <p:spPr>
          <a:xfrm>
            <a:off x="381000" y="609600"/>
            <a:ext cx="8382000" cy="5638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 LORD is my portion,"        says my soul, "Therefore I hope in Him!" The LORD is good to those who wait for Him, To the soul who seeks Him. It is good that one should hope and wait quietly For the salvation of the LORD.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Lamentations 3:24 -26</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38" name="Title 1">
            <a:extLst>
              <a:ext uri="{FF2B5EF4-FFF2-40B4-BE49-F238E27FC236}">
                <a16:creationId xmlns:a16="http://schemas.microsoft.com/office/drawing/2014/main" id="{16C59E20-9CBD-4934-979B-8C8962332293}"/>
              </a:ext>
            </a:extLst>
          </p:cNvPr>
          <p:cNvSpPr txBox="1">
            <a:spLocks/>
          </p:cNvSpPr>
          <p:nvPr/>
        </p:nvSpPr>
        <p:spPr>
          <a:xfrm>
            <a:off x="838200" y="4966447"/>
            <a:ext cx="487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things not seen</a:t>
            </a:r>
          </a:p>
        </p:txBody>
      </p:sp>
      <p:sp>
        <p:nvSpPr>
          <p:cNvPr id="39" name="Title 1">
            <a:extLst>
              <a:ext uri="{FF2B5EF4-FFF2-40B4-BE49-F238E27FC236}">
                <a16:creationId xmlns:a16="http://schemas.microsoft.com/office/drawing/2014/main" id="{EA402B18-98BA-4D4C-BDE4-95C61B641DEB}"/>
              </a:ext>
            </a:extLst>
          </p:cNvPr>
          <p:cNvSpPr txBox="1">
            <a:spLocks/>
          </p:cNvSpPr>
          <p:nvPr/>
        </p:nvSpPr>
        <p:spPr>
          <a:xfrm>
            <a:off x="533400" y="3657600"/>
            <a:ext cx="8001000" cy="2362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Now faith is the substance of things hoped for, the evidence of things not seen.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Hebrews 11:1 </a:t>
            </a:r>
          </a:p>
        </p:txBody>
      </p:sp>
      <p:sp>
        <p:nvSpPr>
          <p:cNvPr id="40" name="Title 1">
            <a:extLst>
              <a:ext uri="{FF2B5EF4-FFF2-40B4-BE49-F238E27FC236}">
                <a16:creationId xmlns:a16="http://schemas.microsoft.com/office/drawing/2014/main" id="{94899079-2FF7-4902-90D0-9BA6D6FDA86F}"/>
              </a:ext>
            </a:extLst>
          </p:cNvPr>
          <p:cNvSpPr txBox="1">
            <a:spLocks/>
          </p:cNvSpPr>
          <p:nvPr/>
        </p:nvSpPr>
        <p:spPr>
          <a:xfrm>
            <a:off x="1828800" y="3886200"/>
            <a:ext cx="2057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41" name="Title 1">
            <a:extLst>
              <a:ext uri="{FF2B5EF4-FFF2-40B4-BE49-F238E27FC236}">
                <a16:creationId xmlns:a16="http://schemas.microsoft.com/office/drawing/2014/main" id="{D1729120-5D0F-4580-8ACB-A715694AAEAF}"/>
              </a:ext>
            </a:extLst>
          </p:cNvPr>
          <p:cNvSpPr txBox="1">
            <a:spLocks/>
          </p:cNvSpPr>
          <p:nvPr/>
        </p:nvSpPr>
        <p:spPr>
          <a:xfrm>
            <a:off x="1524000" y="3650848"/>
            <a:ext cx="2431026" cy="10287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42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faith</a:t>
            </a:r>
            <a:endParaRPr lang="en-US" sz="442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42" name="Title 1">
            <a:extLst>
              <a:ext uri="{FF2B5EF4-FFF2-40B4-BE49-F238E27FC236}">
                <a16:creationId xmlns:a16="http://schemas.microsoft.com/office/drawing/2014/main" id="{A2067A48-DBAE-49AE-AA70-2D6CC57466FE}"/>
              </a:ext>
            </a:extLst>
          </p:cNvPr>
          <p:cNvSpPr txBox="1">
            <a:spLocks/>
          </p:cNvSpPr>
          <p:nvPr/>
        </p:nvSpPr>
        <p:spPr>
          <a:xfrm>
            <a:off x="289816" y="4269658"/>
            <a:ext cx="5029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2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things hoped for</a:t>
            </a:r>
            <a:endParaRPr lang="en-US" sz="452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43" name="Rectangle 6">
            <a:extLst>
              <a:ext uri="{FF2B5EF4-FFF2-40B4-BE49-F238E27FC236}">
                <a16:creationId xmlns:a16="http://schemas.microsoft.com/office/drawing/2014/main" id="{29605076-58E3-4BE6-9CE6-C41A10B0DB2B}"/>
              </a:ext>
            </a:extLst>
          </p:cNvPr>
          <p:cNvSpPr>
            <a:spLocks noChangeArrowheads="1"/>
          </p:cNvSpPr>
          <p:nvPr/>
        </p:nvSpPr>
        <p:spPr bwMode="auto">
          <a:xfrm>
            <a:off x="7962648" y="128005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4" name="Rectangle 2">
            <a:extLst>
              <a:ext uri="{FF2B5EF4-FFF2-40B4-BE49-F238E27FC236}">
                <a16:creationId xmlns:a16="http://schemas.microsoft.com/office/drawing/2014/main" id="{E2BB2729-7014-4812-82C2-6EC9B05DCF62}"/>
              </a:ext>
            </a:extLst>
          </p:cNvPr>
          <p:cNvSpPr txBox="1">
            <a:spLocks noChangeArrowheads="1"/>
          </p:cNvSpPr>
          <p:nvPr/>
        </p:nvSpPr>
        <p:spPr bwMode="auto">
          <a:xfrm>
            <a:off x="1388968" y="2715547"/>
            <a:ext cx="15834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wait</a:t>
            </a:r>
          </a:p>
        </p:txBody>
      </p:sp>
      <p:sp>
        <p:nvSpPr>
          <p:cNvPr id="45" name="Rectangle 2">
            <a:extLst>
              <a:ext uri="{FF2B5EF4-FFF2-40B4-BE49-F238E27FC236}">
                <a16:creationId xmlns:a16="http://schemas.microsoft.com/office/drawing/2014/main" id="{EAA7FE3D-58D8-4EC7-AB59-48EDEE399014}"/>
              </a:ext>
            </a:extLst>
          </p:cNvPr>
          <p:cNvSpPr txBox="1">
            <a:spLocks noChangeArrowheads="1"/>
          </p:cNvSpPr>
          <p:nvPr/>
        </p:nvSpPr>
        <p:spPr bwMode="auto">
          <a:xfrm>
            <a:off x="772105" y="3385910"/>
            <a:ext cx="16671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seek</a:t>
            </a:r>
          </a:p>
        </p:txBody>
      </p:sp>
      <p:sp>
        <p:nvSpPr>
          <p:cNvPr id="46" name="Rectangle 2">
            <a:extLst>
              <a:ext uri="{FF2B5EF4-FFF2-40B4-BE49-F238E27FC236}">
                <a16:creationId xmlns:a16="http://schemas.microsoft.com/office/drawing/2014/main" id="{4FAC472A-7B95-4044-A605-473D0BE4B40C}"/>
              </a:ext>
            </a:extLst>
          </p:cNvPr>
          <p:cNvSpPr txBox="1">
            <a:spLocks noChangeArrowheads="1"/>
          </p:cNvSpPr>
          <p:nvPr/>
        </p:nvSpPr>
        <p:spPr bwMode="auto">
          <a:xfrm>
            <a:off x="4468969" y="4036142"/>
            <a:ext cx="3402285" cy="785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wait quietly</a:t>
            </a:r>
          </a:p>
        </p:txBody>
      </p:sp>
      <p:sp>
        <p:nvSpPr>
          <p:cNvPr id="47" name="Rectangle 2">
            <a:extLst>
              <a:ext uri="{FF2B5EF4-FFF2-40B4-BE49-F238E27FC236}">
                <a16:creationId xmlns:a16="http://schemas.microsoft.com/office/drawing/2014/main" id="{39026D27-CCFE-441A-9B2E-B053B059D7F4}"/>
              </a:ext>
            </a:extLst>
          </p:cNvPr>
          <p:cNvSpPr txBox="1">
            <a:spLocks noChangeArrowheads="1"/>
          </p:cNvSpPr>
          <p:nvPr/>
        </p:nvSpPr>
        <p:spPr bwMode="auto">
          <a:xfrm>
            <a:off x="1195309" y="5112151"/>
            <a:ext cx="4162504" cy="79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things not seen</a:t>
            </a:r>
          </a:p>
        </p:txBody>
      </p:sp>
      <p:sp>
        <p:nvSpPr>
          <p:cNvPr id="48" name="Title 1">
            <a:extLst>
              <a:ext uri="{FF2B5EF4-FFF2-40B4-BE49-F238E27FC236}">
                <a16:creationId xmlns:a16="http://schemas.microsoft.com/office/drawing/2014/main" id="{69253F96-27EF-4697-BDC1-EB342B2A2499}"/>
              </a:ext>
            </a:extLst>
          </p:cNvPr>
          <p:cNvSpPr txBox="1">
            <a:spLocks/>
          </p:cNvSpPr>
          <p:nvPr/>
        </p:nvSpPr>
        <p:spPr>
          <a:xfrm>
            <a:off x="343929" y="627223"/>
            <a:ext cx="8382000" cy="5638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rPr>
              <a:t>"The LORD is my portion,"        says my soul, "Therefore I hope </a:t>
            </a:r>
            <a:r>
              <a:rPr lang="en-US" b="1" u="sng" spc="50" dirty="0">
                <a:ln w="11430"/>
                <a:solidFill>
                  <a:schemeClr val="bg1"/>
                </a:solidFill>
                <a:effectLst/>
              </a:rPr>
              <a:t>in</a:t>
            </a:r>
            <a:r>
              <a:rPr lang="en-US" b="1" spc="50" dirty="0">
                <a:ln w="11430"/>
                <a:gradFill>
                  <a:gsLst>
                    <a:gs pos="0">
                      <a:srgbClr val="FFF200"/>
                    </a:gs>
                    <a:gs pos="45000">
                      <a:srgbClr val="FF7A00"/>
                    </a:gs>
                    <a:gs pos="70000">
                      <a:srgbClr val="FF0300"/>
                    </a:gs>
                    <a:gs pos="100000">
                      <a:srgbClr val="4D0808"/>
                    </a:gs>
                  </a:gsLst>
                  <a:lin ang="5400000" scaled="0"/>
                </a:gradFill>
                <a:effectLst/>
              </a:rPr>
              <a:t> Him!" The LORD is good to those who </a:t>
            </a:r>
            <a:r>
              <a:rPr lang="en-US" b="1" u="sng" spc="50" dirty="0">
                <a:ln w="11430"/>
                <a:solidFill>
                  <a:schemeClr val="bg1"/>
                </a:solidFill>
                <a:effectLst/>
              </a:rPr>
              <a:t>wait</a:t>
            </a:r>
            <a:r>
              <a:rPr lang="en-US" b="1" spc="50" dirty="0">
                <a:ln w="11430"/>
                <a:gradFill>
                  <a:gsLst>
                    <a:gs pos="0">
                      <a:srgbClr val="FFF200"/>
                    </a:gs>
                    <a:gs pos="45000">
                      <a:srgbClr val="FF7A00"/>
                    </a:gs>
                    <a:gs pos="70000">
                      <a:srgbClr val="FF0300"/>
                    </a:gs>
                    <a:gs pos="100000">
                      <a:srgbClr val="4D0808"/>
                    </a:gs>
                  </a:gsLst>
                  <a:lin ang="5400000" scaled="0"/>
                </a:gradFill>
                <a:effectLst/>
              </a:rPr>
              <a:t> for Him, To the soul who </a:t>
            </a:r>
            <a:r>
              <a:rPr lang="en-US" b="1" u="sng" spc="50" dirty="0">
                <a:ln w="11430"/>
                <a:solidFill>
                  <a:schemeClr val="bg1"/>
                </a:solidFill>
                <a:effectLst/>
              </a:rPr>
              <a:t>seek</a:t>
            </a:r>
            <a:r>
              <a:rPr lang="en-US" b="1" spc="50" dirty="0">
                <a:ln w="11430"/>
                <a:gradFill>
                  <a:gsLst>
                    <a:gs pos="0">
                      <a:srgbClr val="FFF200"/>
                    </a:gs>
                    <a:gs pos="45000">
                      <a:srgbClr val="FF7A00"/>
                    </a:gs>
                    <a:gs pos="70000">
                      <a:srgbClr val="FF0300"/>
                    </a:gs>
                    <a:gs pos="100000">
                      <a:srgbClr val="4D0808"/>
                    </a:gs>
                  </a:gsLst>
                  <a:lin ang="5400000" scaled="0"/>
                </a:gradFill>
                <a:effectLst/>
              </a:rPr>
              <a:t>s Him. It is good that one should hope and </a:t>
            </a:r>
            <a:r>
              <a:rPr lang="en-US" b="1" u="sng" spc="50" dirty="0">
                <a:ln w="11430"/>
                <a:solidFill>
                  <a:schemeClr val="bg1"/>
                </a:solidFill>
                <a:effectLst/>
              </a:rPr>
              <a:t>wait quietly</a:t>
            </a:r>
            <a:r>
              <a:rPr lang="en-US" b="1" spc="50" dirty="0">
                <a:ln w="11430"/>
                <a:gradFill>
                  <a:gsLst>
                    <a:gs pos="0">
                      <a:srgbClr val="FFF200"/>
                    </a:gs>
                    <a:gs pos="45000">
                      <a:srgbClr val="FF7A00"/>
                    </a:gs>
                    <a:gs pos="70000">
                      <a:srgbClr val="FF0300"/>
                    </a:gs>
                    <a:gs pos="100000">
                      <a:srgbClr val="4D0808"/>
                    </a:gs>
                  </a:gsLst>
                  <a:lin ang="5400000" scaled="0"/>
                </a:gradFill>
                <a:effectLst/>
              </a:rPr>
              <a:t> For the salvation of the LORD.               </a:t>
            </a:r>
            <a:r>
              <a:rPr lang="en-US" sz="3200" b="1" i="1" spc="50" dirty="0">
                <a:ln w="11430"/>
                <a:gradFill>
                  <a:gsLst>
                    <a:gs pos="0">
                      <a:srgbClr val="FFF200"/>
                    </a:gs>
                    <a:gs pos="45000">
                      <a:srgbClr val="FF7A00"/>
                    </a:gs>
                    <a:gs pos="70000">
                      <a:srgbClr val="FF0300"/>
                    </a:gs>
                    <a:gs pos="100000">
                      <a:srgbClr val="4D0808"/>
                    </a:gs>
                  </a:gsLst>
                  <a:lin ang="5400000" scaled="0"/>
                </a:gradFill>
                <a:effectLst/>
              </a:rPr>
              <a:t>— Lamentations 3:24 -26</a:t>
            </a:r>
            <a:r>
              <a:rPr lang="en-US" b="1" i="1" spc="50" dirty="0">
                <a:ln w="11430"/>
                <a:gradFill>
                  <a:gsLst>
                    <a:gs pos="0">
                      <a:srgbClr val="FFF200"/>
                    </a:gs>
                    <a:gs pos="45000">
                      <a:srgbClr val="FF7A00"/>
                    </a:gs>
                    <a:gs pos="70000">
                      <a:srgbClr val="FF0300"/>
                    </a:gs>
                    <a:gs pos="100000">
                      <a:srgbClr val="4D0808"/>
                    </a:gs>
                  </a:gsLst>
                  <a:lin ang="5400000" scaled="0"/>
                </a:gradFill>
                <a:effectLst/>
              </a:rPr>
              <a:t> </a:t>
            </a:r>
          </a:p>
        </p:txBody>
      </p:sp>
      <p:sp>
        <p:nvSpPr>
          <p:cNvPr id="49" name="Title 1">
            <a:extLst>
              <a:ext uri="{FF2B5EF4-FFF2-40B4-BE49-F238E27FC236}">
                <a16:creationId xmlns:a16="http://schemas.microsoft.com/office/drawing/2014/main" id="{93E5BE86-976F-492C-B254-606CA9532C0F}"/>
              </a:ext>
            </a:extLst>
          </p:cNvPr>
          <p:cNvSpPr txBox="1">
            <a:spLocks/>
          </p:cNvSpPr>
          <p:nvPr/>
        </p:nvSpPr>
        <p:spPr>
          <a:xfrm>
            <a:off x="381000" y="609600"/>
            <a:ext cx="8382000" cy="5638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 LORD is my portion,"        says my soul, "Therefore I hope </a:t>
            </a:r>
            <a:r>
              <a:rPr lang="en-US" b="1" spc="50" dirty="0">
                <a:ln w="11430"/>
                <a:solidFill>
                  <a:schemeClr val="bg1"/>
                </a:solidFill>
                <a:effectLst>
                  <a:glow rad="101600">
                    <a:schemeClr val="tx1"/>
                  </a:glow>
                  <a:outerShdw blurRad="76200" dist="50800" dir="5400000" algn="tl" rotWithShape="0">
                    <a:srgbClr val="000000">
                      <a:alpha val="65000"/>
                    </a:srgbClr>
                  </a:outerShdw>
                </a:effectLst>
              </a:rPr>
              <a:t>in</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Him!" The LORD is good to those who </a:t>
            </a:r>
            <a:r>
              <a:rPr 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wait</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for Him, To the soul who </a:t>
            </a:r>
            <a:r>
              <a:rPr 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seek</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 Him. It is good that one should hope and </a:t>
            </a:r>
            <a:r>
              <a:rPr 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wait quietly</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For the salvation of the LORD.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Lamentations 3:24 -26</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3546851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00833 -0.18866 " pathEditMode="relative" rAng="0" ptsTypes="AA">
                                      <p:cBhvr>
                                        <p:cTn id="10" dur="1000" spd="-100000" fill="hold"/>
                                        <p:tgtEl>
                                          <p:spTgt spid="37"/>
                                        </p:tgtEl>
                                        <p:attrNameLst>
                                          <p:attrName>ppt_x</p:attrName>
                                          <p:attrName>ppt_y</p:attrName>
                                        </p:attrNameLst>
                                      </p:cBhvr>
                                      <p:rCtr x="-417" y="-9444"/>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0"/>
                                        </p:tgtEl>
                                      </p:cBhvr>
                                    </p:animEffect>
                                    <p:set>
                                      <p:cBhvr>
                                        <p:cTn id="14" dur="1" fill="hold">
                                          <p:stCondLst>
                                            <p:cond delay="249"/>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18" presetClass="emph" presetSubtype="0" fill="hold" grpId="1" nodeType="withEffect">
                                  <p:stCondLst>
                                    <p:cond delay="0"/>
                                  </p:stCondLst>
                                  <p:childTnLst>
                                    <p:set>
                                      <p:cBhvr override="childStyle">
                                        <p:cTn id="21" dur="500" fill="hold"/>
                                        <p:tgtEl>
                                          <p:spTgt spid="33"/>
                                        </p:tgtEl>
                                        <p:attrNameLst>
                                          <p:attrName>style.textDecorationUnderline</p:attrName>
                                        </p:attrNameLst>
                                      </p:cBhvr>
                                      <p:to>
                                        <p:strVal val="true"/>
                                      </p:to>
                                    </p:set>
                                  </p:childTnLst>
                                </p:cTn>
                              </p:par>
                              <p:par>
                                <p:cTn id="22" presetID="0" presetClass="entr" presetSubtype="0" fill="hold" grpId="0" nodeType="withEffect">
                                  <p:stCondLst>
                                    <p:cond delay="400"/>
                                  </p:stCondLst>
                                  <p:childTnLst>
                                    <p:set>
                                      <p:cBhvr>
                                        <p:cTn id="23" dur="1" fill="hold">
                                          <p:stCondLst>
                                            <p:cond delay="0"/>
                                          </p:stCondLst>
                                        </p:cTn>
                                        <p:tgtEl>
                                          <p:spTgt spid="43"/>
                                        </p:tgtEl>
                                        <p:attrNameLst>
                                          <p:attrName>style.visibility</p:attrName>
                                        </p:attrNameLst>
                                      </p:cBhvr>
                                      <p:to>
                                        <p:strVal val="visible"/>
                                      </p:to>
                                    </p:set>
                                    <p:animEffect transition="in" filter="dissolve">
                                      <p:cBhvr>
                                        <p:cTn id="24" dur="500">
                                          <p:stCondLst>
                                            <p:cond delay="0"/>
                                          </p:stCondLst>
                                        </p:cTn>
                                        <p:tgtEl>
                                          <p:spTgt spid="43"/>
                                        </p:tgtEl>
                                      </p:cBhvr>
                                    </p:animEffect>
                                    <p:anim to="" calcmode="lin" valueType="num">
                                      <p:cBhvr>
                                        <p:cTn id="25"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3"/>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par>
                                <p:cTn id="32" presetID="18" presetClass="emph" presetSubtype="0" fill="hold" grpId="1" nodeType="withEffect">
                                  <p:stCondLst>
                                    <p:cond delay="0"/>
                                  </p:stCondLst>
                                  <p:childTnLst>
                                    <p:set>
                                      <p:cBhvr override="childStyle">
                                        <p:cTn id="33" dur="500" fill="hold"/>
                                        <p:tgtEl>
                                          <p:spTgt spid="35"/>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par>
                                <p:cTn id="42" presetID="18" presetClass="emph" presetSubtype="0" fill="hold" grpId="1" nodeType="withEffect">
                                  <p:stCondLst>
                                    <p:cond delay="0"/>
                                  </p:stCondLst>
                                  <p:childTnLst>
                                    <p:set>
                                      <p:cBhvr override="childStyle">
                                        <p:cTn id="43" dur="500" fill="hold"/>
                                        <p:tgtEl>
                                          <p:spTgt spid="36"/>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par>
                                <p:cTn id="52" presetID="18" presetClass="emph" presetSubtype="0" fill="hold" grpId="1" nodeType="withEffect">
                                  <p:stCondLst>
                                    <p:cond delay="0"/>
                                  </p:stCondLst>
                                  <p:childTnLst>
                                    <p:set>
                                      <p:cBhvr override="childStyle">
                                        <p:cTn id="53" dur="500" fill="hold"/>
                                        <p:tgtEl>
                                          <p:spTgt spid="34"/>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250"/>
                                        <p:tgtEl>
                                          <p:spTgt spid="40"/>
                                        </p:tgtEl>
                                      </p:cBhvr>
                                    </p:animEffect>
                                  </p:childTnLst>
                                </p:cTn>
                              </p:par>
                              <p:par>
                                <p:cTn id="62" presetID="0" presetClass="path" presetSubtype="0" accel="50000" decel="50000" fill="hold" grpId="2" nodeType="withEffect">
                                  <p:stCondLst>
                                    <p:cond delay="0"/>
                                  </p:stCondLst>
                                  <p:childTnLst>
                                    <p:animMotion origin="layout" path="M 5.55112E-17 -4.44444E-6 L 0.01285 0.05718 " pathEditMode="relative" rAng="0" ptsTypes="AA">
                                      <p:cBhvr>
                                        <p:cTn id="63" dur="2000" fill="hold"/>
                                        <p:tgtEl>
                                          <p:spTgt spid="40"/>
                                        </p:tgtEl>
                                        <p:attrNameLst>
                                          <p:attrName>ppt_x</p:attrName>
                                          <p:attrName>ppt_y</p:attrName>
                                        </p:attrNameLst>
                                      </p:cBhvr>
                                      <p:rCtr x="642" y="2847"/>
                                    </p:animMotion>
                                  </p:childTnLst>
                                </p:cTn>
                              </p:par>
                              <p:par>
                                <p:cTn id="64" presetID="55" presetClass="entr" presetSubtype="0" fill="hold" grpId="0" nodeType="withEffect">
                                  <p:stCondLst>
                                    <p:cond delay="1300"/>
                                  </p:stCondLst>
                                  <p:childTnLst>
                                    <p:set>
                                      <p:cBhvr>
                                        <p:cTn id="65" dur="1" fill="hold">
                                          <p:stCondLst>
                                            <p:cond delay="0"/>
                                          </p:stCondLst>
                                        </p:cTn>
                                        <p:tgtEl>
                                          <p:spTgt spid="39"/>
                                        </p:tgtEl>
                                        <p:attrNameLst>
                                          <p:attrName>style.visibility</p:attrName>
                                        </p:attrNameLst>
                                      </p:cBhvr>
                                      <p:to>
                                        <p:strVal val="visible"/>
                                      </p:to>
                                    </p:set>
                                    <p:anim calcmode="lin" valueType="num">
                                      <p:cBhvr>
                                        <p:cTn id="66" dur="1000" fill="hold"/>
                                        <p:tgtEl>
                                          <p:spTgt spid="39"/>
                                        </p:tgtEl>
                                        <p:attrNameLst>
                                          <p:attrName>ppt_w</p:attrName>
                                        </p:attrNameLst>
                                      </p:cBhvr>
                                      <p:tavLst>
                                        <p:tav tm="0">
                                          <p:val>
                                            <p:strVal val="#ppt_w*0.70"/>
                                          </p:val>
                                        </p:tav>
                                        <p:tav tm="100000">
                                          <p:val>
                                            <p:strVal val="#ppt_w"/>
                                          </p:val>
                                        </p:tav>
                                      </p:tavLst>
                                    </p:anim>
                                    <p:anim calcmode="lin" valueType="num">
                                      <p:cBhvr>
                                        <p:cTn id="67" dur="1000" fill="hold"/>
                                        <p:tgtEl>
                                          <p:spTgt spid="39"/>
                                        </p:tgtEl>
                                        <p:attrNameLst>
                                          <p:attrName>ppt_h</p:attrName>
                                        </p:attrNameLst>
                                      </p:cBhvr>
                                      <p:tavLst>
                                        <p:tav tm="0">
                                          <p:val>
                                            <p:strVal val="#ppt_h"/>
                                          </p:val>
                                        </p:tav>
                                        <p:tav tm="100000">
                                          <p:val>
                                            <p:strVal val="#ppt_h"/>
                                          </p:val>
                                        </p:tav>
                                      </p:tavLst>
                                    </p:anim>
                                    <p:animEffect transition="in" filter="fade">
                                      <p:cBhvr>
                                        <p:cTn id="68" dur="1000"/>
                                        <p:tgtEl>
                                          <p:spTgt spid="39"/>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6" presetClass="emph" presetSubtype="0" fill="hold" grpId="1" nodeType="withEffect">
                                  <p:stCondLst>
                                    <p:cond delay="0"/>
                                  </p:stCondLst>
                                  <p:childTnLst>
                                    <p:animScale>
                                      <p:cBhvr>
                                        <p:cTn id="74" dur="2000" fill="hold"/>
                                        <p:tgtEl>
                                          <p:spTgt spid="48"/>
                                        </p:tgtEl>
                                      </p:cBhvr>
                                      <p:by x="50000" y="50000"/>
                                    </p:animScale>
                                  </p:childTnLst>
                                </p:cTn>
                              </p:par>
                              <p:par>
                                <p:cTn id="75" presetID="6" presetClass="emph" presetSubtype="0" fill="hold" grpId="1" nodeType="withEffect">
                                  <p:stCondLst>
                                    <p:cond delay="0"/>
                                  </p:stCondLst>
                                  <p:childTnLst>
                                    <p:animScale>
                                      <p:cBhvr>
                                        <p:cTn id="76" dur="2000" fill="hold"/>
                                        <p:tgtEl>
                                          <p:spTgt spid="49"/>
                                        </p:tgtEl>
                                      </p:cBhvr>
                                      <p:by x="50000" y="50000"/>
                                    </p:animScale>
                                  </p:childTnLst>
                                </p:cTn>
                              </p:par>
                              <p:par>
                                <p:cTn id="77" presetID="0" presetClass="path" presetSubtype="0" accel="50000" decel="50000" fill="hold" grpId="2" nodeType="withEffect">
                                  <p:stCondLst>
                                    <p:cond delay="0"/>
                                  </p:stCondLst>
                                  <p:childTnLst>
                                    <p:animMotion origin="layout" path="M 3.05556E-6 3.7037E-6 L -0.00834 -0.17755 " pathEditMode="relative" rAng="0" ptsTypes="AA">
                                      <p:cBhvr>
                                        <p:cTn id="78" dur="2000" fill="hold"/>
                                        <p:tgtEl>
                                          <p:spTgt spid="48"/>
                                        </p:tgtEl>
                                        <p:attrNameLst>
                                          <p:attrName>ppt_x</p:attrName>
                                          <p:attrName>ppt_y</p:attrName>
                                        </p:attrNameLst>
                                      </p:cBhvr>
                                      <p:rCtr x="-417" y="-8889"/>
                                    </p:animMotion>
                                  </p:childTnLst>
                                </p:cTn>
                              </p:par>
                              <p:par>
                                <p:cTn id="79" presetID="0" presetClass="path" presetSubtype="0" accel="50000" decel="50000" fill="hold" grpId="2" nodeType="withEffect">
                                  <p:stCondLst>
                                    <p:cond delay="0"/>
                                  </p:stCondLst>
                                  <p:childTnLst>
                                    <p:animMotion origin="layout" path="M 0 2.53469E-6 L -0.00833 -0.17762 " pathEditMode="relative" rAng="0" ptsTypes="AA">
                                      <p:cBhvr>
                                        <p:cTn id="80" dur="2000" fill="hold"/>
                                        <p:tgtEl>
                                          <p:spTgt spid="49"/>
                                        </p:tgtEl>
                                        <p:attrNameLst>
                                          <p:attrName>ppt_x</p:attrName>
                                          <p:attrName>ppt_y</p:attrName>
                                        </p:attrNameLst>
                                      </p:cBhvr>
                                      <p:rCtr x="-417" y="-8881"/>
                                    </p:animMotion>
                                  </p:childTnLst>
                                </p:cTn>
                              </p:par>
                              <p:par>
                                <p:cTn id="81" presetID="1" presetClass="exit" presetSubtype="0" fill="hold" grpId="2" nodeType="with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3"/>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4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5"/>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6"/>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35"/>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xit" presetSubtype="0" fill="hold" grpId="2" nodeType="with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wipe(left)">
                                      <p:cBhvr>
                                        <p:cTn id="103" dur="500"/>
                                        <p:tgtEl>
                                          <p:spTgt spid="4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wipe(left)">
                                      <p:cBhvr>
                                        <p:cTn id="108" dur="500"/>
                                        <p:tgtEl>
                                          <p:spTgt spid="4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wipe(left)">
                                      <p:cBhvr>
                                        <p:cTn id="113" dur="600"/>
                                        <p:tgtEl>
                                          <p:spTgt spid="38"/>
                                        </p:tgtEl>
                                      </p:cBhvr>
                                    </p:animEffect>
                                  </p:childTnLst>
                                </p:cTn>
                              </p:par>
                              <p:par>
                                <p:cTn id="114" presetID="18" presetClass="emph" presetSubtype="0" fill="hold" grpId="1" nodeType="withEffect">
                                  <p:stCondLst>
                                    <p:cond delay="0"/>
                                  </p:stCondLst>
                                  <p:childTnLst>
                                    <p:set>
                                      <p:cBhvr override="childStyle">
                                        <p:cTn id="115" dur="600" fill="hold"/>
                                        <p:tgtEl>
                                          <p:spTgt spid="38"/>
                                        </p:tgtEl>
                                        <p:attrNameLst>
                                          <p:attrName>style.textDecorationUnderline</p:attrName>
                                        </p:attrNameLst>
                                      </p:cBhvr>
                                      <p:to>
                                        <p:strVal val="true"/>
                                      </p:to>
                                    </p:set>
                                  </p:childTnLst>
                                </p:cTn>
                              </p:par>
                              <p:par>
                                <p:cTn id="116" presetID="22" presetClass="entr" presetSubtype="8" fill="hold" grpId="0" nodeType="with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wipe(left)">
                                      <p:cBhvr>
                                        <p:cTn id="118" dur="6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9" grpId="0"/>
      <p:bldP spid="40" grpId="0"/>
      <p:bldP spid="40" grpId="1"/>
      <p:bldP spid="40" grpId="2"/>
      <p:bldP spid="41" grpId="0"/>
      <p:bldP spid="42" grpId="0"/>
      <p:bldP spid="43" grpId="0"/>
      <p:bldP spid="43" grpId="1"/>
      <p:bldP spid="44" grpId="0"/>
      <p:bldP spid="44" grpId="1"/>
      <p:bldP spid="45" grpId="0"/>
      <p:bldP spid="45" grpId="1"/>
      <p:bldP spid="46" grpId="0"/>
      <p:bldP spid="46" grpId="1"/>
      <p:bldP spid="47" grpId="0"/>
      <p:bldP spid="48" grpId="0"/>
      <p:bldP spid="48" grpId="1"/>
      <p:bldP spid="48" grpId="2"/>
      <p:bldP spid="49" grpId="0"/>
      <p:bldP spid="49" grpId="1"/>
      <p:bldP spid="49"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85E06-3D34-4545-B69F-2C2FAF8843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98" r="4752"/>
          <a:stretch/>
        </p:blipFill>
        <p:spPr>
          <a:xfrm>
            <a:off x="0" y="0"/>
            <a:ext cx="1857829" cy="1180724"/>
          </a:xfrm>
          <a:prstGeom prst="rect">
            <a:avLst/>
          </a:prstGeom>
        </p:spPr>
      </p:pic>
      <p:pic>
        <p:nvPicPr>
          <p:cNvPr id="3" name="Picture 2">
            <a:extLst>
              <a:ext uri="{FF2B5EF4-FFF2-40B4-BE49-F238E27FC236}">
                <a16:creationId xmlns:a16="http://schemas.microsoft.com/office/drawing/2014/main" id="{4AEAC6A5-844B-4625-8934-6C4E2C705F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5" b="7108"/>
          <a:stretch/>
        </p:blipFill>
        <p:spPr>
          <a:xfrm>
            <a:off x="1827590" y="0"/>
            <a:ext cx="1844131" cy="1183164"/>
          </a:xfrm>
          <a:prstGeom prst="rect">
            <a:avLst/>
          </a:prstGeom>
        </p:spPr>
      </p:pic>
      <p:pic>
        <p:nvPicPr>
          <p:cNvPr id="4" name="Picture 3">
            <a:extLst>
              <a:ext uri="{FF2B5EF4-FFF2-40B4-BE49-F238E27FC236}">
                <a16:creationId xmlns:a16="http://schemas.microsoft.com/office/drawing/2014/main" id="{0DF910B1-D3F2-4165-9655-D8DCBCB9AF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39"/>
          <a:stretch/>
        </p:blipFill>
        <p:spPr>
          <a:xfrm>
            <a:off x="3657600" y="0"/>
            <a:ext cx="1861064" cy="1180314"/>
          </a:xfrm>
          <a:prstGeom prst="rect">
            <a:avLst/>
          </a:prstGeom>
        </p:spPr>
      </p:pic>
      <p:pic>
        <p:nvPicPr>
          <p:cNvPr id="5" name="Picture 2">
            <a:extLst>
              <a:ext uri="{FF2B5EF4-FFF2-40B4-BE49-F238E27FC236}">
                <a16:creationId xmlns:a16="http://schemas.microsoft.com/office/drawing/2014/main" id="{76A1EA1A-0CAE-4508-88E7-157D4DF232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83"/>
          <a:stretch/>
        </p:blipFill>
        <p:spPr>
          <a:xfrm>
            <a:off x="7344228" y="-1"/>
            <a:ext cx="1799771" cy="1175657"/>
          </a:xfrm>
          <a:prstGeom prst="rect">
            <a:avLst/>
          </a:prstGeom>
        </p:spPr>
      </p:pic>
      <p:pic>
        <p:nvPicPr>
          <p:cNvPr id="6" name="Picture 2">
            <a:extLst>
              <a:ext uri="{FF2B5EF4-FFF2-40B4-BE49-F238E27FC236}">
                <a16:creationId xmlns:a16="http://schemas.microsoft.com/office/drawing/2014/main" id="{A70F11FA-E736-42EA-A1F5-2B16B904BD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4" r="8801"/>
          <a:stretch/>
        </p:blipFill>
        <p:spPr>
          <a:xfrm>
            <a:off x="5486401" y="0"/>
            <a:ext cx="1879206" cy="1183164"/>
          </a:xfrm>
          <a:prstGeom prst="rect">
            <a:avLst/>
          </a:prstGeom>
        </p:spPr>
      </p:pic>
      <p:pic>
        <p:nvPicPr>
          <p:cNvPr id="7" name="Picture 2">
            <a:extLst>
              <a:ext uri="{FF2B5EF4-FFF2-40B4-BE49-F238E27FC236}">
                <a16:creationId xmlns:a16="http://schemas.microsoft.com/office/drawing/2014/main" id="{7F6A3C9D-F731-4529-9A44-AEB83C64B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175659"/>
            <a:ext cx="1828800" cy="1125780"/>
          </a:xfrm>
          <a:prstGeom prst="rect">
            <a:avLst/>
          </a:prstGeom>
        </p:spPr>
      </p:pic>
      <p:pic>
        <p:nvPicPr>
          <p:cNvPr id="8" name="Picture 2">
            <a:extLst>
              <a:ext uri="{FF2B5EF4-FFF2-40B4-BE49-F238E27FC236}">
                <a16:creationId xmlns:a16="http://schemas.microsoft.com/office/drawing/2014/main" id="{7BCFDE7E-D9B7-4AD9-91B6-F0BB703B4B4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5000"/>
          <a:stretch/>
        </p:blipFill>
        <p:spPr>
          <a:xfrm>
            <a:off x="1826380" y="1176798"/>
            <a:ext cx="1838476" cy="1130975"/>
          </a:xfrm>
          <a:prstGeom prst="rect">
            <a:avLst/>
          </a:prstGeom>
        </p:spPr>
      </p:pic>
      <p:pic>
        <p:nvPicPr>
          <p:cNvPr id="9" name="Picture 3">
            <a:extLst>
              <a:ext uri="{FF2B5EF4-FFF2-40B4-BE49-F238E27FC236}">
                <a16:creationId xmlns:a16="http://schemas.microsoft.com/office/drawing/2014/main" id="{2F65CBDA-6699-47B2-B120-EFD2C87960B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87" r="4146"/>
          <a:stretch/>
        </p:blipFill>
        <p:spPr>
          <a:xfrm>
            <a:off x="3664052" y="1176798"/>
            <a:ext cx="1838476" cy="1130975"/>
          </a:xfrm>
          <a:prstGeom prst="rect">
            <a:avLst/>
          </a:prstGeom>
        </p:spPr>
      </p:pic>
      <p:pic>
        <p:nvPicPr>
          <p:cNvPr id="10" name="Picture 2">
            <a:extLst>
              <a:ext uri="{FF2B5EF4-FFF2-40B4-BE49-F238E27FC236}">
                <a16:creationId xmlns:a16="http://schemas.microsoft.com/office/drawing/2014/main" id="{E35FCCCA-690E-42CF-B894-A4A01E30F6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399" y="1177451"/>
            <a:ext cx="1857829" cy="1133953"/>
          </a:xfrm>
          <a:prstGeom prst="rect">
            <a:avLst/>
          </a:prstGeom>
        </p:spPr>
      </p:pic>
      <p:pic>
        <p:nvPicPr>
          <p:cNvPr id="11" name="Picture 2">
            <a:extLst>
              <a:ext uri="{FF2B5EF4-FFF2-40B4-BE49-F238E27FC236}">
                <a16:creationId xmlns:a16="http://schemas.microsoft.com/office/drawing/2014/main" id="{5027A369-FC01-468A-BEB8-ADCA756698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1195"/>
          <a:stretch/>
        </p:blipFill>
        <p:spPr>
          <a:xfrm>
            <a:off x="7344229" y="1174379"/>
            <a:ext cx="1799771" cy="1119939"/>
          </a:xfrm>
          <a:prstGeom prst="rect">
            <a:avLst/>
          </a:prstGeom>
        </p:spPr>
      </p:pic>
      <p:pic>
        <p:nvPicPr>
          <p:cNvPr id="12" name="Picture 2">
            <a:extLst>
              <a:ext uri="{FF2B5EF4-FFF2-40B4-BE49-F238E27FC236}">
                <a16:creationId xmlns:a16="http://schemas.microsoft.com/office/drawing/2014/main" id="{BFA086EA-2D9A-4C83-A93D-5EBC0FAA9E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289144"/>
            <a:ext cx="1828800" cy="1121715"/>
          </a:xfrm>
          <a:prstGeom prst="rect">
            <a:avLst/>
          </a:prstGeom>
        </p:spPr>
      </p:pic>
      <p:pic>
        <p:nvPicPr>
          <p:cNvPr id="13" name="Picture 6">
            <a:extLst>
              <a:ext uri="{FF2B5EF4-FFF2-40B4-BE49-F238E27FC236}">
                <a16:creationId xmlns:a16="http://schemas.microsoft.com/office/drawing/2014/main" id="{14E6A7AE-29BD-46DB-BEF4-DCF2D592C5A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4384" b="6250"/>
          <a:stretch/>
        </p:blipFill>
        <p:spPr>
          <a:xfrm>
            <a:off x="1828799" y="2291457"/>
            <a:ext cx="1819662" cy="1119402"/>
          </a:xfrm>
          <a:prstGeom prst="rect">
            <a:avLst/>
          </a:prstGeom>
        </p:spPr>
      </p:pic>
      <p:pic>
        <p:nvPicPr>
          <p:cNvPr id="14" name="Picture 3">
            <a:extLst>
              <a:ext uri="{FF2B5EF4-FFF2-40B4-BE49-F238E27FC236}">
                <a16:creationId xmlns:a16="http://schemas.microsoft.com/office/drawing/2014/main" id="{2B972447-DEA0-42E4-83C0-FC95218B569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618" r="1309"/>
          <a:stretch/>
        </p:blipFill>
        <p:spPr>
          <a:xfrm>
            <a:off x="3625345" y="2296778"/>
            <a:ext cx="1875569" cy="1114082"/>
          </a:xfrm>
          <a:prstGeom prst="rect">
            <a:avLst/>
          </a:prstGeom>
        </p:spPr>
      </p:pic>
      <p:pic>
        <p:nvPicPr>
          <p:cNvPr id="15" name="Picture 2">
            <a:extLst>
              <a:ext uri="{FF2B5EF4-FFF2-40B4-BE49-F238E27FC236}">
                <a16:creationId xmlns:a16="http://schemas.microsoft.com/office/drawing/2014/main" id="{011D5123-F367-4AAC-A8B3-C4F6E57300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86400" y="2288559"/>
            <a:ext cx="1843315" cy="1151327"/>
          </a:xfrm>
          <a:prstGeom prst="rect">
            <a:avLst/>
          </a:prstGeom>
        </p:spPr>
      </p:pic>
      <p:pic>
        <p:nvPicPr>
          <p:cNvPr id="16" name="Picture 2">
            <a:extLst>
              <a:ext uri="{FF2B5EF4-FFF2-40B4-BE49-F238E27FC236}">
                <a16:creationId xmlns:a16="http://schemas.microsoft.com/office/drawing/2014/main" id="{3872964E-3E5B-428C-AD40-A55D196112E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007" r="261"/>
          <a:stretch/>
        </p:blipFill>
        <p:spPr>
          <a:xfrm>
            <a:off x="1841700" y="3406706"/>
            <a:ext cx="1847080" cy="1136268"/>
          </a:xfrm>
          <a:prstGeom prst="rect">
            <a:avLst/>
          </a:prstGeom>
        </p:spPr>
      </p:pic>
      <p:pic>
        <p:nvPicPr>
          <p:cNvPr id="17" name="Picture 2">
            <a:extLst>
              <a:ext uri="{FF2B5EF4-FFF2-40B4-BE49-F238E27FC236}">
                <a16:creationId xmlns:a16="http://schemas.microsoft.com/office/drawing/2014/main" id="{1BEB6221-CE4F-4ECB-96EB-BDCFFD7BE141}"/>
              </a:ext>
            </a:extLst>
          </p:cNvPr>
          <p:cNvPicPr>
            <a:picLocks noChangeAspect="1"/>
          </p:cNvPicPr>
          <p:nvPr/>
        </p:nvPicPr>
        <p:blipFill rotWithShape="1">
          <a:blip r:embed="rId18">
            <a:extLst>
              <a:ext uri="{28A0092B-C50C-407E-A947-70E740481C1C}">
                <a14:useLocalDpi xmlns:a14="http://schemas.microsoft.com/office/drawing/2010/main" val="0"/>
              </a:ext>
            </a:extLst>
          </a:blip>
          <a:srcRect t="12026"/>
          <a:stretch/>
        </p:blipFill>
        <p:spPr>
          <a:xfrm>
            <a:off x="7332929" y="2288267"/>
            <a:ext cx="1811071" cy="1122591"/>
          </a:xfrm>
          <a:prstGeom prst="rect">
            <a:avLst/>
          </a:prstGeom>
        </p:spPr>
      </p:pic>
      <p:pic>
        <p:nvPicPr>
          <p:cNvPr id="18" name="Picture 2">
            <a:extLst>
              <a:ext uri="{FF2B5EF4-FFF2-40B4-BE49-F238E27FC236}">
                <a16:creationId xmlns:a16="http://schemas.microsoft.com/office/drawing/2014/main" id="{B0B334D2-57C7-40FF-A493-95946443EA4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29714" y="3411234"/>
            <a:ext cx="1814286" cy="1131739"/>
          </a:xfrm>
          <a:prstGeom prst="rect">
            <a:avLst/>
          </a:prstGeom>
        </p:spPr>
      </p:pic>
      <p:pic>
        <p:nvPicPr>
          <p:cNvPr id="19" name="Picture 2">
            <a:extLst>
              <a:ext uri="{FF2B5EF4-FFF2-40B4-BE49-F238E27FC236}">
                <a16:creationId xmlns:a16="http://schemas.microsoft.com/office/drawing/2014/main" id="{D74F7D7F-A887-4CF9-826E-FE1259B58E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3408537"/>
            <a:ext cx="1846029" cy="1134435"/>
          </a:xfrm>
          <a:prstGeom prst="rect">
            <a:avLst/>
          </a:prstGeom>
        </p:spPr>
      </p:pic>
      <p:pic>
        <p:nvPicPr>
          <p:cNvPr id="20" name="Picture 2">
            <a:extLst>
              <a:ext uri="{FF2B5EF4-FFF2-40B4-BE49-F238E27FC236}">
                <a16:creationId xmlns:a16="http://schemas.microsoft.com/office/drawing/2014/main" id="{2BA37CD0-49E4-4683-9446-7682F2971B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80175" y="3406706"/>
            <a:ext cx="1847081" cy="1136268"/>
          </a:xfrm>
          <a:prstGeom prst="rect">
            <a:avLst/>
          </a:prstGeom>
        </p:spPr>
      </p:pic>
      <p:pic>
        <p:nvPicPr>
          <p:cNvPr id="21" name="Picture 2">
            <a:extLst>
              <a:ext uri="{FF2B5EF4-FFF2-40B4-BE49-F238E27FC236}">
                <a16:creationId xmlns:a16="http://schemas.microsoft.com/office/drawing/2014/main" id="{D215107C-64BC-4CCA-B10A-2BD464491EA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00915" y="3411334"/>
            <a:ext cx="1828800" cy="1131639"/>
          </a:xfrm>
          <a:prstGeom prst="rect">
            <a:avLst/>
          </a:prstGeom>
        </p:spPr>
      </p:pic>
      <p:pic>
        <p:nvPicPr>
          <p:cNvPr id="22" name="Picture 2">
            <a:extLst>
              <a:ext uri="{FF2B5EF4-FFF2-40B4-BE49-F238E27FC236}">
                <a16:creationId xmlns:a16="http://schemas.microsoft.com/office/drawing/2014/main" id="{4CE6BB87-076A-4534-AE93-33141C5B3F9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37" y="4549010"/>
            <a:ext cx="1821106" cy="1126079"/>
          </a:xfrm>
          <a:prstGeom prst="rect">
            <a:avLst/>
          </a:prstGeom>
        </p:spPr>
      </p:pic>
      <p:pic>
        <p:nvPicPr>
          <p:cNvPr id="23" name="Picture 3">
            <a:extLst>
              <a:ext uri="{FF2B5EF4-FFF2-40B4-BE49-F238E27FC236}">
                <a16:creationId xmlns:a16="http://schemas.microsoft.com/office/drawing/2014/main" id="{34CB0476-67D2-4191-94B9-90EEC273FBE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12673" y="4543504"/>
            <a:ext cx="1856711" cy="1131585"/>
          </a:xfrm>
          <a:prstGeom prst="rect">
            <a:avLst/>
          </a:prstGeom>
        </p:spPr>
      </p:pic>
      <p:pic>
        <p:nvPicPr>
          <p:cNvPr id="24" name="Picture 2">
            <a:extLst>
              <a:ext uri="{FF2B5EF4-FFF2-40B4-BE49-F238E27FC236}">
                <a16:creationId xmlns:a16="http://schemas.microsoft.com/office/drawing/2014/main" id="{62A04966-1D7E-4924-AEFA-2B991FEFE62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426" r="2036"/>
          <a:stretch/>
        </p:blipFill>
        <p:spPr>
          <a:xfrm>
            <a:off x="3647925" y="4538160"/>
            <a:ext cx="1848152" cy="1136928"/>
          </a:xfrm>
          <a:prstGeom prst="rect">
            <a:avLst/>
          </a:prstGeom>
        </p:spPr>
      </p:pic>
      <p:pic>
        <p:nvPicPr>
          <p:cNvPr id="25" name="Picture 2">
            <a:extLst>
              <a:ext uri="{FF2B5EF4-FFF2-40B4-BE49-F238E27FC236}">
                <a16:creationId xmlns:a16="http://schemas.microsoft.com/office/drawing/2014/main" id="{4FC4A8D1-E1A1-4621-A7F3-ADDAE01159F8}"/>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10526" b="10526"/>
          <a:stretch/>
        </p:blipFill>
        <p:spPr>
          <a:xfrm>
            <a:off x="5496077" y="4532834"/>
            <a:ext cx="1828800" cy="1156769"/>
          </a:xfrm>
          <a:prstGeom prst="rect">
            <a:avLst/>
          </a:prstGeom>
        </p:spPr>
      </p:pic>
      <p:pic>
        <p:nvPicPr>
          <p:cNvPr id="26" name="Picture 2">
            <a:extLst>
              <a:ext uri="{FF2B5EF4-FFF2-40B4-BE49-F238E27FC236}">
                <a16:creationId xmlns:a16="http://schemas.microsoft.com/office/drawing/2014/main" id="{0343F079-C0FE-43CB-B04E-5AE82EEF7570}"/>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726" r="5197"/>
          <a:stretch/>
        </p:blipFill>
        <p:spPr>
          <a:xfrm>
            <a:off x="7324877" y="4538787"/>
            <a:ext cx="1819123" cy="1150817"/>
          </a:xfrm>
          <a:prstGeom prst="rect">
            <a:avLst/>
          </a:prstGeom>
        </p:spPr>
      </p:pic>
      <p:pic>
        <p:nvPicPr>
          <p:cNvPr id="27" name="Picture 2">
            <a:extLst>
              <a:ext uri="{FF2B5EF4-FFF2-40B4-BE49-F238E27FC236}">
                <a16:creationId xmlns:a16="http://schemas.microsoft.com/office/drawing/2014/main" id="{E974A00C-8A2F-4BE9-9478-6367AF7CC87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03347" y="5680140"/>
            <a:ext cx="1867506" cy="1177860"/>
          </a:xfrm>
          <a:prstGeom prst="rect">
            <a:avLst/>
          </a:prstGeom>
        </p:spPr>
      </p:pic>
      <p:pic>
        <p:nvPicPr>
          <p:cNvPr id="28" name="Picture 2">
            <a:extLst>
              <a:ext uri="{FF2B5EF4-FFF2-40B4-BE49-F238E27FC236}">
                <a16:creationId xmlns:a16="http://schemas.microsoft.com/office/drawing/2014/main" id="{2193BD66-4DA9-44BB-8DCC-306F1E01B76C}"/>
              </a:ext>
            </a:extLst>
          </p:cNvPr>
          <p:cNvPicPr>
            <a:picLocks noChangeAspect="1"/>
          </p:cNvPicPr>
          <p:nvPr/>
        </p:nvPicPr>
        <p:blipFill rotWithShape="1">
          <a:blip r:embed="rId29">
            <a:extLst>
              <a:ext uri="{28A0092B-C50C-407E-A947-70E740481C1C}">
                <a14:useLocalDpi xmlns:a14="http://schemas.microsoft.com/office/drawing/2010/main" val="0"/>
              </a:ext>
            </a:extLst>
          </a:blip>
          <a:srcRect t="17532" b="13744"/>
          <a:stretch/>
        </p:blipFill>
        <p:spPr>
          <a:xfrm>
            <a:off x="-1" y="5677163"/>
            <a:ext cx="1872343" cy="1180837"/>
          </a:xfrm>
          <a:prstGeom prst="rect">
            <a:avLst/>
          </a:prstGeom>
        </p:spPr>
      </p:pic>
      <p:pic>
        <p:nvPicPr>
          <p:cNvPr id="30" name="Picture 7">
            <a:extLst>
              <a:ext uri="{FF2B5EF4-FFF2-40B4-BE49-F238E27FC236}">
                <a16:creationId xmlns:a16="http://schemas.microsoft.com/office/drawing/2014/main" id="{62F11775-1E25-4029-8F2C-CC6EEE9BC53E}"/>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r="11765" b="1404"/>
          <a:stretch/>
        </p:blipFill>
        <p:spPr>
          <a:xfrm flipH="1">
            <a:off x="1857828" y="5680140"/>
            <a:ext cx="1715370" cy="1177860"/>
          </a:xfrm>
          <a:prstGeom prst="rect">
            <a:avLst/>
          </a:prstGeom>
        </p:spPr>
      </p:pic>
      <p:pic>
        <p:nvPicPr>
          <p:cNvPr id="31" name="Content Placeholder 3">
            <a:extLst>
              <a:ext uri="{FF2B5EF4-FFF2-40B4-BE49-F238E27FC236}">
                <a16:creationId xmlns:a16="http://schemas.microsoft.com/office/drawing/2014/main" id="{A955E1B7-1E7D-43C8-960B-1E777803516E}"/>
              </a:ext>
            </a:extLst>
          </p:cNvPr>
          <p:cNvPicPr>
            <a:picLocks noGrp="1" noChangeAspect="1"/>
          </p:cNvPicPr>
          <p:nvPr>
            <p:ph idx="1"/>
          </p:nvPr>
        </p:nvPicPr>
        <p:blipFill rotWithShape="1">
          <a:blip r:embed="rId31" cstate="print">
            <a:extLst>
              <a:ext uri="{28A0092B-C50C-407E-A947-70E740481C1C}">
                <a14:useLocalDpi xmlns:a14="http://schemas.microsoft.com/office/drawing/2010/main" val="0"/>
              </a:ext>
            </a:extLst>
          </a:blip>
          <a:srcRect r="6977"/>
          <a:stretch/>
        </p:blipFill>
        <p:spPr>
          <a:xfrm>
            <a:off x="7270042" y="5676172"/>
            <a:ext cx="1873958" cy="1181828"/>
          </a:xfrm>
        </p:spPr>
      </p:pic>
      <p:pic>
        <p:nvPicPr>
          <p:cNvPr id="29" name="Picture 2">
            <a:extLst>
              <a:ext uri="{FF2B5EF4-FFF2-40B4-BE49-F238E27FC236}">
                <a16:creationId xmlns:a16="http://schemas.microsoft.com/office/drawing/2014/main" id="{A2A9D0E7-8BFD-493F-8924-086FDD9AA30F}"/>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10750" r="3252"/>
          <a:stretch/>
        </p:blipFill>
        <p:spPr>
          <a:xfrm>
            <a:off x="3546217" y="5680140"/>
            <a:ext cx="1853097" cy="1177860"/>
          </a:xfrm>
          <a:prstGeom prst="rect">
            <a:avLst/>
          </a:prstGeom>
        </p:spPr>
      </p:pic>
    </p:spTree>
    <p:extLst>
      <p:ext uri="{BB962C8B-B14F-4D97-AF65-F5344CB8AC3E}">
        <p14:creationId xmlns:p14="http://schemas.microsoft.com/office/powerpoint/2010/main" val="120806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1765" b="1404"/>
          <a:stretch/>
        </p:blipFill>
        <p:spPr>
          <a:xfrm flipH="1">
            <a:off x="0" y="1"/>
            <a:ext cx="9144000" cy="6858000"/>
          </a:xfrm>
          <a:prstGeom prst="rect">
            <a:avLst/>
          </a:prstGeom>
        </p:spPr>
      </p:pic>
      <p:sp>
        <p:nvSpPr>
          <p:cNvPr id="4" name="Content Placeholder 2"/>
          <p:cNvSpPr txBox="1">
            <a:spLocks/>
          </p:cNvSpPr>
          <p:nvPr/>
        </p:nvSpPr>
        <p:spPr>
          <a:xfrm>
            <a:off x="304800" y="152400"/>
            <a:ext cx="8610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rPr>
              <a:t>→ God hopes we want Him enough to find Him</a:t>
            </a:r>
          </a:p>
          <a:p>
            <a:pPr algn="l"/>
            <a:r>
              <a:rPr lang="en-US" b="1" dirty="0">
                <a:ln w="3175">
                  <a:solidFill>
                    <a:srgbClr val="FF0000"/>
                  </a:solidFill>
                </a:ln>
                <a:solidFill>
                  <a:srgbClr val="FFFF00"/>
                </a:solidFill>
                <a:effectLst>
                  <a:glow rad="88900">
                    <a:schemeClr val="tx1">
                      <a:alpha val="80000"/>
                    </a:schemeClr>
                  </a:glow>
                </a:effectLst>
              </a:rPr>
              <a:t>→ God subjected creation to futility to expose hope</a:t>
            </a:r>
          </a:p>
          <a:p>
            <a:pPr algn="l"/>
            <a:r>
              <a:rPr lang="en-US" b="1" dirty="0">
                <a:ln w="3175">
                  <a:solidFill>
                    <a:srgbClr val="FF0000"/>
                  </a:solidFill>
                </a:ln>
                <a:solidFill>
                  <a:srgbClr val="FFFF00"/>
                </a:solidFill>
                <a:effectLst>
                  <a:glow rad="88900">
                    <a:schemeClr val="tx1">
                      <a:alpha val="80000"/>
                    </a:schemeClr>
                  </a:glow>
                </a:effectLst>
              </a:rPr>
              <a:t>→ We are saved thru our stamina in an unseen hope</a:t>
            </a:r>
          </a:p>
          <a:p>
            <a:pPr algn="l"/>
            <a:r>
              <a:rPr lang="en-US" b="1" dirty="0">
                <a:ln w="3175">
                  <a:solidFill>
                    <a:srgbClr val="FF0000"/>
                  </a:solidFill>
                </a:ln>
                <a:solidFill>
                  <a:srgbClr val="FFFF00"/>
                </a:solidFill>
                <a:effectLst>
                  <a:glow rad="88900">
                    <a:schemeClr val="tx1">
                      <a:alpha val="80000"/>
                    </a:schemeClr>
                  </a:glow>
                </a:effectLst>
              </a:rPr>
              <a:t>→ Hope is a cognitive act desiring salvation</a:t>
            </a:r>
          </a:p>
          <a:p>
            <a:pPr algn="l"/>
            <a:r>
              <a:rPr lang="en-US" b="1" dirty="0">
                <a:ln w="3175">
                  <a:solidFill>
                    <a:srgbClr val="FF0000"/>
                  </a:solidFill>
                </a:ln>
                <a:solidFill>
                  <a:srgbClr val="FFFF00"/>
                </a:solidFill>
                <a:effectLst>
                  <a:glow rad="88900">
                    <a:schemeClr val="tx1">
                      <a:alpha val="80000"/>
                    </a:schemeClr>
                  </a:glow>
                </a:effectLst>
              </a:rPr>
              <a:t>→ Hope will not disappoint if patient thru troubles</a:t>
            </a:r>
          </a:p>
          <a:p>
            <a:pPr algn="l"/>
            <a:r>
              <a:rPr lang="en-US" b="1" dirty="0">
                <a:ln w="3175">
                  <a:solidFill>
                    <a:srgbClr val="FF0000"/>
                  </a:solidFill>
                </a:ln>
                <a:solidFill>
                  <a:srgbClr val="FFFF00"/>
                </a:solidFill>
                <a:effectLst>
                  <a:glow rad="88900">
                    <a:schemeClr val="tx1">
                      <a:alpha val="80000"/>
                    </a:schemeClr>
                  </a:glow>
                </a:effectLst>
              </a:rPr>
              <a:t>→ Hope is a construct of the Holy Spirit’s power</a:t>
            </a:r>
          </a:p>
          <a:p>
            <a:pPr algn="l"/>
            <a:r>
              <a:rPr lang="en-US" b="1" dirty="0">
                <a:ln w="3175">
                  <a:solidFill>
                    <a:srgbClr val="FF0000"/>
                  </a:solidFill>
                </a:ln>
                <a:solidFill>
                  <a:srgbClr val="FFFF00"/>
                </a:solidFill>
                <a:effectLst>
                  <a:glow rad="88900">
                    <a:schemeClr val="tx1">
                      <a:alpha val="80000"/>
                    </a:schemeClr>
                  </a:glow>
                </a:effectLst>
              </a:rPr>
              <a:t>→ The word of God assists in obtaining true hope</a:t>
            </a:r>
          </a:p>
          <a:p>
            <a:pPr algn="l"/>
            <a:r>
              <a:rPr lang="en-US" b="1" dirty="0">
                <a:ln w="3175">
                  <a:solidFill>
                    <a:srgbClr val="FF0000"/>
                  </a:solidFill>
                </a:ln>
                <a:solidFill>
                  <a:srgbClr val="FFFF00"/>
                </a:solidFill>
                <a:effectLst>
                  <a:glow rad="88900">
                    <a:schemeClr val="tx1">
                      <a:alpha val="80000"/>
                    </a:schemeClr>
                  </a:glow>
                </a:effectLst>
              </a:rPr>
              <a:t>→ The hopes of the unjust will perish</a:t>
            </a:r>
          </a:p>
          <a:p>
            <a:pPr algn="l"/>
            <a:r>
              <a:rPr lang="en-US" b="1" dirty="0">
                <a:ln w="3175">
                  <a:solidFill>
                    <a:srgbClr val="FF0000"/>
                  </a:solidFill>
                </a:ln>
                <a:solidFill>
                  <a:srgbClr val="FFFF00"/>
                </a:solidFill>
                <a:effectLst>
                  <a:glow rad="88900">
                    <a:schemeClr val="tx1">
                      <a:alpha val="80000"/>
                    </a:schemeClr>
                  </a:glow>
                </a:effectLst>
              </a:rPr>
              <a:t>→ Our hope should be based in believing in Him</a:t>
            </a:r>
          </a:p>
          <a:p>
            <a:pPr algn="l"/>
            <a:r>
              <a:rPr lang="en-US" b="1" dirty="0">
                <a:ln w="3175">
                  <a:solidFill>
                    <a:srgbClr val="FF0000"/>
                  </a:solidFill>
                </a:ln>
                <a:solidFill>
                  <a:srgbClr val="FFFF00"/>
                </a:solidFill>
                <a:effectLst>
                  <a:glow rad="88900">
                    <a:schemeClr val="tx1">
                      <a:alpha val="80000"/>
                    </a:schemeClr>
                  </a:glow>
                </a:effectLst>
              </a:rPr>
              <a:t>→ The watchful Lord hopes we seek peace over evil</a:t>
            </a:r>
          </a:p>
          <a:p>
            <a:pPr algn="l"/>
            <a:r>
              <a:rPr lang="en-US" b="1" dirty="0">
                <a:ln w="3175">
                  <a:solidFill>
                    <a:srgbClr val="FF0000"/>
                  </a:solidFill>
                </a:ln>
                <a:solidFill>
                  <a:srgbClr val="FFFF00"/>
                </a:solidFill>
                <a:effectLst>
                  <a:glow rad="88900">
                    <a:schemeClr val="tx1">
                      <a:alpha val="80000"/>
                    </a:schemeClr>
                  </a:glow>
                </a:effectLst>
              </a:rPr>
              <a:t>→ Courageous hope strengthens the heart</a:t>
            </a:r>
          </a:p>
          <a:p>
            <a:pPr algn="l"/>
            <a:r>
              <a:rPr lang="en-US" b="1" dirty="0">
                <a:ln w="3175">
                  <a:solidFill>
                    <a:srgbClr val="FF0000"/>
                  </a:solidFill>
                </a:ln>
                <a:solidFill>
                  <a:srgbClr val="FFFF00"/>
                </a:solidFill>
                <a:effectLst>
                  <a:glow rad="88900">
                    <a:schemeClr val="tx1">
                      <a:alpha val="80000"/>
                    </a:schemeClr>
                  </a:glow>
                </a:effectLst>
              </a:rPr>
              <a:t>→ Hope mingled in trust delivers His sure calm</a:t>
            </a:r>
          </a:p>
          <a:p>
            <a:pPr algn="l"/>
            <a:r>
              <a:rPr lang="en-US" b="1" dirty="0">
                <a:ln w="3175">
                  <a:solidFill>
                    <a:srgbClr val="FF0000"/>
                  </a:solidFill>
                </a:ln>
                <a:solidFill>
                  <a:srgbClr val="FFFF00"/>
                </a:solidFill>
                <a:effectLst>
                  <a:glow rad="88900">
                    <a:schemeClr val="tx1">
                      <a:alpha val="80000"/>
                    </a:schemeClr>
                  </a:glow>
                </a:effectLst>
              </a:rPr>
              <a:t>→ He desires we seek Him patiently in hope</a:t>
            </a:r>
          </a:p>
          <a:p>
            <a:pPr algn="l"/>
            <a:endParaRPr lang="en-US" b="1" dirty="0">
              <a:ln w="3175">
                <a:solidFill>
                  <a:srgbClr val="FF0000"/>
                </a:solidFill>
              </a:ln>
              <a:solidFill>
                <a:srgbClr val="FFFF00"/>
              </a:solidFill>
              <a:effectLst>
                <a:glow rad="88900">
                  <a:schemeClr val="tx1">
                    <a:alpha val="80000"/>
                  </a:schemeClr>
                </a:glow>
              </a:effectLst>
            </a:endParaRPr>
          </a:p>
          <a:p>
            <a:pPr algn="l"/>
            <a:endParaRPr lang="en-US" dirty="0">
              <a:solidFill>
                <a:srgbClr val="000000">
                  <a:tint val="75000"/>
                </a:srgbClr>
              </a:solidFill>
            </a:endParaRPr>
          </a:p>
          <a:p>
            <a:pPr algn="l"/>
            <a:endParaRPr lang="en-US" dirty="0">
              <a:solidFill>
                <a:srgbClr val="000000">
                  <a:tint val="75000"/>
                </a:srgbClr>
              </a:solidFill>
            </a:endParaRPr>
          </a:p>
        </p:txBody>
      </p:sp>
      <p:sp>
        <p:nvSpPr>
          <p:cNvPr id="5" name="Rectangle 4"/>
          <p:cNvSpPr>
            <a:spLocks noChangeArrowheads="1"/>
          </p:cNvSpPr>
          <p:nvPr/>
        </p:nvSpPr>
        <p:spPr bwMode="auto">
          <a:xfrm rot="21009468">
            <a:off x="428173" y="407058"/>
            <a:ext cx="8646836" cy="57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270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rPr>
              <a:t>Faith is Hope  in the Promise of His Love</a:t>
            </a:r>
          </a:p>
        </p:txBody>
      </p:sp>
    </p:spTree>
    <p:extLst>
      <p:ext uri="{BB962C8B-B14F-4D97-AF65-F5344CB8AC3E}">
        <p14:creationId xmlns:p14="http://schemas.microsoft.com/office/powerpoint/2010/main" val="30788292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600">
                                          <p:stCondLst>
                                            <p:cond delay="0"/>
                                          </p:stCondLst>
                                        </p:cTn>
                                        <p:tgtEl>
                                          <p:spTgt spid="5"/>
                                        </p:tgtEl>
                                      </p:cBhvr>
                                    </p:animEffect>
                                    <p:anim to="" calcmode="lin" valueType="num">
                                      <p:cBhvr>
                                        <p:cTn id="97"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6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99" fill="hold">
                            <p:stCondLst>
                              <p:cond delay="600"/>
                            </p:stCondLst>
                            <p:childTnLst>
                              <p:par>
                                <p:cTn id="100" presetID="3" presetClass="emph" presetSubtype="2" fill="hold" nodeType="afterEffect">
                                  <p:stCondLst>
                                    <p:cond delay="0"/>
                                  </p:stCondLst>
                                  <p:childTnLst>
                                    <p:animClr clrSpc="rgb" dir="cw">
                                      <p:cBhvr override="childStyle">
                                        <p:cTn id="101" dur="500" fill="hold"/>
                                        <p:tgtEl>
                                          <p:spTgt spid="4">
                                            <p:txEl>
                                              <p:pRg st="12" end="12"/>
                                            </p:txEl>
                                          </p:spTgt>
                                        </p:tgtEl>
                                        <p:attrNameLst>
                                          <p:attrName>style.color</p:attrName>
                                        </p:attrNameLst>
                                      </p:cBhvr>
                                      <p:to>
                                        <a:srgbClr val="E6CDFF"/>
                                      </p:to>
                                    </p:animClr>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5E-6 3.7037E-6 L -0.08889 0.82268 " pathEditMode="relative" rAng="0" ptsTypes="AA">
                                      <p:cBhvr>
                                        <p:cTn id="190" dur="1750" fill="hold"/>
                                        <p:tgtEl>
                                          <p:spTgt spid="4">
                                            <p:txEl>
                                              <p:pRg st="0" end="0"/>
                                            </p:txEl>
                                          </p:spTgt>
                                        </p:tgtEl>
                                        <p:attrNameLst>
                                          <p:attrName>ppt_x</p:attrName>
                                          <p:attrName>ppt_y</p:attrName>
                                        </p:attrNameLst>
                                      </p:cBhvr>
                                      <p:rCtr x="-4444" y="41134"/>
                                    </p:animMotion>
                                  </p:childTnLst>
                                </p:cTn>
                              </p:par>
                              <p:par>
                                <p:cTn id="191" presetID="0" presetClass="path" presetSubtype="0" accel="50000" decel="50000" fill="hold" nodeType="withEffect">
                                  <p:stCondLst>
                                    <p:cond delay="0"/>
                                  </p:stCondLst>
                                  <p:childTnLst>
                                    <p:animMotion origin="layout" path="M -3.61111E-6 -2.96296E-6 L -0.12795 0.75625 " pathEditMode="relative" rAng="0" ptsTypes="AA">
                                      <p:cBhvr>
                                        <p:cTn id="192" dur="1750" fill="hold"/>
                                        <p:tgtEl>
                                          <p:spTgt spid="4">
                                            <p:txEl>
                                              <p:pRg st="1" end="1"/>
                                            </p:txEl>
                                          </p:spTgt>
                                        </p:tgtEl>
                                        <p:attrNameLst>
                                          <p:attrName>ppt_x</p:attrName>
                                          <p:attrName>ppt_y</p:attrName>
                                        </p:attrNameLst>
                                      </p:cBhvr>
                                      <p:rCtr x="-6406" y="37824"/>
                                    </p:animMotion>
                                  </p:childTnLst>
                                </p:cTn>
                              </p:par>
                              <p:par>
                                <p:cTn id="193" presetID="0" presetClass="path" presetSubtype="0" accel="50000" decel="50000" fill="hold" nodeType="withEffect">
                                  <p:stCondLst>
                                    <p:cond delay="0"/>
                                  </p:stCondLst>
                                  <p:childTnLst>
                                    <p:animMotion origin="layout" path="M 2.77778E-6 0.00023 L -0.13455 0.68334 " pathEditMode="relative" rAng="0" ptsTypes="AA">
                                      <p:cBhvr>
                                        <p:cTn id="194" dur="1750" fill="hold"/>
                                        <p:tgtEl>
                                          <p:spTgt spid="4">
                                            <p:txEl>
                                              <p:pRg st="2" end="2"/>
                                            </p:txEl>
                                          </p:spTgt>
                                        </p:tgtEl>
                                        <p:attrNameLst>
                                          <p:attrName>ppt_x</p:attrName>
                                          <p:attrName>ppt_y</p:attrName>
                                        </p:attrNameLst>
                                      </p:cBhvr>
                                      <p:rCtr x="-6736" y="34144"/>
                                    </p:animMotion>
                                  </p:childTnLst>
                                </p:cTn>
                              </p:par>
                              <p:par>
                                <p:cTn id="195" presetID="0" presetClass="path" presetSubtype="0" accel="50000" decel="50000" fill="hold" nodeType="withEffect">
                                  <p:stCondLst>
                                    <p:cond delay="0"/>
                                  </p:stCondLst>
                                  <p:childTnLst>
                                    <p:animMotion origin="layout" path="M -3.33333E-6 0.00023 L -0.05503 0.60949 " pathEditMode="relative" rAng="0" ptsTypes="AA">
                                      <p:cBhvr>
                                        <p:cTn id="196" dur="1750" fill="hold"/>
                                        <p:tgtEl>
                                          <p:spTgt spid="4">
                                            <p:txEl>
                                              <p:pRg st="3" end="3"/>
                                            </p:txEl>
                                          </p:spTgt>
                                        </p:tgtEl>
                                        <p:attrNameLst>
                                          <p:attrName>ppt_x</p:attrName>
                                          <p:attrName>ppt_y</p:attrName>
                                        </p:attrNameLst>
                                      </p:cBhvr>
                                      <p:rCtr x="-2760" y="30463"/>
                                    </p:animMotion>
                                  </p:childTnLst>
                                </p:cTn>
                              </p:par>
                              <p:par>
                                <p:cTn id="197" presetID="0" presetClass="path" presetSubtype="0" accel="50000" decel="50000" fill="hold" nodeType="withEffect">
                                  <p:stCondLst>
                                    <p:cond delay="0"/>
                                  </p:stCondLst>
                                  <p:childTnLst>
                                    <p:animMotion origin="layout" path="M -2.77778E-7 0.00093 L -0.11996 0.53681 " pathEditMode="relative" rAng="0" ptsTypes="AA">
                                      <p:cBhvr>
                                        <p:cTn id="198" dur="1750" fill="hold"/>
                                        <p:tgtEl>
                                          <p:spTgt spid="4">
                                            <p:txEl>
                                              <p:pRg st="4" end="4"/>
                                            </p:txEl>
                                          </p:spTgt>
                                        </p:tgtEl>
                                        <p:attrNameLst>
                                          <p:attrName>ppt_x</p:attrName>
                                          <p:attrName>ppt_y</p:attrName>
                                        </p:attrNameLst>
                                      </p:cBhvr>
                                      <p:rCtr x="-6007" y="26782"/>
                                    </p:animMotion>
                                  </p:childTnLst>
                                </p:cTn>
                              </p:par>
                              <p:par>
                                <p:cTn id="199" presetID="0" presetClass="path" presetSubtype="0" accel="50000" decel="50000" fill="hold" nodeType="withEffect">
                                  <p:stCondLst>
                                    <p:cond delay="0"/>
                                  </p:stCondLst>
                                  <p:childTnLst>
                                    <p:animMotion origin="layout" path="M 5.55556E-7 0.00069 L -0.09427 0.46319 " pathEditMode="relative" rAng="0" ptsTypes="AA">
                                      <p:cBhvr>
                                        <p:cTn id="200" dur="1750" fill="hold"/>
                                        <p:tgtEl>
                                          <p:spTgt spid="4">
                                            <p:txEl>
                                              <p:pRg st="5" end="5"/>
                                            </p:txEl>
                                          </p:spTgt>
                                        </p:tgtEl>
                                        <p:attrNameLst>
                                          <p:attrName>ppt_x</p:attrName>
                                          <p:attrName>ppt_y</p:attrName>
                                        </p:attrNameLst>
                                      </p:cBhvr>
                                      <p:rCtr x="-4722" y="23125"/>
                                    </p:animMotion>
                                  </p:childTnLst>
                                </p:cTn>
                              </p:par>
                              <p:par>
                                <p:cTn id="201" presetID="0" presetClass="path" presetSubtype="0" accel="50000" decel="50000" fill="hold" nodeType="withEffect">
                                  <p:stCondLst>
                                    <p:cond delay="0"/>
                                  </p:stCondLst>
                                  <p:childTnLst>
                                    <p:animMotion origin="layout" path="M 1.66667E-6 0.00046 L -0.10799 0.38958 " pathEditMode="relative" rAng="0" ptsTypes="AA">
                                      <p:cBhvr>
                                        <p:cTn id="202" dur="1750" fill="hold"/>
                                        <p:tgtEl>
                                          <p:spTgt spid="4">
                                            <p:txEl>
                                              <p:pRg st="6" end="6"/>
                                            </p:txEl>
                                          </p:spTgt>
                                        </p:tgtEl>
                                        <p:attrNameLst>
                                          <p:attrName>ppt_x</p:attrName>
                                          <p:attrName>ppt_y</p:attrName>
                                        </p:attrNameLst>
                                      </p:cBhvr>
                                      <p:rCtr x="-5399" y="19444"/>
                                    </p:animMotion>
                                  </p:childTnLst>
                                </p:cTn>
                              </p:par>
                              <p:par>
                                <p:cTn id="203" presetID="0" presetClass="path" presetSubtype="0" accel="50000" decel="50000" fill="hold" nodeType="withEffect">
                                  <p:stCondLst>
                                    <p:cond delay="0"/>
                                  </p:stCondLst>
                                  <p:childTnLst>
                                    <p:animMotion origin="layout" path="M 1.94444E-6 0.00046 L -0.00417 0.3169 " pathEditMode="relative" rAng="0" ptsTypes="AA">
                                      <p:cBhvr>
                                        <p:cTn id="204" dur="1750" fill="hold"/>
                                        <p:tgtEl>
                                          <p:spTgt spid="4">
                                            <p:txEl>
                                              <p:pRg st="7" end="7"/>
                                            </p:txEl>
                                          </p:spTgt>
                                        </p:tgtEl>
                                        <p:attrNameLst>
                                          <p:attrName>ppt_x</p:attrName>
                                          <p:attrName>ppt_y</p:attrName>
                                        </p:attrNameLst>
                                      </p:cBhvr>
                                      <p:rCtr x="-208" y="15810"/>
                                    </p:animMotion>
                                  </p:childTnLst>
                                </p:cTn>
                              </p:par>
                              <p:par>
                                <p:cTn id="205" presetID="0" presetClass="path" presetSubtype="0" accel="50000" decel="50000" fill="hold" nodeType="withEffect">
                                  <p:stCondLst>
                                    <p:cond delay="0"/>
                                  </p:stCondLst>
                                  <p:childTnLst>
                                    <p:animMotion origin="layout" path="M 1.94444E-6 0.00069 L -0.0974 0.24305 " pathEditMode="relative" rAng="0" ptsTypes="AA">
                                      <p:cBhvr>
                                        <p:cTn id="206" dur="1750" fill="hold"/>
                                        <p:tgtEl>
                                          <p:spTgt spid="4">
                                            <p:txEl>
                                              <p:pRg st="8" end="8"/>
                                            </p:txEl>
                                          </p:spTgt>
                                        </p:tgtEl>
                                        <p:attrNameLst>
                                          <p:attrName>ppt_x</p:attrName>
                                          <p:attrName>ppt_y</p:attrName>
                                        </p:attrNameLst>
                                      </p:cBhvr>
                                      <p:rCtr x="-4878" y="12106"/>
                                    </p:animMotion>
                                  </p:childTnLst>
                                </p:cTn>
                              </p:par>
                              <p:par>
                                <p:cTn id="207" presetID="0" presetClass="path" presetSubtype="0" accel="50000" decel="50000" fill="hold" nodeType="withEffect">
                                  <p:stCondLst>
                                    <p:cond delay="0"/>
                                  </p:stCondLst>
                                  <p:childTnLst>
                                    <p:animMotion origin="layout" path="M -1.11111E-6 0.00023 L -0.12691 0.1699 " pathEditMode="relative" rAng="0" ptsTypes="AA">
                                      <p:cBhvr>
                                        <p:cTn id="208" dur="1750" fill="hold"/>
                                        <p:tgtEl>
                                          <p:spTgt spid="4">
                                            <p:txEl>
                                              <p:pRg st="9" end="9"/>
                                            </p:txEl>
                                          </p:spTgt>
                                        </p:tgtEl>
                                        <p:attrNameLst>
                                          <p:attrName>ppt_x</p:attrName>
                                          <p:attrName>ppt_y</p:attrName>
                                        </p:attrNameLst>
                                      </p:cBhvr>
                                      <p:rCtr x="-6354" y="8472"/>
                                    </p:animMotion>
                                  </p:childTnLst>
                                </p:cTn>
                              </p:par>
                              <p:par>
                                <p:cTn id="209" presetID="0" presetClass="path" presetSubtype="0" accel="50000" decel="50000" fill="hold" nodeType="withEffect">
                                  <p:stCondLst>
                                    <p:cond delay="0"/>
                                  </p:stCondLst>
                                  <p:childTnLst>
                                    <p:animMotion origin="layout" path="M 4.72222E-6 0.00023 L -0.04792 0.09629 " pathEditMode="relative" rAng="0" ptsTypes="AA">
                                      <p:cBhvr>
                                        <p:cTn id="210" dur="1750" fill="hold"/>
                                        <p:tgtEl>
                                          <p:spTgt spid="4">
                                            <p:txEl>
                                              <p:pRg st="10" end="10"/>
                                            </p:txEl>
                                          </p:spTgt>
                                        </p:tgtEl>
                                        <p:attrNameLst>
                                          <p:attrName>ppt_x</p:attrName>
                                          <p:attrName>ppt_y</p:attrName>
                                        </p:attrNameLst>
                                      </p:cBhvr>
                                      <p:rCtr x="-2396" y="4792"/>
                                    </p:animMotion>
                                  </p:childTnLst>
                                </p:cTn>
                              </p:par>
                              <p:par>
                                <p:cTn id="211" presetID="0" presetClass="path" presetSubtype="0" accel="50000" decel="50000" fill="hold" nodeType="withEffect">
                                  <p:stCondLst>
                                    <p:cond delay="0"/>
                                  </p:stCondLst>
                                  <p:childTnLst>
                                    <p:animMotion origin="layout" path="M 0 0.00069 L -0.08507 0.02338 " pathEditMode="relative" rAng="0" ptsTypes="AA">
                                      <p:cBhvr>
                                        <p:cTn id="212" dur="1750" fill="hold"/>
                                        <p:tgtEl>
                                          <p:spTgt spid="4">
                                            <p:txEl>
                                              <p:pRg st="11" end="11"/>
                                            </p:txEl>
                                          </p:spTgt>
                                        </p:tgtEl>
                                        <p:attrNameLst>
                                          <p:attrName>ppt_x</p:attrName>
                                          <p:attrName>ppt_y</p:attrName>
                                        </p:attrNameLst>
                                      </p:cBhvr>
                                      <p:rCtr x="-4253" y="1134"/>
                                    </p:animMotion>
                                  </p:childTnLst>
                                </p:cTn>
                              </p:par>
                              <p:par>
                                <p:cTn id="213" presetID="0" presetClass="path" presetSubtype="0" accel="50000" decel="50000" fill="hold" nodeType="withEffect">
                                  <p:stCondLst>
                                    <p:cond delay="0"/>
                                  </p:stCondLst>
                                  <p:childTnLst>
                                    <p:animMotion origin="layout" path="M 3.05556E-6 0.00069 L -0.06146 -0.05 " pathEditMode="relative" rAng="0" ptsTypes="AA">
                                      <p:cBhvr>
                                        <p:cTn id="214" dur="1750" fill="hold"/>
                                        <p:tgtEl>
                                          <p:spTgt spid="4">
                                            <p:txEl>
                                              <p:pRg st="12" end="12"/>
                                            </p:txEl>
                                          </p:spTgt>
                                        </p:tgtEl>
                                        <p:attrNameLst>
                                          <p:attrName>ppt_x</p:attrName>
                                          <p:attrName>ppt_y</p:attrName>
                                        </p:attrNameLst>
                                      </p:cBhvr>
                                      <p:rCtr x="-3073"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977"/>
          <a:stretch/>
        </p:blipFill>
        <p:spPr>
          <a:xfrm>
            <a:off x="-1" y="0"/>
            <a:ext cx="9144001" cy="6858000"/>
          </a:xfrm>
        </p:spPr>
      </p:pic>
    </p:spTree>
    <p:extLst>
      <p:ext uri="{BB962C8B-B14F-4D97-AF65-F5344CB8AC3E}">
        <p14:creationId xmlns:p14="http://schemas.microsoft.com/office/powerpoint/2010/main" val="51769765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7998" r="4752"/>
          <a:stretch/>
        </p:blipFill>
        <p:spPr>
          <a:xfrm>
            <a:off x="0" y="0"/>
            <a:ext cx="9144000" cy="6858000"/>
          </a:xfrm>
          <a:prstGeom prst="rect">
            <a:avLst/>
          </a:prstGeom>
        </p:spPr>
      </p:pic>
      <p:pic>
        <p:nvPicPr>
          <p:cNvPr id="7" name="watercolor-flam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46742" b="33066"/>
          <a:stretch>
            <a:fillRect/>
          </a:stretch>
        </p:blipFill>
        <p:spPr>
          <a:xfrm>
            <a:off x="1143001" y="950976"/>
            <a:ext cx="6477000" cy="2838691"/>
          </a:xfrm>
          <a:prstGeom prst="rect">
            <a:avLst/>
          </a:prstGeom>
          <a:ln>
            <a:solidFill>
              <a:schemeClr val="bg1"/>
            </a:solidFill>
          </a:ln>
        </p:spPr>
      </p:pic>
      <p:sp>
        <p:nvSpPr>
          <p:cNvPr id="4" name="Rectangle 4"/>
          <p:cNvSpPr>
            <a:spLocks noChangeArrowheads="1"/>
          </p:cNvSpPr>
          <p:nvPr/>
        </p:nvSpPr>
        <p:spPr bwMode="auto">
          <a:xfrm>
            <a:off x="1371600" y="1066800"/>
            <a:ext cx="6392119"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FadeDown">
              <a:avLst/>
            </a:prstTxWarp>
            <a:scene3d>
              <a:camera prst="orthographicFront"/>
              <a:lightRig rig="sunset" dir="tl"/>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Hope</a:t>
            </a:r>
            <a:endParaRPr lang="en-US" sz="8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5" name="Rectangle 12"/>
          <p:cNvSpPr>
            <a:spLocks noChangeArrowheads="1"/>
          </p:cNvSpPr>
          <p:nvPr/>
        </p:nvSpPr>
        <p:spPr bwMode="auto">
          <a:xfrm>
            <a:off x="3124200" y="3733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Ron Bert</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12"/>
          <p:cNvSpPr>
            <a:spLocks noChangeArrowheads="1"/>
          </p:cNvSpPr>
          <p:nvPr/>
        </p:nvSpPr>
        <p:spPr bwMode="auto">
          <a:xfrm>
            <a:off x="2514600" y="4838700"/>
            <a:ext cx="4114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March 6, 2016</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8" descr="PowerPoint Slide Show - [TheRock]"/>
          <p:cNvPicPr>
            <a:picLocks noChangeAspect="1"/>
          </p:cNvPicPr>
          <p:nvPr/>
        </p:nvPicPr>
        <p:blipFill rotWithShape="1">
          <a:blip r:embed="rId7">
            <a:clrChange>
              <a:clrFrom>
                <a:srgbClr val="FF0000"/>
              </a:clrFrom>
              <a:clrTo>
                <a:srgbClr val="FF0000">
                  <a:alpha val="0"/>
                </a:srgbClr>
              </a:clrTo>
            </a:clrChange>
            <a:extLst>
              <a:ext uri="{28A0092B-C50C-407E-A947-70E740481C1C}">
                <a14:useLocalDpi xmlns:a14="http://schemas.microsoft.com/office/drawing/2010/main" val="0"/>
              </a:ext>
            </a:extLst>
          </a:blip>
          <a:srcRect l="12152" r="12405" b="44430"/>
          <a:stretch/>
        </p:blipFill>
        <p:spPr>
          <a:xfrm>
            <a:off x="-54864" y="0"/>
            <a:ext cx="9217152" cy="3818893"/>
          </a:xfrm>
          <a:prstGeom prst="rect">
            <a:avLst/>
          </a:prstGeom>
        </p:spPr>
      </p:pic>
      <p:sp>
        <p:nvSpPr>
          <p:cNvPr id="8" name="Rectangle 4"/>
          <p:cNvSpPr txBox="1">
            <a:spLocks noChangeArrowheads="1"/>
          </p:cNvSpPr>
          <p:nvPr/>
        </p:nvSpPr>
        <p:spPr bwMode="auto">
          <a:xfrm rot="19862467">
            <a:off x="1940427" y="1368081"/>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Left">
              <a:avLst/>
            </a:prstTxWarp>
            <a:scene3d>
              <a:camera prst="orthographicFront"/>
              <a:lightRig rig="glow" dir="tl"/>
            </a:scene3d>
            <a:sp3d extrusionH="25400" contourW="8890">
              <a:bevelT w="38100" h="11430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glow rad="38100">
                    <a:schemeClr val="tx1"/>
                  </a:glow>
                  <a:outerShdw blurRad="50800" dist="39000" dir="5460000" algn="tl">
                    <a:srgbClr val="000000">
                      <a:alpha val="38000"/>
                    </a:srgbClr>
                  </a:outerShdw>
                </a:effectLst>
                <a:latin typeface="+mj-lt"/>
              </a:rPr>
              <a:t>PART 2</a:t>
            </a:r>
            <a:endParaRPr lang="en-US" sz="9600" b="1" i="1" kern="0" dirty="0">
              <a:ln w="11430"/>
              <a:solidFill>
                <a:srgbClr val="00B0F0"/>
              </a:solidFill>
              <a:effectLst>
                <a:glow rad="38100">
                  <a:schemeClr val="tx1"/>
                </a:glow>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37584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 presetClass="mediacall" presetSubtype="0" fill="hold" nodeType="withEffect">
                                  <p:stCondLst>
                                    <p:cond delay="0"/>
                                  </p:stCondLst>
                                  <p:childTnLst>
                                    <p:cmd type="call" cmd="playFrom(0.0)">
                                      <p:cBhvr>
                                        <p:cTn id="12" dur="16000"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0" presetClass="entr" presetSubtype="0" fill="hold" grpId="0" nodeType="withEffect">
                                  <p:stCondLst>
                                    <p:cond delay="125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750">
                                          <p:stCondLst>
                                            <p:cond delay="0"/>
                                          </p:stCondLst>
                                        </p:cTn>
                                        <p:tgtEl>
                                          <p:spTgt spid="8"/>
                                        </p:tgtEl>
                                      </p:cBhvr>
                                    </p:animEffect>
                                    <p:anim to="" calcmode="lin" valueType="num">
                                      <p:cBhvr>
                                        <p:cTn id="29" dur="75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75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0" presetClass="exit" presetSubtype="0" fill="hold" grpId="1" nodeType="withEffect">
                                  <p:stCondLst>
                                    <p:cond delay="0"/>
                                  </p:stCondLst>
                                  <p:childTnLst>
                                    <p:set>
                                      <p:cBhvr>
                                        <p:cTn id="41" dur="1" fill="hold">
                                          <p:stCondLst>
                                            <p:cond delay="999"/>
                                          </p:stCondLst>
                                        </p:cTn>
                                        <p:tgtEl>
                                          <p:spTgt spid="4"/>
                                        </p:tgtEl>
                                        <p:attrNameLst>
                                          <p:attrName>style.visibility</p:attrName>
                                        </p:attrNameLst>
                                      </p:cBhvr>
                                      <p:to>
                                        <p:strVal val="hidden"/>
                                      </p:to>
                                    </p:set>
                                    <p:animEffect transition="out" filter="dissolve">
                                      <p:cBhvr>
                                        <p:cTn id="42" dur="1000">
                                          <p:stCondLst>
                                            <p:cond delay="0"/>
                                          </p:stCondLst>
                                        </p:cTn>
                                        <p:tgtEl>
                                          <p:spTgt spid="4"/>
                                        </p:tgtEl>
                                      </p:cBhvr>
                                    </p:animEffect>
                                    <p:anim to="" calcmode="lin" valueType="num">
                                      <p:cBhvr>
                                        <p:cTn id="4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5" presetID="1" presetClass="exit" presetSubtype="0" fill="hold" nodeType="withEffect">
                                  <p:stCondLst>
                                    <p:cond delay="0"/>
                                  </p:stCondLst>
                                  <p:childTnLst>
                                    <p:set>
                                      <p:cBhvr>
                                        <p:cTn id="46" dur="1" fill="hold">
                                          <p:stCondLst>
                                            <p:cond delay="0"/>
                                          </p:stCondLst>
                                        </p:cTn>
                                        <p:tgtEl>
                                          <p:spTgt spid="7"/>
                                        </p:tgtEl>
                                        <p:attrNameLst>
                                          <p:attrName>style.visibility</p:attrName>
                                        </p:attrNameLst>
                                      </p:cBhvr>
                                      <p:to>
                                        <p:strVal val="hidden"/>
                                      </p:to>
                                    </p:set>
                                    <p:cmd type="call" cmd="stop">
                                      <p:cBhvr>
                                        <p:cTn id="47" dur="1">
                                          <p:stCondLst>
                                            <p:cond delay="0"/>
                                          </p:stCondLst>
                                        </p:cTn>
                                        <p:tgtEl>
                                          <p:spTgt spid="7"/>
                                        </p:tgtEl>
                                      </p:cBhvr>
                                    </p:cmd>
                                  </p:childTnLst>
                                </p:cTn>
                              </p:par>
                              <p:par>
                                <p:cTn id="48" presetID="9" presetClass="exit" presetSubtype="0" fill="hold" grpId="1" nodeType="withEffect">
                                  <p:stCondLst>
                                    <p:cond delay="750"/>
                                  </p:stCondLst>
                                  <p:childTnLst>
                                    <p:animEffect transition="out" filter="dissolve">
                                      <p:cBhvr>
                                        <p:cTn id="49" dur="1500"/>
                                        <p:tgtEl>
                                          <p:spTgt spid="5"/>
                                        </p:tgtEl>
                                      </p:cBhvr>
                                    </p:animEffect>
                                    <p:set>
                                      <p:cBhvr>
                                        <p:cTn id="50" dur="1" fill="hold">
                                          <p:stCondLst>
                                            <p:cond delay="1499"/>
                                          </p:stCondLst>
                                        </p:cTn>
                                        <p:tgtEl>
                                          <p:spTgt spid="5"/>
                                        </p:tgtEl>
                                        <p:attrNameLst>
                                          <p:attrName>style.visibility</p:attrName>
                                        </p:attrNameLst>
                                      </p:cBhvr>
                                      <p:to>
                                        <p:strVal val="hidden"/>
                                      </p:to>
                                    </p:set>
                                  </p:childTnLst>
                                </p:cTn>
                              </p:par>
                              <p:par>
                                <p:cTn id="51" presetID="0" presetClass="path" presetSubtype="0" accel="50000" decel="50000" fill="hold" grpId="2" nodeType="withEffect">
                                  <p:stCondLst>
                                    <p:cond delay="750"/>
                                  </p:stCondLst>
                                  <p:childTnLst>
                                    <p:animMotion origin="layout" path="M 3.33333E-6 3.13599E-6 L 3.33333E-6 0.23034 " pathEditMode="relative" rAng="0" ptsTypes="AA">
                                      <p:cBhvr>
                                        <p:cTn id="52" dur="1500" fill="hold"/>
                                        <p:tgtEl>
                                          <p:spTgt spid="5"/>
                                        </p:tgtEl>
                                        <p:attrNameLst>
                                          <p:attrName>ppt_x</p:attrName>
                                          <p:attrName>ppt_y</p:attrName>
                                        </p:attrNameLst>
                                      </p:cBhvr>
                                      <p:rCtr x="0" y="11517"/>
                                    </p:animMotion>
                                  </p:childTnLst>
                                </p:cTn>
                              </p:par>
                              <p:par>
                                <p:cTn id="53" presetID="31" presetClass="exit" presetSubtype="0" fill="hold" grpId="1" nodeType="withEffect">
                                  <p:stCondLst>
                                    <p:cond delay="1500"/>
                                  </p:stCondLst>
                                  <p:childTnLst>
                                    <p:anim calcmode="lin" valueType="num">
                                      <p:cBhvr>
                                        <p:cTn id="54" dur="1000"/>
                                        <p:tgtEl>
                                          <p:spTgt spid="6"/>
                                        </p:tgtEl>
                                        <p:attrNameLst>
                                          <p:attrName>ppt_w</p:attrName>
                                        </p:attrNameLst>
                                      </p:cBhvr>
                                      <p:tavLst>
                                        <p:tav tm="0">
                                          <p:val>
                                            <p:strVal val="ppt_w"/>
                                          </p:val>
                                        </p:tav>
                                        <p:tav tm="100000">
                                          <p:val>
                                            <p:fltVal val="0"/>
                                          </p:val>
                                        </p:tav>
                                      </p:tavLst>
                                    </p:anim>
                                    <p:anim calcmode="lin" valueType="num">
                                      <p:cBhvr>
                                        <p:cTn id="55" dur="1000"/>
                                        <p:tgtEl>
                                          <p:spTgt spid="6"/>
                                        </p:tgtEl>
                                        <p:attrNameLst>
                                          <p:attrName>ppt_h</p:attrName>
                                        </p:attrNameLst>
                                      </p:cBhvr>
                                      <p:tavLst>
                                        <p:tav tm="0">
                                          <p:val>
                                            <p:strVal val="ppt_h"/>
                                          </p:val>
                                        </p:tav>
                                        <p:tav tm="100000">
                                          <p:val>
                                            <p:fltVal val="0"/>
                                          </p:val>
                                        </p:tav>
                                      </p:tavLst>
                                    </p:anim>
                                    <p:anim calcmode="lin" valueType="num">
                                      <p:cBhvr>
                                        <p:cTn id="56" dur="1000"/>
                                        <p:tgtEl>
                                          <p:spTgt spid="6"/>
                                        </p:tgtEl>
                                        <p:attrNameLst>
                                          <p:attrName>style.rotation</p:attrName>
                                        </p:attrNameLst>
                                      </p:cBhvr>
                                      <p:tavLst>
                                        <p:tav tm="0">
                                          <p:val>
                                            <p:fltVal val="0"/>
                                          </p:val>
                                        </p:tav>
                                        <p:tav tm="100000">
                                          <p:val>
                                            <p:fltVal val="90"/>
                                          </p:val>
                                        </p:tav>
                                      </p:tavLst>
                                    </p:anim>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
                </p:tgtEl>
              </p:cMediaNode>
            </p:video>
          </p:childTnLst>
        </p:cTn>
      </p:par>
    </p:tnLst>
    <p:bldLst>
      <p:bldP spid="4" grpId="0"/>
      <p:bldP spid="4" grpId="1"/>
      <p:bldP spid="5" grpId="0"/>
      <p:bldP spid="5" grpId="1"/>
      <p:bldP spid="5" grpId="2"/>
      <p:bldP spid="6" grpId="0"/>
      <p:bldP spid="6" grpId="1"/>
      <p:bldP spid="8" grpId="0"/>
      <p:bldP spid="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226"/>
          <a:stretch/>
        </p:blipFill>
        <p:spPr>
          <a:xfrm>
            <a:off x="2583" y="0"/>
            <a:ext cx="9144000" cy="6858000"/>
          </a:xfrm>
          <a:prstGeom prst="rect">
            <a:avLst/>
          </a:prstGeom>
        </p:spPr>
      </p:pic>
      <p:sp>
        <p:nvSpPr>
          <p:cNvPr id="2" name="Title 1"/>
          <p:cNvSpPr>
            <a:spLocks noGrp="1"/>
          </p:cNvSpPr>
          <p:nvPr>
            <p:ph type="title"/>
          </p:nvPr>
        </p:nvSpPr>
        <p:spPr>
          <a:xfrm>
            <a:off x="381000" y="838200"/>
            <a:ext cx="8382000" cy="5029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Blessed be the God and Father    of our Lord Jesus Christ, who according to His abundant mercy has begotten us again to a living hope through the resurrection of Jesus Christ from the dead,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Peter 1:3</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6" name="Title 1"/>
          <p:cNvSpPr txBox="1">
            <a:spLocks/>
          </p:cNvSpPr>
          <p:nvPr/>
        </p:nvSpPr>
        <p:spPr>
          <a:xfrm>
            <a:off x="6096000" y="2837727"/>
            <a:ext cx="2628900" cy="972273"/>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a living</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Title 1"/>
          <p:cNvSpPr txBox="1">
            <a:spLocks/>
          </p:cNvSpPr>
          <p:nvPr/>
        </p:nvSpPr>
        <p:spPr>
          <a:xfrm>
            <a:off x="76200" y="3505200"/>
            <a:ext cx="19812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32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Title 1"/>
          <p:cNvSpPr txBox="1">
            <a:spLocks/>
          </p:cNvSpPr>
          <p:nvPr/>
        </p:nvSpPr>
        <p:spPr>
          <a:xfrm>
            <a:off x="1447800" y="3505200"/>
            <a:ext cx="6705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rPr>
              <a:t>through the resurrection</a:t>
            </a:r>
            <a:endParaRPr lang="en-US"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endParaRPr>
          </a:p>
        </p:txBody>
      </p:sp>
      <p:sp>
        <p:nvSpPr>
          <p:cNvPr id="9" name="Title 1"/>
          <p:cNvSpPr txBox="1">
            <a:spLocks/>
          </p:cNvSpPr>
          <p:nvPr/>
        </p:nvSpPr>
        <p:spPr>
          <a:xfrm>
            <a:off x="7543800" y="3505200"/>
            <a:ext cx="116205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of</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0" name="Title 1"/>
          <p:cNvSpPr txBox="1">
            <a:spLocks/>
          </p:cNvSpPr>
          <p:nvPr/>
        </p:nvSpPr>
        <p:spPr>
          <a:xfrm>
            <a:off x="762000" y="4191000"/>
            <a:ext cx="37338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7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Jesus Christ</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par>
                                <p:cTn id="9" presetID="6" presetClass="entr" presetSubtype="32" fill="hold" grpId="2"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0" presetClass="path" presetSubtype="0" accel="50000" decel="50000" fill="hold" grpId="2" nodeType="withEffect">
                                  <p:stCondLst>
                                    <p:cond delay="0"/>
                                  </p:stCondLst>
                                  <p:childTnLst>
                                    <p:animMotion origin="layout" path="M 3.33333E-6 -2.22222E-6 C 0.00538 -0.02245 0.01076 -0.04467 0.00382 -0.0743 C -0.00313 -0.10393 -0.01042 -0.14953 -0.04184 -0.17708 C -0.07327 -0.20463 -0.13872 -0.23125 -0.18455 -0.24028 C -0.23039 -0.2493 -0.28073 -0.23889 -0.31702 -0.23148 C -0.3533 -0.22407 -0.38368 -0.20903 -0.40209 -0.19583 C -0.42049 -0.18264 -0.42604 -0.1706 -0.42795 -0.15254 C -0.42986 -0.13449 -0.41632 -0.10069 -0.41337 -0.08703 " pathEditMode="relative" rAng="0" ptsTypes="aaaaaaaa">
                                      <p:cBhvr>
                                        <p:cTn id="30" dur="2000" fill="hold"/>
                                        <p:tgtEl>
                                          <p:spTgt spid="6"/>
                                        </p:tgtEl>
                                        <p:attrNameLst>
                                          <p:attrName>ppt_x</p:attrName>
                                          <p:attrName>ppt_y</p:attrName>
                                        </p:attrNameLst>
                                      </p:cBhvr>
                                      <p:rCtr x="-20955" y="-12477"/>
                                    </p:animMotion>
                                  </p:childTnLst>
                                </p:cTn>
                              </p:par>
                              <p:par>
                                <p:cTn id="31" presetID="0" presetClass="path" presetSubtype="0" accel="50000" decel="50000" fill="hold" grpId="2" nodeType="withEffect">
                                  <p:stCondLst>
                                    <p:cond delay="0"/>
                                  </p:stCondLst>
                                  <p:childTnLst>
                                    <p:animMotion origin="layout" path="M 3.33333E-6 -3.33333E-6 C -0.00712 -0.01944 -0.01407 -0.03865 -0.01511 -0.06412 C -0.01615 -0.08958 -0.02188 -0.13379 -0.00625 -0.15347 C 0.00937 -0.17314 0.00312 -0.17708 0.07847 -0.18217 C 0.15382 -0.18727 0.36944 -0.18402 0.446 -0.18449 " pathEditMode="relative" rAng="0" ptsTypes="aaaaa">
                                      <p:cBhvr>
                                        <p:cTn id="32" dur="2000" fill="hold"/>
                                        <p:tgtEl>
                                          <p:spTgt spid="7"/>
                                        </p:tgtEl>
                                        <p:attrNameLst>
                                          <p:attrName>ppt_x</p:attrName>
                                          <p:attrName>ppt_y</p:attrName>
                                        </p:attrNameLst>
                                      </p:cBhvr>
                                      <p:rCtr x="21198" y="-9375"/>
                                    </p:animMotion>
                                  </p:childTnLst>
                                </p:cTn>
                              </p:par>
                              <p:par>
                                <p:cTn id="33" presetID="0" presetClass="path" presetSubtype="0" accel="50000" decel="50000" fill="hold" grpId="2" nodeType="withEffect">
                                  <p:stCondLst>
                                    <p:cond delay="0"/>
                                  </p:stCondLst>
                                  <p:childTnLst>
                                    <p:animMotion origin="layout" path="M 0 -3.33333E-6 L -0.04878 -0.08611 " pathEditMode="relative" rAng="0" ptsTypes="AA">
                                      <p:cBhvr>
                                        <p:cTn id="34" dur="2000" fill="hold"/>
                                        <p:tgtEl>
                                          <p:spTgt spid="8"/>
                                        </p:tgtEl>
                                        <p:attrNameLst>
                                          <p:attrName>ppt_x</p:attrName>
                                          <p:attrName>ppt_y</p:attrName>
                                        </p:attrNameLst>
                                      </p:cBhvr>
                                      <p:rCtr x="-2448" y="-4306"/>
                                    </p:animMotion>
                                  </p:childTnLst>
                                </p:cTn>
                              </p:par>
                              <p:par>
                                <p:cTn id="35" presetID="0" presetClass="path" presetSubtype="0" accel="50000" decel="50000" fill="hold" grpId="2" nodeType="withEffect">
                                  <p:stCondLst>
                                    <p:cond delay="0"/>
                                  </p:stCondLst>
                                  <p:childTnLst>
                                    <p:animMotion origin="layout" path="M -1.66667E-6 -3.33333E-6 C -1.66667E-6 0.02848 0.0007 0.05324 -0.01771 0.0794 C -0.03611 0.10556 -0.05 0.14283 -0.11007 0.15764 C -0.17014 0.17246 -0.31354 0.16783 -0.37778 0.16783 C -0.44201 0.16783 -0.46805 0.16459 -0.49601 0.15787 C -0.52396 0.15116 -0.53316 0.14098 -0.54514 0.12778 C -0.55712 0.11459 -0.56371 0.09815 -0.56771 0.07894 C -0.5717 0.05973 -0.56927 0.02616 -0.56962 0.01227 " pathEditMode="relative" rAng="0" ptsTypes="aaaaaaaa">
                                      <p:cBhvr>
                                        <p:cTn id="36" dur="2000" fill="hold"/>
                                        <p:tgtEl>
                                          <p:spTgt spid="9"/>
                                        </p:tgtEl>
                                        <p:attrNameLst>
                                          <p:attrName>ppt_x</p:attrName>
                                          <p:attrName>ppt_y</p:attrName>
                                        </p:attrNameLst>
                                      </p:cBhvr>
                                      <p:rCtr x="-28559" y="8611"/>
                                    </p:animMotion>
                                  </p:childTnLst>
                                </p:cTn>
                              </p:par>
                              <p:par>
                                <p:cTn id="37" presetID="0" presetClass="path" presetSubtype="0" accel="50000" decel="50000" fill="hold" grpId="2" nodeType="withEffect">
                                  <p:stCondLst>
                                    <p:cond delay="0"/>
                                  </p:stCondLst>
                                  <p:childTnLst>
                                    <p:animMotion origin="layout" path="M 0 -3.33333E-6 C 0.03073 -0.00092 0.06146 -0.00162 0.08993 -0.00162 C 0.1184 -0.00162 0.15226 0.00232 0.17083 -3.33333E-6 C 0.18941 -0.00231 0.19392 -0.00902 0.20104 -0.0162 C 0.20816 -0.02338 0.20955 -0.03125 0.21354 -0.04282 C 0.21753 -0.05439 0.22257 -0.07639 0.225 -0.08518 " pathEditMode="relative" rAng="0" ptsTypes="aaaaaa">
                                      <p:cBhvr>
                                        <p:cTn id="38" dur="2000" fill="hold"/>
                                        <p:tgtEl>
                                          <p:spTgt spid="10"/>
                                        </p:tgtEl>
                                        <p:attrNameLst>
                                          <p:attrName>ppt_x</p:attrName>
                                          <p:attrName>ppt_y</p:attrName>
                                        </p:attrNameLst>
                                      </p:cBhvr>
                                      <p:rCtr x="11250" y="-4144"/>
                                    </p:animMotion>
                                  </p:childTnLst>
                                </p:cTn>
                              </p:par>
                              <p:par>
                                <p:cTn id="39" presetID="10" presetClass="exit" presetSubtype="0" fill="hold" grpId="1" nodeType="withEffect">
                                  <p:stCondLst>
                                    <p:cond delay="0"/>
                                  </p:stCondLst>
                                  <p:childTnLst>
                                    <p:animEffect transition="out" filter="fade">
                                      <p:cBhvr>
                                        <p:cTn id="40" dur="1250"/>
                                        <p:tgtEl>
                                          <p:spTgt spid="2"/>
                                        </p:tgtEl>
                                      </p:cBhvr>
                                    </p:animEffect>
                                    <p:set>
                                      <p:cBhvr>
                                        <p:cTn id="41"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6" grpId="1"/>
      <p:bldP spid="6" grpId="2"/>
      <p:bldP spid="7" grpId="1"/>
      <p:bldP spid="7" grpId="2"/>
      <p:bldP spid="8" grpId="1"/>
      <p:bldP spid="8" grpId="2"/>
      <p:bldP spid="9" grpId="1"/>
      <p:bldP spid="9" grpId="2"/>
      <p:bldP spid="10" grpId="1"/>
      <p:bldP spid="10"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91" r="5743"/>
          <a:stretch/>
        </p:blipFill>
        <p:spPr>
          <a:xfrm>
            <a:off x="0" y="0"/>
            <a:ext cx="9144000" cy="6858000"/>
          </a:xfrm>
          <a:prstGeom prst="rect">
            <a:avLst/>
          </a:prstGeom>
        </p:spPr>
      </p:pic>
      <p:sp>
        <p:nvSpPr>
          <p:cNvPr id="16" name="Rectangle 5"/>
          <p:cNvSpPr>
            <a:spLocks noChangeArrowheads="1"/>
          </p:cNvSpPr>
          <p:nvPr/>
        </p:nvSpPr>
        <p:spPr bwMode="auto">
          <a:xfrm>
            <a:off x="457200" y="5105400"/>
            <a:ext cx="457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660066"/>
                </a:solidFill>
                <a:latin typeface="+mj-lt"/>
              </a:rPr>
              <a:t>He will</a:t>
            </a:r>
            <a:endParaRPr lang="en-US" altLang="en-US" sz="4500" b="1" i="1" dirty="0">
              <a:solidFill>
                <a:srgbClr val="660066"/>
              </a:solidFill>
              <a:latin typeface="+mj-lt"/>
            </a:endParaRPr>
          </a:p>
        </p:txBody>
      </p:sp>
      <p:sp>
        <p:nvSpPr>
          <p:cNvPr id="17" name="Rectangle 5"/>
          <p:cNvSpPr>
            <a:spLocks noChangeArrowheads="1"/>
          </p:cNvSpPr>
          <p:nvPr/>
        </p:nvSpPr>
        <p:spPr bwMode="auto">
          <a:xfrm>
            <a:off x="1143000" y="5109170"/>
            <a:ext cx="3200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0000CC"/>
                </a:solidFill>
                <a:latin typeface="+mj-lt"/>
              </a:rPr>
              <a:t>He will</a:t>
            </a:r>
            <a:endParaRPr lang="en-US" altLang="en-US" sz="4500" b="1" i="1" dirty="0">
              <a:solidFill>
                <a:srgbClr val="0000CC"/>
              </a:solidFill>
              <a:latin typeface="+mj-lt"/>
            </a:endParaRPr>
          </a:p>
        </p:txBody>
      </p:sp>
      <p:sp>
        <p:nvSpPr>
          <p:cNvPr id="18" name="Rectangle 5"/>
          <p:cNvSpPr>
            <a:spLocks noChangeArrowheads="1"/>
          </p:cNvSpPr>
          <p:nvPr/>
        </p:nvSpPr>
        <p:spPr bwMode="auto">
          <a:xfrm>
            <a:off x="1066800" y="5105400"/>
            <a:ext cx="335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3399FF"/>
                </a:solidFill>
                <a:latin typeface="+mj-lt"/>
              </a:rPr>
              <a:t>He will</a:t>
            </a:r>
            <a:endParaRPr lang="en-US" altLang="en-US" sz="4500" b="1" i="1" dirty="0">
              <a:solidFill>
                <a:srgbClr val="3399FF"/>
              </a:solidFill>
              <a:latin typeface="+mj-lt"/>
            </a:endParaRPr>
          </a:p>
        </p:txBody>
      </p:sp>
      <p:sp>
        <p:nvSpPr>
          <p:cNvPr id="19" name="Rectangle 5"/>
          <p:cNvSpPr>
            <a:spLocks noChangeArrowheads="1"/>
          </p:cNvSpPr>
          <p:nvPr/>
        </p:nvSpPr>
        <p:spPr bwMode="auto">
          <a:xfrm>
            <a:off x="1219200" y="51054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009900"/>
                </a:solidFill>
                <a:latin typeface="+mj-lt"/>
              </a:rPr>
              <a:t>He will</a:t>
            </a:r>
            <a:endParaRPr lang="en-US" altLang="en-US" sz="4500" b="1" i="1" dirty="0">
              <a:solidFill>
                <a:srgbClr val="009900"/>
              </a:solidFill>
              <a:latin typeface="+mj-lt"/>
            </a:endParaRPr>
          </a:p>
        </p:txBody>
      </p:sp>
      <p:sp>
        <p:nvSpPr>
          <p:cNvPr id="20" name="Rectangle 5"/>
          <p:cNvSpPr>
            <a:spLocks noChangeArrowheads="1"/>
          </p:cNvSpPr>
          <p:nvPr/>
        </p:nvSpPr>
        <p:spPr bwMode="auto">
          <a:xfrm>
            <a:off x="1219200" y="51054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00FF00"/>
                </a:solidFill>
                <a:latin typeface="+mj-lt"/>
              </a:rPr>
              <a:t>He will</a:t>
            </a:r>
            <a:endParaRPr lang="en-US" altLang="en-US" sz="4500" b="1" i="1" dirty="0">
              <a:solidFill>
                <a:srgbClr val="00FF00"/>
              </a:solidFill>
              <a:latin typeface="+mj-lt"/>
            </a:endParaRPr>
          </a:p>
        </p:txBody>
      </p:sp>
      <p:sp>
        <p:nvSpPr>
          <p:cNvPr id="21" name="Rectangle 5"/>
          <p:cNvSpPr>
            <a:spLocks noChangeArrowheads="1"/>
          </p:cNvSpPr>
          <p:nvPr/>
        </p:nvSpPr>
        <p:spPr bwMode="auto">
          <a:xfrm>
            <a:off x="1143000" y="5105400"/>
            <a:ext cx="3200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FFFF00"/>
                </a:solidFill>
                <a:latin typeface="+mj-lt"/>
              </a:rPr>
              <a:t>He will</a:t>
            </a:r>
            <a:endParaRPr lang="en-US" altLang="en-US" sz="4500" b="1" i="1" dirty="0">
              <a:solidFill>
                <a:srgbClr val="FFFF00"/>
              </a:solidFill>
              <a:latin typeface="+mj-lt"/>
            </a:endParaRPr>
          </a:p>
        </p:txBody>
      </p:sp>
      <p:sp>
        <p:nvSpPr>
          <p:cNvPr id="22" name="Rectangle 5"/>
          <p:cNvSpPr>
            <a:spLocks noChangeArrowheads="1"/>
          </p:cNvSpPr>
          <p:nvPr/>
        </p:nvSpPr>
        <p:spPr bwMode="auto">
          <a:xfrm>
            <a:off x="1466850" y="5105400"/>
            <a:ext cx="25717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latin typeface="+mj-lt"/>
              </a:rPr>
              <a:t>  </a:t>
            </a:r>
            <a:r>
              <a:rPr lang="en-US" altLang="en-US" sz="4500" b="1" dirty="0">
                <a:solidFill>
                  <a:srgbClr val="FF9900"/>
                </a:solidFill>
                <a:latin typeface="+mj-lt"/>
              </a:rPr>
              <a:t>He will</a:t>
            </a:r>
            <a:endParaRPr lang="en-US" altLang="en-US" sz="4500" b="1" i="1" dirty="0">
              <a:solidFill>
                <a:srgbClr val="FF9900"/>
              </a:solidFill>
              <a:latin typeface="+mj-lt"/>
            </a:endParaRPr>
          </a:p>
        </p:txBody>
      </p:sp>
      <p:sp>
        <p:nvSpPr>
          <p:cNvPr id="23" name="Rectangle 5"/>
          <p:cNvSpPr>
            <a:spLocks noChangeArrowheads="1"/>
          </p:cNvSpPr>
          <p:nvPr/>
        </p:nvSpPr>
        <p:spPr bwMode="auto">
          <a:xfrm>
            <a:off x="1219200" y="51054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rgbClr val="FF3300"/>
                </a:solidFill>
                <a:latin typeface="+mj-lt"/>
              </a:rPr>
              <a:t>  He will</a:t>
            </a:r>
            <a:endParaRPr lang="en-US" altLang="en-US" sz="4500" b="1" i="1" dirty="0">
              <a:solidFill>
                <a:srgbClr val="FF3300"/>
              </a:solidFill>
              <a:latin typeface="+mj-lt"/>
            </a:endParaRPr>
          </a:p>
        </p:txBody>
      </p:sp>
      <p:sp>
        <p:nvSpPr>
          <p:cNvPr id="25" name="Rectangle 5"/>
          <p:cNvSpPr>
            <a:spLocks noChangeArrowheads="1"/>
          </p:cNvSpPr>
          <p:nvPr/>
        </p:nvSpPr>
        <p:spPr bwMode="auto">
          <a:xfrm>
            <a:off x="1219200" y="51054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rgbClr val="FF3300"/>
                </a:solidFill>
                <a:latin typeface="+mj-lt"/>
              </a:rPr>
              <a:t>  </a:t>
            </a:r>
            <a:r>
              <a:rPr lang="en-US" altLang="en-US" sz="4500" b="1" dirty="0">
                <a:solidFill>
                  <a:schemeClr val="bg1"/>
                </a:solidFill>
                <a:latin typeface="+mj-lt"/>
              </a:rPr>
              <a:t>He will</a:t>
            </a:r>
            <a:endParaRPr lang="en-US" altLang="en-US" sz="4500" b="1" i="1" dirty="0">
              <a:solidFill>
                <a:schemeClr val="bg1"/>
              </a:solidFill>
              <a:latin typeface="+mj-lt"/>
            </a:endParaRPr>
          </a:p>
        </p:txBody>
      </p:sp>
      <p:sp>
        <p:nvSpPr>
          <p:cNvPr id="26" name="Title 1"/>
          <p:cNvSpPr txBox="1">
            <a:spLocks/>
          </p:cNvSpPr>
          <p:nvPr/>
        </p:nvSpPr>
        <p:spPr>
          <a:xfrm>
            <a:off x="5486400" y="1840675"/>
            <a:ext cx="106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5" name="Title 1"/>
          <p:cNvSpPr txBox="1">
            <a:spLocks/>
          </p:cNvSpPr>
          <p:nvPr/>
        </p:nvSpPr>
        <p:spPr>
          <a:xfrm>
            <a:off x="1219200" y="4561573"/>
            <a:ext cx="6172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25" b="1" dirty="0">
                <a:ln w="6350" cmpd="sng">
                  <a:solidFill>
                    <a:srgbClr val="FFFF00"/>
                  </a:solidFill>
                  <a:prstDash val="solid"/>
                </a:ln>
                <a:solidFill>
                  <a:srgbClr val="00FF00"/>
                </a:solidFill>
                <a:effectLst>
                  <a:outerShdw blurRad="63500" dir="3600000" algn="tl" rotWithShape="0">
                    <a:srgbClr val="000000">
                      <a:alpha val="70000"/>
                    </a:srgbClr>
                  </a:outerShdw>
                </a:effectLst>
              </a:rPr>
              <a:t>He will still deliver us</a:t>
            </a:r>
          </a:p>
        </p:txBody>
      </p:sp>
      <p:sp>
        <p:nvSpPr>
          <p:cNvPr id="4" name="Title 1"/>
          <p:cNvSpPr txBox="1">
            <a:spLocks/>
          </p:cNvSpPr>
          <p:nvPr/>
        </p:nvSpPr>
        <p:spPr>
          <a:xfrm>
            <a:off x="6096000" y="3974275"/>
            <a:ext cx="1447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rPr>
              <a:t>trust</a:t>
            </a:r>
          </a:p>
        </p:txBody>
      </p:sp>
      <p:sp>
        <p:nvSpPr>
          <p:cNvPr id="24" name="Title 1"/>
          <p:cNvSpPr txBox="1">
            <a:spLocks/>
          </p:cNvSpPr>
          <p:nvPr/>
        </p:nvSpPr>
        <p:spPr>
          <a:xfrm>
            <a:off x="1600200" y="1840675"/>
            <a:ext cx="99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7" name="Title 1"/>
          <p:cNvSpPr txBox="1">
            <a:spLocks/>
          </p:cNvSpPr>
          <p:nvPr/>
        </p:nvSpPr>
        <p:spPr>
          <a:xfrm>
            <a:off x="2916936" y="3843211"/>
            <a:ext cx="106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457200"/>
            <a:ext cx="8382000" cy="5867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Yes, we had the sentence of death in ourselves, that we should not trust in ourselves but in God who raises the dead, who delivered us from so great a death, and does deliver us; in whom we trust that He will still deliver us,</a:t>
            </a:r>
            <a:r>
              <a:rPr lang="en-US" sz="32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2</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nd</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1:9-10</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6" name="Title 1"/>
          <p:cNvSpPr txBox="1">
            <a:spLocks/>
          </p:cNvSpPr>
          <p:nvPr/>
        </p:nvSpPr>
        <p:spPr>
          <a:xfrm>
            <a:off x="990600" y="1828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endParaRPr>
          </a:p>
        </p:txBody>
      </p:sp>
      <p:sp>
        <p:nvSpPr>
          <p:cNvPr id="7" name="Title 1"/>
          <p:cNvSpPr txBox="1">
            <a:spLocks/>
          </p:cNvSpPr>
          <p:nvPr/>
        </p:nvSpPr>
        <p:spPr>
          <a:xfrm>
            <a:off x="1981200" y="533400"/>
            <a:ext cx="914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47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9" name="Title 1"/>
          <p:cNvSpPr txBox="1">
            <a:spLocks/>
          </p:cNvSpPr>
          <p:nvPr/>
        </p:nvSpPr>
        <p:spPr>
          <a:xfrm>
            <a:off x="1828800" y="3200400"/>
            <a:ext cx="990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rPr>
              <a:t>o</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endParaRPr>
          </a:p>
        </p:txBody>
      </p:sp>
      <p:sp>
        <p:nvSpPr>
          <p:cNvPr id="10" name="Title 1"/>
          <p:cNvSpPr txBox="1">
            <a:spLocks/>
          </p:cNvSpPr>
          <p:nvPr/>
        </p:nvSpPr>
        <p:spPr>
          <a:xfrm>
            <a:off x="2590800" y="2514600"/>
            <a:ext cx="914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gradFill flip="none" rotWithShape="1">
                  <a:gsLst>
                    <a:gs pos="0">
                      <a:srgbClr val="FFF200"/>
                    </a:gs>
                    <a:gs pos="21000">
                      <a:srgbClr val="FF7A00"/>
                    </a:gs>
                    <a:gs pos="62000">
                      <a:srgbClr val="FF0300"/>
                    </a:gs>
                    <a:gs pos="80000">
                      <a:srgbClr val="4D0808"/>
                    </a:gs>
                  </a:gsLst>
                  <a:lin ang="16200000" scaled="1"/>
                  <a:tileRect/>
                </a:gradFill>
                <a:effectLst>
                  <a:glow rad="76200">
                    <a:schemeClr val="tx1"/>
                  </a:glow>
                </a:effectLst>
              </a:rPr>
              <a:t>d</a:t>
            </a:r>
            <a:endParaRPr lang="en-US" b="1" i="1" spc="50" dirty="0">
              <a:ln w="11430"/>
              <a:gradFill flip="none" rotWithShape="1">
                <a:gsLst>
                  <a:gs pos="0">
                    <a:srgbClr val="FFF200"/>
                  </a:gs>
                  <a:gs pos="21000">
                    <a:srgbClr val="FF7A00"/>
                  </a:gs>
                  <a:gs pos="62000">
                    <a:srgbClr val="FF0300"/>
                  </a:gs>
                  <a:gs pos="80000">
                    <a:srgbClr val="4D0808"/>
                  </a:gs>
                </a:gsLst>
                <a:lin ang="16200000" scaled="1"/>
                <a:tileRect/>
              </a:gradFill>
              <a:effectLst>
                <a:glow rad="76200">
                  <a:schemeClr val="tx1"/>
                </a:glow>
              </a:effectLst>
            </a:endParaRPr>
          </a:p>
        </p:txBody>
      </p:sp>
      <p:sp>
        <p:nvSpPr>
          <p:cNvPr id="11" name="Title 1"/>
          <p:cNvSpPr txBox="1">
            <a:spLocks/>
          </p:cNvSpPr>
          <p:nvPr/>
        </p:nvSpPr>
        <p:spPr>
          <a:xfrm>
            <a:off x="3733800" y="1828800"/>
            <a:ext cx="990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rPr>
              <a:t>e</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endParaRPr>
          </a:p>
        </p:txBody>
      </p:sp>
      <p:sp>
        <p:nvSpPr>
          <p:cNvPr id="12" name="Title 1"/>
          <p:cNvSpPr txBox="1">
            <a:spLocks/>
          </p:cNvSpPr>
          <p:nvPr/>
        </p:nvSpPr>
        <p:spPr>
          <a:xfrm>
            <a:off x="1676400" y="49530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effectLst>
                  <a:glow rad="38100">
                    <a:schemeClr val="tx1"/>
                  </a:glow>
                </a:effectLst>
              </a:rPr>
              <a:t>He will</a:t>
            </a:r>
            <a:endParaRPr lang="en-US" b="1" i="1" spc="50" dirty="0">
              <a:ln w="11430"/>
              <a:effectLst>
                <a:glow rad="38100">
                  <a:schemeClr val="tx1"/>
                </a:glow>
              </a:effectLst>
            </a:endParaRPr>
          </a:p>
        </p:txBody>
      </p:sp>
      <p:sp>
        <p:nvSpPr>
          <p:cNvPr id="13" name="Title 1"/>
          <p:cNvSpPr txBox="1">
            <a:spLocks/>
          </p:cNvSpPr>
          <p:nvPr/>
        </p:nvSpPr>
        <p:spPr>
          <a:xfrm>
            <a:off x="1371600" y="4572000"/>
            <a:ext cx="22098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He will</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28" name="Text Box 6"/>
          <p:cNvSpPr txBox="1">
            <a:spLocks noChangeArrowheads="1"/>
          </p:cNvSpPr>
          <p:nvPr/>
        </p:nvSpPr>
        <p:spPr bwMode="auto">
          <a:xfrm>
            <a:off x="6173819" y="4011454"/>
            <a:ext cx="1371600" cy="777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rise" dir="t"/>
            </a:scene3d>
            <a:sp3d extrusionH="57150">
              <a:bevelT w="38100" h="38100"/>
              <a:contourClr>
                <a:srgbClr val="FFCC00"/>
              </a:contourClr>
            </a:sp3d>
          </a:bodyPr>
          <a:lstStyle/>
          <a:p>
            <a:pPr>
              <a:spcBef>
                <a:spcPct val="50000"/>
              </a:spcBef>
            </a:pPr>
            <a:r>
              <a:rPr lang="en-US" altLang="en-US" sz="4450" b="1" dirty="0">
                <a:solidFill>
                  <a:srgbClr val="FFFF00"/>
                </a:solidFill>
                <a:effectLst>
                  <a:glow rad="76200">
                    <a:schemeClr val="tx1"/>
                  </a:glow>
                  <a:outerShdw blurRad="38100" dist="38100" dir="2700000" algn="tl">
                    <a:srgbClr val="C0C0C0"/>
                  </a:outerShdw>
                </a:effectLst>
              </a:rPr>
              <a:t>trust</a:t>
            </a:r>
          </a:p>
        </p:txBody>
      </p:sp>
      <p:sp>
        <p:nvSpPr>
          <p:cNvPr id="29" name="Text Box 6"/>
          <p:cNvSpPr txBox="1">
            <a:spLocks noChangeArrowheads="1"/>
          </p:cNvSpPr>
          <p:nvPr/>
        </p:nvSpPr>
        <p:spPr bwMode="auto">
          <a:xfrm>
            <a:off x="1792224" y="2004060"/>
            <a:ext cx="685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contourW="12700">
              <a:contourClr>
                <a:srgbClr val="FFCC00"/>
              </a:contourClr>
            </a:sp3d>
          </a:bodyPr>
          <a:lstStyle/>
          <a:p>
            <a:pPr>
              <a:spcBef>
                <a:spcPct val="50000"/>
              </a:spcBef>
            </a:pPr>
            <a:r>
              <a:rPr lang="en-US" altLang="en-US" sz="4400" b="1" dirty="0">
                <a:effectLst>
                  <a:outerShdw blurRad="38100" dist="38100" dir="2700000" algn="tl">
                    <a:srgbClr val="C0C0C0"/>
                  </a:outerShdw>
                </a:effectLst>
              </a:rPr>
              <a:t>in</a:t>
            </a:r>
          </a:p>
        </p:txBody>
      </p:sp>
      <p:sp>
        <p:nvSpPr>
          <p:cNvPr id="30" name="Text Box 6"/>
          <p:cNvSpPr txBox="1">
            <a:spLocks noChangeArrowheads="1"/>
          </p:cNvSpPr>
          <p:nvPr/>
        </p:nvSpPr>
        <p:spPr bwMode="auto">
          <a:xfrm>
            <a:off x="5710936" y="2006600"/>
            <a:ext cx="685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contourW="12700">
              <a:contourClr>
                <a:srgbClr val="FFCC00"/>
              </a:contourClr>
            </a:sp3d>
          </a:bodyPr>
          <a:lstStyle/>
          <a:p>
            <a:pPr>
              <a:spcBef>
                <a:spcPct val="50000"/>
              </a:spcBef>
            </a:pPr>
            <a:r>
              <a:rPr lang="en-US" altLang="en-US" sz="4400" b="1" dirty="0">
                <a:solidFill>
                  <a:schemeClr val="bg1"/>
                </a:solidFill>
                <a:effectLst>
                  <a:outerShdw blurRad="38100" dist="38100" dir="2700000" algn="tl">
                    <a:srgbClr val="C0C0C0"/>
                  </a:outerShdw>
                </a:effectLst>
              </a:rPr>
              <a:t>in</a:t>
            </a:r>
          </a:p>
        </p:txBody>
      </p:sp>
      <p:sp>
        <p:nvSpPr>
          <p:cNvPr id="31" name="Rectangle 30">
            <a:extLst>
              <a:ext uri="{FF2B5EF4-FFF2-40B4-BE49-F238E27FC236}">
                <a16:creationId xmlns:a16="http://schemas.microsoft.com/office/drawing/2014/main" id="{A1963FBD-87BE-4A75-BDF4-D90C8928E45C}"/>
              </a:ext>
            </a:extLst>
          </p:cNvPr>
          <p:cNvSpPr>
            <a:spLocks noChangeArrowheads="1"/>
          </p:cNvSpPr>
          <p:nvPr/>
        </p:nvSpPr>
        <p:spPr bwMode="auto">
          <a:xfrm>
            <a:off x="3044659" y="392439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2" name="Rectangle 2">
            <a:extLst>
              <a:ext uri="{FF2B5EF4-FFF2-40B4-BE49-F238E27FC236}">
                <a16:creationId xmlns:a16="http://schemas.microsoft.com/office/drawing/2014/main" id="{4EF881EF-CDE3-4FDF-88F9-460BE36BA228}"/>
              </a:ext>
            </a:extLst>
          </p:cNvPr>
          <p:cNvSpPr txBox="1">
            <a:spLocks noChangeArrowheads="1"/>
          </p:cNvSpPr>
          <p:nvPr/>
        </p:nvSpPr>
        <p:spPr bwMode="auto">
          <a:xfrm>
            <a:off x="1517775" y="4692627"/>
            <a:ext cx="55555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He will still deliver us</a:t>
            </a:r>
          </a:p>
        </p:txBody>
      </p:sp>
      <p:sp>
        <p:nvSpPr>
          <p:cNvPr id="33" name="Title 1">
            <a:extLst>
              <a:ext uri="{FF2B5EF4-FFF2-40B4-BE49-F238E27FC236}">
                <a16:creationId xmlns:a16="http://schemas.microsoft.com/office/drawing/2014/main" id="{D1C7DC95-BA7F-4B26-BDB6-65CD8708A961}"/>
              </a:ext>
            </a:extLst>
          </p:cNvPr>
          <p:cNvSpPr txBox="1">
            <a:spLocks/>
          </p:cNvSpPr>
          <p:nvPr/>
        </p:nvSpPr>
        <p:spPr>
          <a:xfrm>
            <a:off x="5434965" y="2701176"/>
            <a:ext cx="2080260" cy="70877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deliver</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34" name="Title 1">
            <a:extLst>
              <a:ext uri="{FF2B5EF4-FFF2-40B4-BE49-F238E27FC236}">
                <a16:creationId xmlns:a16="http://schemas.microsoft.com/office/drawing/2014/main" id="{11EAAE4E-0F07-4921-B899-8550F4E592AE}"/>
              </a:ext>
            </a:extLst>
          </p:cNvPr>
          <p:cNvSpPr txBox="1">
            <a:spLocks/>
          </p:cNvSpPr>
          <p:nvPr/>
        </p:nvSpPr>
        <p:spPr>
          <a:xfrm>
            <a:off x="7802948" y="2702720"/>
            <a:ext cx="952907" cy="70763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us</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35" name="Title 1">
            <a:extLst>
              <a:ext uri="{FF2B5EF4-FFF2-40B4-BE49-F238E27FC236}">
                <a16:creationId xmlns:a16="http://schemas.microsoft.com/office/drawing/2014/main" id="{5FDDBB0F-3F59-4DF0-B7B0-B90EC330EBD9}"/>
              </a:ext>
            </a:extLst>
          </p:cNvPr>
          <p:cNvSpPr txBox="1">
            <a:spLocks/>
          </p:cNvSpPr>
          <p:nvPr/>
        </p:nvSpPr>
        <p:spPr>
          <a:xfrm>
            <a:off x="2218544" y="2034328"/>
            <a:ext cx="2757467" cy="7037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effectLst>
                  <a:glow rad="101600">
                    <a:schemeClr val="tx1"/>
                  </a:glow>
                  <a:outerShdw blurRad="76200" dist="50800" dir="5400000" algn="tl" rotWithShape="0">
                    <a:srgbClr val="000000">
                      <a:alpha val="65000"/>
                    </a:srgbClr>
                  </a:outerShdw>
                </a:effectLst>
              </a:rPr>
              <a:t>ourselves</a:t>
            </a:r>
            <a:endParaRPr lang="en-US" b="1" i="1" spc="50" dirty="0">
              <a:ln w="11430"/>
              <a:effectLst>
                <a:glow rad="101600">
                  <a:schemeClr val="tx1"/>
                </a:glow>
                <a:outerShdw blurRad="76200" dist="50800" dir="5400000" algn="tl" rotWithShape="0">
                  <a:srgbClr val="000000">
                    <a:alpha val="65000"/>
                  </a:srgbClr>
                </a:outerShdw>
              </a:effectLst>
            </a:endParaRPr>
          </a:p>
        </p:txBody>
      </p:sp>
      <p:sp>
        <p:nvSpPr>
          <p:cNvPr id="36" name="Title 1">
            <a:extLst>
              <a:ext uri="{FF2B5EF4-FFF2-40B4-BE49-F238E27FC236}">
                <a16:creationId xmlns:a16="http://schemas.microsoft.com/office/drawing/2014/main" id="{A0B29D5A-9D04-43DF-8362-2F2C071FFEC7}"/>
              </a:ext>
            </a:extLst>
          </p:cNvPr>
          <p:cNvSpPr txBox="1">
            <a:spLocks/>
          </p:cNvSpPr>
          <p:nvPr/>
        </p:nvSpPr>
        <p:spPr>
          <a:xfrm>
            <a:off x="6153208" y="2049319"/>
            <a:ext cx="1443932" cy="66848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chemeClr val="bg1"/>
                </a:solidFill>
                <a:effectLst>
                  <a:glow rad="101600">
                    <a:schemeClr val="tx1"/>
                  </a:glow>
                  <a:outerShdw blurRad="76200" dist="50800" dir="5400000" algn="tl" rotWithShape="0">
                    <a:srgbClr val="000000">
                      <a:alpha val="65000"/>
                    </a:srgbClr>
                  </a:outerShdw>
                </a:effectLst>
              </a:rPr>
              <a:t>God</a:t>
            </a:r>
            <a:endParaRPr lang="en-US" b="1" i="1" spc="50" dirty="0">
              <a:ln w="11430"/>
              <a:solidFill>
                <a:schemeClr val="bg1"/>
              </a:solidFill>
              <a:effectLst>
                <a:glow rad="101600">
                  <a:schemeClr val="tx1"/>
                </a:glow>
                <a:outerShdw blurRad="76200" dist="50800" dir="5400000" algn="tl" rotWithShape="0">
                  <a:srgbClr val="000000">
                    <a:alpha val="65000"/>
                  </a:srgbClr>
                </a:outerShdw>
              </a:effectLst>
            </a:endParaRPr>
          </a:p>
        </p:txBody>
      </p:sp>
      <p:sp>
        <p:nvSpPr>
          <p:cNvPr id="37" name="Title 1">
            <a:extLst>
              <a:ext uri="{FF2B5EF4-FFF2-40B4-BE49-F238E27FC236}">
                <a16:creationId xmlns:a16="http://schemas.microsoft.com/office/drawing/2014/main" id="{8201D976-6998-487E-B332-330E7AABD9AF}"/>
              </a:ext>
            </a:extLst>
          </p:cNvPr>
          <p:cNvSpPr txBox="1">
            <a:spLocks/>
          </p:cNvSpPr>
          <p:nvPr/>
        </p:nvSpPr>
        <p:spPr>
          <a:xfrm>
            <a:off x="4056185" y="666135"/>
            <a:ext cx="4873963" cy="75708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rgbClr val="FFC000"/>
                </a:solidFill>
                <a:effectLst>
                  <a:glow rad="101600">
                    <a:schemeClr val="tx1"/>
                  </a:glow>
                  <a:outerShdw blurRad="76200" dist="50800" dir="5400000" algn="tl" rotWithShape="0">
                    <a:srgbClr val="000000">
                      <a:alpha val="65000"/>
                    </a:srgbClr>
                  </a:outerShdw>
                </a:effectLst>
              </a:rPr>
              <a:t>sentence of death</a:t>
            </a:r>
            <a:endParaRPr lang="en-US" b="1" i="1" spc="50" dirty="0">
              <a:ln w="11430"/>
              <a:solidFill>
                <a:srgbClr val="FFC000"/>
              </a:solidFill>
              <a:effectLst>
                <a:glow rad="101600">
                  <a:schemeClr val="tx1"/>
                </a:glow>
                <a:outerShdw blurRad="76200" dist="50800" dir="5400000" algn="tl" rotWithShape="0">
                  <a:srgbClr val="000000">
                    <a:alpha val="65000"/>
                  </a:srgbClr>
                </a:outerShdw>
              </a:effectLst>
            </a:endParaRPr>
          </a:p>
        </p:txBody>
      </p:sp>
      <p:pic>
        <p:nvPicPr>
          <p:cNvPr id="38" name="SpotlightShape1_rendered">
            <a:extLst>
              <a:ext uri="{FF2B5EF4-FFF2-40B4-BE49-F238E27FC236}">
                <a16:creationId xmlns:a16="http://schemas.microsoft.com/office/drawing/2014/main" id="{73FD3B24-17C9-4021-BD6E-5BE3C590B8E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395558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8" presetClass="emph" presetSubtype="0" fill="hold" grpId="1" nodeType="withEffect">
                                  <p:stCondLst>
                                    <p:cond delay="0"/>
                                  </p:stCondLst>
                                  <p:childTnLst>
                                    <p:set>
                                      <p:cBhvr override="childStyle">
                                        <p:cTn id="29" dur="500" fill="hold"/>
                                        <p:tgtEl>
                                          <p:spTgt spid="4"/>
                                        </p:tgtEl>
                                        <p:attrNameLst>
                                          <p:attrName>style.textDecorationUnderline</p:attrName>
                                        </p:attrNameLst>
                                      </p:cBhvr>
                                      <p:to>
                                        <p:strVal val="true"/>
                                      </p:to>
                                    </p:set>
                                  </p:childTnLst>
                                </p:cTn>
                              </p:par>
                              <p:par>
                                <p:cTn id="30" presetID="17" presetClass="entr" presetSubtype="10"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18" presetClass="emph" presetSubtype="0" fill="hold" grpId="1" nodeType="withEffect">
                                  <p:stCondLst>
                                    <p:cond delay="0"/>
                                  </p:stCondLst>
                                  <p:childTnLst>
                                    <p:set>
                                      <p:cBhvr override="childStyle">
                                        <p:cTn id="40" dur="500" fill="hold"/>
                                        <p:tgtEl>
                                          <p:spTgt spid="24"/>
                                        </p:tgtEl>
                                        <p:attrNameLst>
                                          <p:attrName>style.textDecorationUnderline</p:attrName>
                                        </p:attrNameLst>
                                      </p:cBhvr>
                                      <p:to>
                                        <p:strVal val="true"/>
                                      </p:to>
                                    </p:set>
                                  </p:childTnLst>
                                </p:cTn>
                              </p:par>
                              <p:par>
                                <p:cTn id="41" presetID="17" presetClass="entr" presetSubtype="10" fill="hold" grpId="0" nodeType="withEffect">
                                  <p:stCondLst>
                                    <p:cond delay="25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strVal val="#ppt_h"/>
                                          </p:val>
                                        </p:tav>
                                        <p:tav tm="100000">
                                          <p:val>
                                            <p:strVal val="#ppt_h"/>
                                          </p:val>
                                        </p:tav>
                                      </p:tavLst>
                                    </p:anim>
                                  </p:childTnLst>
                                </p:cTn>
                              </p:par>
                              <p:par>
                                <p:cTn id="45" presetID="0" presetClass="entr" presetSubtype="0" fill="hold" grpId="0" nodeType="withEffect">
                                  <p:stCondLst>
                                    <p:cond delay="75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stCondLst>
                                            <p:cond delay="0"/>
                                          </p:stCondLst>
                                        </p:cTn>
                                        <p:tgtEl>
                                          <p:spTgt spid="35"/>
                                        </p:tgtEl>
                                      </p:cBhvr>
                                    </p:animEffect>
                                    <p:anim to="" calcmode="lin" valueType="num">
                                      <p:cBhvr>
                                        <p:cTn id="48"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35"/>
                                        </p:tgtEl>
                                        <p:attrNameLst>
                                          <p:attrName>ppt_h</p:attrName>
                                        </p:attrNameLst>
                                      </p:cBhvr>
                                      <p:tavLst>
                                        <p:tav tm="0">
                                          <p:val>
                                            <p:strVal val="#ppt_h*4"/>
                                          </p:val>
                                        </p:tav>
                                        <p:tav tm="100000">
                                          <p:val>
                                            <p:strVal val="#ppt_h"/>
                                          </p:val>
                                        </p:tav>
                                      </p:tavLst>
                                    </p:anim>
                                  </p:childTnLst>
                                </p:cTn>
                              </p:par>
                              <p:par>
                                <p:cTn id="50" presetID="23" presetClass="exit" presetSubtype="32" fill="hold" grpId="1" nodeType="withEffect">
                                  <p:stCondLst>
                                    <p:cond delay="1200"/>
                                  </p:stCondLst>
                                  <p:childTnLst>
                                    <p:anim calcmode="lin" valueType="num">
                                      <p:cBhvr>
                                        <p:cTn id="51" dur="500"/>
                                        <p:tgtEl>
                                          <p:spTgt spid="35"/>
                                        </p:tgtEl>
                                        <p:attrNameLst>
                                          <p:attrName>ppt_w</p:attrName>
                                        </p:attrNameLst>
                                      </p:cBhvr>
                                      <p:tavLst>
                                        <p:tav tm="0">
                                          <p:val>
                                            <p:strVal val="ppt_w"/>
                                          </p:val>
                                        </p:tav>
                                        <p:tav tm="100000">
                                          <p:val>
                                            <p:fltVal val="0"/>
                                          </p:val>
                                        </p:tav>
                                      </p:tavLst>
                                    </p:anim>
                                    <p:anim calcmode="lin" valueType="num">
                                      <p:cBhvr>
                                        <p:cTn id="52" dur="500"/>
                                        <p:tgtEl>
                                          <p:spTgt spid="35"/>
                                        </p:tgtEl>
                                        <p:attrNameLst>
                                          <p:attrName>ppt_h</p:attrName>
                                        </p:attrNameLst>
                                      </p:cBhvr>
                                      <p:tavLst>
                                        <p:tav tm="0">
                                          <p:val>
                                            <p:strVal val="ppt_h"/>
                                          </p:val>
                                        </p:tav>
                                        <p:tav tm="100000">
                                          <p:val>
                                            <p:fltVal val="0"/>
                                          </p:val>
                                        </p:tav>
                                      </p:tavLst>
                                    </p:anim>
                                    <p:set>
                                      <p:cBhvr>
                                        <p:cTn id="53" dur="1" fill="hold">
                                          <p:stCondLst>
                                            <p:cond delay="499"/>
                                          </p:stCondLst>
                                        </p:cTn>
                                        <p:tgtEl>
                                          <p:spTgt spid="3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par>
                                <p:cTn id="59" presetID="18" presetClass="emph" presetSubtype="0" fill="hold" grpId="1" nodeType="withEffect">
                                  <p:stCondLst>
                                    <p:cond delay="0"/>
                                  </p:stCondLst>
                                  <p:childTnLst>
                                    <p:set>
                                      <p:cBhvr override="childStyle">
                                        <p:cTn id="60" dur="500" fill="hold"/>
                                        <p:tgtEl>
                                          <p:spTgt spid="26"/>
                                        </p:tgtEl>
                                        <p:attrNameLst>
                                          <p:attrName>style.textDecorationUnderline</p:attrName>
                                        </p:attrNameLst>
                                      </p:cBhvr>
                                      <p:to>
                                        <p:strVal val="true"/>
                                      </p:to>
                                    </p:set>
                                  </p:childTnLst>
                                </p:cTn>
                              </p:par>
                              <p:par>
                                <p:cTn id="61" presetID="17" presetClass="entr" presetSubtype="10" fill="hold" grpId="0" nodeType="withEffect">
                                  <p:stCondLst>
                                    <p:cond delay="25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strVal val="#ppt_h"/>
                                          </p:val>
                                        </p:tav>
                                        <p:tav tm="100000">
                                          <p:val>
                                            <p:strVal val="#ppt_h"/>
                                          </p:val>
                                        </p:tav>
                                      </p:tavLst>
                                    </p:anim>
                                  </p:childTnLst>
                                </p:cTn>
                              </p:par>
                              <p:par>
                                <p:cTn id="65" presetID="23" presetClass="entr" presetSubtype="16" fill="hold" grpId="0" nodeType="withEffect">
                                  <p:stCondLst>
                                    <p:cond delay="75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fill="hold"/>
                                        <p:tgtEl>
                                          <p:spTgt spid="36"/>
                                        </p:tgtEl>
                                        <p:attrNameLst>
                                          <p:attrName>ppt_w</p:attrName>
                                        </p:attrNameLst>
                                      </p:cBhvr>
                                      <p:tavLst>
                                        <p:tav tm="0">
                                          <p:val>
                                            <p:fltVal val="0"/>
                                          </p:val>
                                        </p:tav>
                                        <p:tav tm="100000">
                                          <p:val>
                                            <p:strVal val="#ppt_w"/>
                                          </p:val>
                                        </p:tav>
                                      </p:tavLst>
                                    </p:anim>
                                    <p:anim calcmode="lin" valueType="num">
                                      <p:cBhvr>
                                        <p:cTn id="68" dur="500" fill="hold"/>
                                        <p:tgtEl>
                                          <p:spTgt spid="36"/>
                                        </p:tgtEl>
                                        <p:attrNameLst>
                                          <p:attrName>ppt_h</p:attrName>
                                        </p:attrNameLst>
                                      </p:cBhvr>
                                      <p:tavLst>
                                        <p:tav tm="0">
                                          <p:val>
                                            <p:fltVal val="0"/>
                                          </p:val>
                                        </p:tav>
                                        <p:tav tm="100000">
                                          <p:val>
                                            <p:strVal val="#ppt_h"/>
                                          </p:val>
                                        </p:tav>
                                      </p:tavLst>
                                    </p:anim>
                                  </p:childTnLst>
                                </p:cTn>
                              </p:par>
                              <p:par>
                                <p:cTn id="69" presetID="23" presetClass="exit" presetSubtype="16" fill="hold" grpId="1" nodeType="withEffect">
                                  <p:stCondLst>
                                    <p:cond delay="1200"/>
                                  </p:stCondLst>
                                  <p:childTnLst>
                                    <p:anim calcmode="lin" valueType="num">
                                      <p:cBhvr>
                                        <p:cTn id="70" dur="500"/>
                                        <p:tgtEl>
                                          <p:spTgt spid="36"/>
                                        </p:tgtEl>
                                        <p:attrNameLst>
                                          <p:attrName>ppt_w</p:attrName>
                                        </p:attrNameLst>
                                      </p:cBhvr>
                                      <p:tavLst>
                                        <p:tav tm="0">
                                          <p:val>
                                            <p:strVal val="ppt_w"/>
                                          </p:val>
                                        </p:tav>
                                        <p:tav tm="100000">
                                          <p:val>
                                            <p:strVal val="4*ppt_w"/>
                                          </p:val>
                                        </p:tav>
                                      </p:tavLst>
                                    </p:anim>
                                    <p:anim calcmode="lin" valueType="num">
                                      <p:cBhvr>
                                        <p:cTn id="71" dur="500"/>
                                        <p:tgtEl>
                                          <p:spTgt spid="36"/>
                                        </p:tgtEl>
                                        <p:attrNameLst>
                                          <p:attrName>ppt_h</p:attrName>
                                        </p:attrNameLst>
                                      </p:cBhvr>
                                      <p:tavLst>
                                        <p:tav tm="0">
                                          <p:val>
                                            <p:strVal val="ppt_h"/>
                                          </p:val>
                                        </p:tav>
                                        <p:tav tm="100000">
                                          <p:val>
                                            <p:strVal val="4*ppt_h"/>
                                          </p:val>
                                        </p:tav>
                                      </p:tavLst>
                                    </p:anim>
                                    <p:set>
                                      <p:cBhvr>
                                        <p:cTn id="72" dur="1" fill="hold">
                                          <p:stCondLst>
                                            <p:cond delay="499"/>
                                          </p:stCondLst>
                                        </p:cTn>
                                        <p:tgtEl>
                                          <p:spTgt spid="36"/>
                                        </p:tgtEl>
                                        <p:attrNameLst>
                                          <p:attrName>style.visibility</p:attrName>
                                        </p:attrNameLst>
                                      </p:cBhvr>
                                      <p:to>
                                        <p:strVal val="hidden"/>
                                      </p:to>
                                    </p:set>
                                  </p:childTnLst>
                                </p:cTn>
                              </p:par>
                              <p:par>
                                <p:cTn id="73" presetID="10" presetClass="exit" presetSubtype="0" fill="hold" grpId="2" nodeType="withEffect">
                                  <p:stCondLst>
                                    <p:cond delay="120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par>
                                <p:cTn id="81" presetID="18" presetClass="emph" presetSubtype="0" fill="hold" grpId="1" nodeType="withEffect">
                                  <p:stCondLst>
                                    <p:cond delay="0"/>
                                  </p:stCondLst>
                                  <p:childTnLst>
                                    <p:set>
                                      <p:cBhvr override="childStyle">
                                        <p:cTn id="82" dur="500" fill="hold"/>
                                        <p:tgtEl>
                                          <p:spTgt spid="27"/>
                                        </p:tgtEl>
                                        <p:attrNameLst>
                                          <p:attrName>style.textDecorationUnderline</p:attrName>
                                        </p:attrNameLst>
                                      </p:cBhvr>
                                      <p:to>
                                        <p:strVal val="true"/>
                                      </p:to>
                                    </p:set>
                                  </p:childTnLst>
                                </p:cTn>
                              </p:par>
                              <p:par>
                                <p:cTn id="83" presetID="0" presetClass="entr" presetSubtype="0" fill="hold" grpId="0" nodeType="withEffect">
                                  <p:stCondLst>
                                    <p:cond delay="400"/>
                                  </p:stCondLst>
                                  <p:childTnLst>
                                    <p:set>
                                      <p:cBhvr>
                                        <p:cTn id="84" dur="1" fill="hold">
                                          <p:stCondLst>
                                            <p:cond delay="0"/>
                                          </p:stCondLst>
                                        </p:cTn>
                                        <p:tgtEl>
                                          <p:spTgt spid="31"/>
                                        </p:tgtEl>
                                        <p:attrNameLst>
                                          <p:attrName>style.visibility</p:attrName>
                                        </p:attrNameLst>
                                      </p:cBhvr>
                                      <p:to>
                                        <p:strVal val="visible"/>
                                      </p:to>
                                    </p:set>
                                    <p:animEffect transition="in" filter="dissolve">
                                      <p:cBhvr>
                                        <p:cTn id="85" dur="500">
                                          <p:stCondLst>
                                            <p:cond delay="0"/>
                                          </p:stCondLst>
                                        </p:cTn>
                                        <p:tgtEl>
                                          <p:spTgt spid="31"/>
                                        </p:tgtEl>
                                      </p:cBhvr>
                                    </p:animEffect>
                                    <p:anim to="" calcmode="lin" valueType="num">
                                      <p:cBhvr>
                                        <p:cTn id="86"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87"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88" presetID="22" presetClass="entr" presetSubtype="8" fill="hold" grpId="0" nodeType="withEffect">
                                  <p:stCondLst>
                                    <p:cond delay="800"/>
                                  </p:stCondLst>
                                  <p:childTnLst>
                                    <p:set>
                                      <p:cBhvr>
                                        <p:cTn id="89" dur="1" fill="hold">
                                          <p:stCondLst>
                                            <p:cond delay="0"/>
                                          </p:stCondLst>
                                        </p:cTn>
                                        <p:tgtEl>
                                          <p:spTgt spid="5"/>
                                        </p:tgtEl>
                                        <p:attrNameLst>
                                          <p:attrName>style.visibility</p:attrName>
                                        </p:attrNameLst>
                                      </p:cBhvr>
                                      <p:to>
                                        <p:strVal val="visible"/>
                                      </p:to>
                                    </p:set>
                                    <p:animEffect transition="in" filter="wipe(left)">
                                      <p:cBhvr>
                                        <p:cTn id="90" dur="500"/>
                                        <p:tgtEl>
                                          <p:spTgt spid="5"/>
                                        </p:tgtEl>
                                      </p:cBhvr>
                                    </p:animEffect>
                                  </p:childTnLst>
                                </p:cTn>
                              </p:par>
                              <p:par>
                                <p:cTn id="91" presetID="18" presetClass="emph" presetSubtype="0" fill="hold" grpId="1" nodeType="withEffect">
                                  <p:stCondLst>
                                    <p:cond delay="800"/>
                                  </p:stCondLst>
                                  <p:childTnLst>
                                    <p:set>
                                      <p:cBhvr override="childStyle">
                                        <p:cTn id="92" dur="500" fill="hold"/>
                                        <p:tgtEl>
                                          <p:spTgt spid="5"/>
                                        </p:tgtEl>
                                        <p:attrNameLst>
                                          <p:attrName>style.textDecorationUnderline</p:attrName>
                                        </p:attrNameLst>
                                      </p:cBhvr>
                                      <p:to>
                                        <p:strVal val="true"/>
                                      </p:to>
                                    </p:set>
                                  </p:childTnLst>
                                </p:cTn>
                              </p:par>
                              <p:par>
                                <p:cTn id="93" presetID="22" presetClass="entr" presetSubtype="8" fill="hold" grpId="0" nodeType="withEffect">
                                  <p:stCondLst>
                                    <p:cond delay="80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par>
                                <p:cTn id="96" presetID="10" presetClass="exit" presetSubtype="0" fill="hold" grpId="2" nodeType="withEffect">
                                  <p:stCondLst>
                                    <p:cond delay="800"/>
                                  </p:stCondLst>
                                  <p:childTnLst>
                                    <p:animEffect transition="out" filter="fade">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par>
                                <p:cTn id="99" presetID="10" presetClass="exit" presetSubtype="0" fill="hold" grpId="2" nodeType="withEffect">
                                  <p:stCondLst>
                                    <p:cond delay="80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10" presetClass="exit" presetSubtype="0" fill="hold" grpId="1" nodeType="withEffect">
                                  <p:stCondLst>
                                    <p:cond delay="800"/>
                                  </p:stCondLst>
                                  <p:childTnLst>
                                    <p:animEffect transition="out" filter="fade">
                                      <p:cBhvr>
                                        <p:cTn id="103" dur="500"/>
                                        <p:tgtEl>
                                          <p:spTgt spid="29"/>
                                        </p:tgtEl>
                                      </p:cBhvr>
                                    </p:animEffect>
                                    <p:set>
                                      <p:cBhvr>
                                        <p:cTn id="104" dur="1" fill="hold">
                                          <p:stCondLst>
                                            <p:cond delay="499"/>
                                          </p:stCondLst>
                                        </p:cTn>
                                        <p:tgtEl>
                                          <p:spTgt spid="29"/>
                                        </p:tgtEl>
                                        <p:attrNameLst>
                                          <p:attrName>style.visibility</p:attrName>
                                        </p:attrNameLst>
                                      </p:cBhvr>
                                      <p:to>
                                        <p:strVal val="hidden"/>
                                      </p:to>
                                    </p:set>
                                  </p:childTnLst>
                                </p:cTn>
                              </p:par>
                              <p:par>
                                <p:cTn id="105" presetID="10" presetClass="exit" presetSubtype="0" fill="hold" grpId="1" nodeType="withEffect">
                                  <p:stCondLst>
                                    <p:cond delay="800"/>
                                  </p:stCondLst>
                                  <p:childTnLst>
                                    <p:animEffect transition="out" filter="fade">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250"/>
                                        <p:tgtEl>
                                          <p:spTgt spid="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250"/>
                                        <p:tgtEl>
                                          <p:spTgt spid="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250"/>
                                        <p:tgtEl>
                                          <p:spTgt spid="1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250"/>
                                        <p:tgtEl>
                                          <p:spTgt spid="1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
                                        </p:tgtEl>
                                        <p:attrNameLst>
                                          <p:attrName>style.visibility</p:attrName>
                                        </p:attrNameLst>
                                      </p:cBhvr>
                                      <p:to>
                                        <p:strVal val="visible"/>
                                      </p:to>
                                    </p:set>
                                    <p:animEffect transition="in" filter="fade">
                                      <p:cBhvr>
                                        <p:cTn id="124" dur="250"/>
                                        <p:tgtEl>
                                          <p:spTgt spid="1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fade">
                                      <p:cBhvr>
                                        <p:cTn id="127" dur="250"/>
                                        <p:tgtEl>
                                          <p:spTgt spid="3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fade">
                                      <p:cBhvr>
                                        <p:cTn id="130" dur="250"/>
                                        <p:tgtEl>
                                          <p:spTgt spid="34"/>
                                        </p:tgtEl>
                                      </p:cBhvr>
                                    </p:animEffect>
                                  </p:childTnLst>
                                </p:cTn>
                              </p:par>
                              <p:par>
                                <p:cTn id="131" presetID="8" presetClass="emph" presetSubtype="0" fill="hold" grpId="2" nodeType="withEffect">
                                  <p:stCondLst>
                                    <p:cond delay="0"/>
                                  </p:stCondLst>
                                  <p:childTnLst>
                                    <p:animRot by="10800000">
                                      <p:cBhvr>
                                        <p:cTn id="132" dur="1250" fill="hold"/>
                                        <p:tgtEl>
                                          <p:spTgt spid="10"/>
                                        </p:tgtEl>
                                        <p:attrNameLst>
                                          <p:attrName>r</p:attrName>
                                        </p:attrNameLst>
                                      </p:cBhvr>
                                    </p:animRot>
                                  </p:childTnLst>
                                </p:cTn>
                              </p:par>
                              <p:par>
                                <p:cTn id="133" presetID="0" presetClass="path" presetSubtype="0" accel="50000" decel="50000" fill="hold" grpId="2" nodeType="withEffect">
                                  <p:stCondLst>
                                    <p:cond delay="0"/>
                                  </p:stCondLst>
                                  <p:childTnLst>
                                    <p:animMotion origin="layout" path="M 0 -4.44444E-6 L -0.18715 -4.44444E-6 " pathEditMode="relative" rAng="0" ptsTypes="AA">
                                      <p:cBhvr>
                                        <p:cTn id="134" dur="2000" fill="hold"/>
                                        <p:tgtEl>
                                          <p:spTgt spid="11"/>
                                        </p:tgtEl>
                                        <p:attrNameLst>
                                          <p:attrName>ppt_x</p:attrName>
                                          <p:attrName>ppt_y</p:attrName>
                                        </p:attrNameLst>
                                      </p:cBhvr>
                                      <p:rCtr x="-9358" y="0"/>
                                    </p:animMotion>
                                  </p:childTnLst>
                                </p:cTn>
                              </p:par>
                              <p:par>
                                <p:cTn id="135" presetID="0" presetClass="path" presetSubtype="0" accel="50000" decel="50000" fill="hold" grpId="2" nodeType="withEffect">
                                  <p:stCondLst>
                                    <p:cond delay="0"/>
                                  </p:stCondLst>
                                  <p:childTnLst>
                                    <p:animMotion origin="layout" path="M 3.33333E-6 2.77556E-17 C -0.01094 -0.00116 -0.02188 -0.00231 -0.0342 0.00833 C -0.04653 0.01898 -0.06476 0.04282 -0.07344 0.06412 C -0.08212 0.08542 -0.08316 0.11435 -0.08611 0.13634 C -0.08907 0.15833 -0.08993 0.18356 -0.09098 0.19606 " pathEditMode="relative" rAng="0" ptsTypes="aaaaa">
                                      <p:cBhvr>
                                        <p:cTn id="136" dur="2000" fill="hold"/>
                                        <p:tgtEl>
                                          <p:spTgt spid="7"/>
                                        </p:tgtEl>
                                        <p:attrNameLst>
                                          <p:attrName>ppt_x</p:attrName>
                                          <p:attrName>ppt_y</p:attrName>
                                        </p:attrNameLst>
                                      </p:cBhvr>
                                      <p:rCtr x="-4549" y="9676"/>
                                    </p:animMotion>
                                  </p:childTnLst>
                                </p:cTn>
                              </p:par>
                              <p:par>
                                <p:cTn id="137" presetID="0" presetClass="path" presetSubtype="0" accel="50000" decel="50000" fill="hold" grpId="2" nodeType="withEffect">
                                  <p:stCondLst>
                                    <p:cond delay="0"/>
                                  </p:stCondLst>
                                  <p:childTnLst>
                                    <p:animMotion origin="layout" path="M 3.33333E-6 -4.44444E-6 C -0.01424 -0.00902 -0.0283 -0.01782 -0.03802 -0.03379 C -0.04775 -0.04976 -0.05695 -0.06898 -0.05816 -0.09629 C -0.05938 -0.12361 -0.04809 -0.17638 -0.04549 -0.19745 " pathEditMode="relative" rAng="0" ptsTypes="aaaa">
                                      <p:cBhvr>
                                        <p:cTn id="138" dur="2000" fill="hold"/>
                                        <p:tgtEl>
                                          <p:spTgt spid="9"/>
                                        </p:tgtEl>
                                        <p:attrNameLst>
                                          <p:attrName>ppt_x</p:attrName>
                                          <p:attrName>ppt_y</p:attrName>
                                        </p:attrNameLst>
                                      </p:cBhvr>
                                      <p:rCtr x="-2969" y="-9884"/>
                                    </p:animMotion>
                                  </p:childTnLst>
                                </p:cTn>
                              </p:par>
                              <p:par>
                                <p:cTn id="139" presetID="0" presetClass="path" presetSubtype="0" accel="50000" decel="50000" fill="hold" grpId="3" nodeType="withEffect">
                                  <p:stCondLst>
                                    <p:cond delay="0"/>
                                  </p:stCondLst>
                                  <p:childTnLst>
                                    <p:animMotion origin="layout" path="M -3.33333E-6 -0.00023 C -0.00468 -0.00092 -0.01736 0.00116 -0.02448 -0.00138 C -0.03159 -0.00393 -0.03715 -0.00856 -0.04253 -0.01481 C -0.04809 -0.02083 -0.05243 -0.02222 -0.05868 -0.03842 C -0.06475 -0.05463 -0.06423 -0.06134 -0.06423 -0.0787 " pathEditMode="relative" rAng="0" ptsTypes="AAAAA">
                                      <p:cBhvr>
                                        <p:cTn id="140" dur="2000" fill="hold"/>
                                        <p:tgtEl>
                                          <p:spTgt spid="10"/>
                                        </p:tgtEl>
                                        <p:attrNameLst>
                                          <p:attrName>ppt_x</p:attrName>
                                          <p:attrName>ppt_y</p:attrName>
                                        </p:attrNameLst>
                                      </p:cBhvr>
                                      <p:rCtr x="-3212" y="-3912"/>
                                    </p:animMotion>
                                  </p:childTnLst>
                                </p:cTn>
                              </p:par>
                              <p:par>
                                <p:cTn id="141" presetID="0" presetClass="path" presetSubtype="0" accel="50000" decel="50000" fill="hold" grpId="1" nodeType="withEffect">
                                  <p:stCondLst>
                                    <p:cond delay="0"/>
                                  </p:stCondLst>
                                  <p:childTnLst>
                                    <p:animMotion origin="layout" path="M -3.33333E-6 1.11111E-6 L 0.03108 0.06435 " pathEditMode="relative" rAng="0" ptsTypes="AA">
                                      <p:cBhvr>
                                        <p:cTn id="142" dur="2000" fill="hold"/>
                                        <p:tgtEl>
                                          <p:spTgt spid="13"/>
                                        </p:tgtEl>
                                        <p:attrNameLst>
                                          <p:attrName>ppt_x</p:attrName>
                                          <p:attrName>ppt_y</p:attrName>
                                        </p:attrNameLst>
                                      </p:cBhvr>
                                      <p:rCtr x="1545" y="3218"/>
                                    </p:animMotion>
                                  </p:childTnLst>
                                </p:cTn>
                              </p:par>
                              <p:par>
                                <p:cTn id="143" presetID="10" presetClass="exit" presetSubtype="0" fill="hold" grpId="1" nodeType="withEffect">
                                  <p:stCondLst>
                                    <p:cond delay="0"/>
                                  </p:stCondLst>
                                  <p:childTnLst>
                                    <p:animEffect transition="out" filter="fade">
                                      <p:cBhvr>
                                        <p:cTn id="144" dur="1750"/>
                                        <p:tgtEl>
                                          <p:spTgt spid="2"/>
                                        </p:tgtEl>
                                      </p:cBhvr>
                                    </p:animEffect>
                                    <p:set>
                                      <p:cBhvr>
                                        <p:cTn id="145" dur="1" fill="hold">
                                          <p:stCondLst>
                                            <p:cond delay="1749"/>
                                          </p:stCondLst>
                                        </p:cTn>
                                        <p:tgtEl>
                                          <p:spTgt spid="2"/>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5"/>
                                        </p:tgtEl>
                                      </p:cBhvr>
                                    </p:animEffect>
                                    <p:set>
                                      <p:cBhvr>
                                        <p:cTn id="148" dur="1" fill="hold">
                                          <p:stCondLst>
                                            <p:cond delay="499"/>
                                          </p:stCondLst>
                                        </p:cTn>
                                        <p:tgtEl>
                                          <p:spTgt spid="5"/>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32"/>
                                        </p:tgtEl>
                                      </p:cBhvr>
                                    </p:animEffect>
                                    <p:set>
                                      <p:cBhvr>
                                        <p:cTn id="151" dur="1" fill="hold">
                                          <p:stCondLst>
                                            <p:cond delay="499"/>
                                          </p:stCondLst>
                                        </p:cTn>
                                        <p:tgtEl>
                                          <p:spTgt spid="32"/>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500"/>
                                        <p:tgtEl>
                                          <p:spTgt spid="4"/>
                                        </p:tgtEl>
                                      </p:cBhvr>
                                    </p:animEffect>
                                    <p:set>
                                      <p:cBhvr>
                                        <p:cTn id="154" dur="1" fill="hold">
                                          <p:stCondLst>
                                            <p:cond delay="499"/>
                                          </p:stCondLst>
                                        </p:cTn>
                                        <p:tgtEl>
                                          <p:spTgt spid="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31"/>
                                        </p:tgtEl>
                                      </p:cBhvr>
                                    </p:animEffect>
                                    <p:set>
                                      <p:cBhvr>
                                        <p:cTn id="157" dur="1" fill="hold">
                                          <p:stCondLst>
                                            <p:cond delay="499"/>
                                          </p:stCondLst>
                                        </p:cTn>
                                        <p:tgtEl>
                                          <p:spTgt spid="31"/>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250"/>
                                        <p:tgtEl>
                                          <p:spTgt spid="27"/>
                                        </p:tgtEl>
                                      </p:cBhvr>
                                    </p:animEffect>
                                    <p:set>
                                      <p:cBhvr>
                                        <p:cTn id="160" dur="1" fill="hold">
                                          <p:stCondLst>
                                            <p:cond delay="249"/>
                                          </p:stCondLst>
                                        </p:cTn>
                                        <p:tgtEl>
                                          <p:spTgt spid="27"/>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250"/>
                                        <p:tgtEl>
                                          <p:spTgt spid="28"/>
                                        </p:tgtEl>
                                      </p:cBhvr>
                                    </p:animEffect>
                                    <p:set>
                                      <p:cBhvr>
                                        <p:cTn id="163" dur="1" fill="hold">
                                          <p:stCondLst>
                                            <p:cond delay="249"/>
                                          </p:stCondLst>
                                        </p:cTn>
                                        <p:tgtEl>
                                          <p:spTgt spid="28"/>
                                        </p:tgtEl>
                                        <p:attrNameLst>
                                          <p:attrName>style.visibility</p:attrName>
                                        </p:attrNameLst>
                                      </p:cBhvr>
                                      <p:to>
                                        <p:strVal val="hidden"/>
                                      </p:to>
                                    </p:set>
                                  </p:childTnLst>
                                </p:cTn>
                              </p:par>
                            </p:childTnLst>
                          </p:cTn>
                        </p:par>
                        <p:par>
                          <p:cTn id="164" fill="hold">
                            <p:stCondLst>
                              <p:cond delay="2000"/>
                            </p:stCondLst>
                            <p:childTnLst>
                              <p:par>
                                <p:cTn id="165" presetID="10" presetClass="entr" presetSubtype="0" fill="hold" grpId="0" nodeType="afterEffect">
                                  <p:stCondLst>
                                    <p:cond delay="0"/>
                                  </p:stCondLst>
                                  <p:childTnLst>
                                    <p:set>
                                      <p:cBhvr>
                                        <p:cTn id="166" dur="1" fill="hold">
                                          <p:stCondLst>
                                            <p:cond delay="0"/>
                                          </p:stCondLst>
                                        </p:cTn>
                                        <p:tgtEl>
                                          <p:spTgt spid="6"/>
                                        </p:tgtEl>
                                        <p:attrNameLst>
                                          <p:attrName>style.visibility</p:attrName>
                                        </p:attrNameLst>
                                      </p:cBhvr>
                                      <p:to>
                                        <p:strVal val="visible"/>
                                      </p:to>
                                    </p:set>
                                    <p:animEffect transition="in" filter="fade">
                                      <p:cBhvr>
                                        <p:cTn id="167" dur="100"/>
                                        <p:tgtEl>
                                          <p:spTgt spid="6"/>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2"/>
                                        </p:tgtEl>
                                        <p:attrNameLst>
                                          <p:attrName>style.visibility</p:attrName>
                                        </p:attrNameLst>
                                      </p:cBhvr>
                                      <p:to>
                                        <p:strVal val="visible"/>
                                      </p:to>
                                    </p:set>
                                    <p:animEffect transition="in" filter="fade">
                                      <p:cBhvr>
                                        <p:cTn id="170" dur="100"/>
                                        <p:tgtEl>
                                          <p:spTgt spid="12"/>
                                        </p:tgtEl>
                                      </p:cBhvr>
                                    </p:animEffect>
                                  </p:childTnLst>
                                </p:cTn>
                              </p:par>
                              <p:par>
                                <p:cTn id="171" presetID="10" presetClass="exit" presetSubtype="0" fill="hold" grpId="1" nodeType="withEffect">
                                  <p:stCondLst>
                                    <p:cond delay="0"/>
                                  </p:stCondLst>
                                  <p:childTnLst>
                                    <p:animEffect transition="out" filter="fade">
                                      <p:cBhvr>
                                        <p:cTn id="172" dur="500"/>
                                        <p:tgtEl>
                                          <p:spTgt spid="7"/>
                                        </p:tgtEl>
                                      </p:cBhvr>
                                    </p:animEffect>
                                    <p:set>
                                      <p:cBhvr>
                                        <p:cTn id="173" dur="1" fill="hold">
                                          <p:stCondLst>
                                            <p:cond delay="499"/>
                                          </p:stCondLst>
                                        </p:cTn>
                                        <p:tgtEl>
                                          <p:spTgt spid="7"/>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9"/>
                                        </p:tgtEl>
                                      </p:cBhvr>
                                    </p:animEffect>
                                    <p:set>
                                      <p:cBhvr>
                                        <p:cTn id="176" dur="1" fill="hold">
                                          <p:stCondLst>
                                            <p:cond delay="499"/>
                                          </p:stCondLst>
                                        </p:cTn>
                                        <p:tgtEl>
                                          <p:spTgt spid="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10"/>
                                        </p:tgtEl>
                                      </p:cBhvr>
                                    </p:animEffect>
                                    <p:set>
                                      <p:cBhvr>
                                        <p:cTn id="179" dur="1" fill="hold">
                                          <p:stCondLst>
                                            <p:cond delay="499"/>
                                          </p:stCondLst>
                                        </p:cTn>
                                        <p:tgtEl>
                                          <p:spTgt spid="10"/>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11"/>
                                        </p:tgtEl>
                                      </p:cBhvr>
                                    </p:animEffect>
                                    <p:set>
                                      <p:cBhvr>
                                        <p:cTn id="182" dur="1" fill="hold">
                                          <p:stCondLst>
                                            <p:cond delay="499"/>
                                          </p:stCondLst>
                                        </p:cTn>
                                        <p:tgtEl>
                                          <p:spTgt spid="11"/>
                                        </p:tgtEl>
                                        <p:attrNameLst>
                                          <p:attrName>style.visibility</p:attrName>
                                        </p:attrNameLst>
                                      </p:cBhvr>
                                      <p:to>
                                        <p:strVal val="hidden"/>
                                      </p:to>
                                    </p:set>
                                  </p:childTnLst>
                                </p:cTn>
                              </p:par>
                              <p:par>
                                <p:cTn id="183" presetID="10" presetClass="exit" presetSubtype="0" fill="hold" grpId="2" nodeType="withEffect">
                                  <p:stCondLst>
                                    <p:cond delay="0"/>
                                  </p:stCondLst>
                                  <p:childTnLst>
                                    <p:animEffect transition="out" filter="fade">
                                      <p:cBhvr>
                                        <p:cTn id="184" dur="500"/>
                                        <p:tgtEl>
                                          <p:spTgt spid="13"/>
                                        </p:tgtEl>
                                      </p:cBhvr>
                                    </p:animEffect>
                                    <p:set>
                                      <p:cBhvr>
                                        <p:cTn id="185" dur="1" fill="hold">
                                          <p:stCondLst>
                                            <p:cond delay="499"/>
                                          </p:stCondLst>
                                        </p:cTn>
                                        <p:tgtEl>
                                          <p:spTgt spid="13"/>
                                        </p:tgtEl>
                                        <p:attrNameLst>
                                          <p:attrName>style.visibility</p:attrName>
                                        </p:attrNameLst>
                                      </p:cBhvr>
                                      <p:to>
                                        <p:strVal val="hidden"/>
                                      </p:to>
                                    </p:set>
                                  </p:childTnLst>
                                </p:cTn>
                              </p:par>
                            </p:childTnLst>
                          </p:cTn>
                        </p:par>
                        <p:par>
                          <p:cTn id="186" fill="hold">
                            <p:stCondLst>
                              <p:cond delay="2500"/>
                            </p:stCondLst>
                            <p:childTnLst>
                              <p:par>
                                <p:cTn id="187" presetID="1" presetClass="entr" presetSubtype="0" fill="hold" grpId="0" nodeType="afterEffect">
                                  <p:stCondLst>
                                    <p:cond delay="0"/>
                                  </p:stCondLst>
                                  <p:childTnLst>
                                    <p:set>
                                      <p:cBhvr>
                                        <p:cTn id="188" dur="1" fill="hold">
                                          <p:stCondLst>
                                            <p:cond delay="0"/>
                                          </p:stCondLst>
                                        </p:cTn>
                                        <p:tgtEl>
                                          <p:spTgt spid="16">
                                            <p:txEl>
                                              <p:pRg st="0" end="0"/>
                                            </p:txEl>
                                          </p:spTgt>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7">
                                            <p:txEl>
                                              <p:pRg st="0" end="0"/>
                                            </p:txEl>
                                          </p:spTgt>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8">
                                            <p:txEl>
                                              <p:pRg st="0" end="0"/>
                                            </p:txEl>
                                          </p:spTgt>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9">
                                            <p:txEl>
                                              <p:pRg st="0" end="0"/>
                                            </p:txEl>
                                          </p:spTgt>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20">
                                            <p:txEl>
                                              <p:pRg st="0" end="0"/>
                                            </p:txEl>
                                          </p:spTgt>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22">
                                            <p:txEl>
                                              <p:pRg st="0" end="0"/>
                                            </p:txEl>
                                          </p:spTgt>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21">
                                            <p:txEl>
                                              <p:pRg st="0" end="0"/>
                                            </p:txEl>
                                          </p:spTgt>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23">
                                            <p:txEl>
                                              <p:pRg st="0" end="0"/>
                                            </p:txEl>
                                          </p:spTgt>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25">
                                            <p:txEl>
                                              <p:pRg st="0" end="0"/>
                                            </p:txEl>
                                          </p:spTgt>
                                        </p:tgtEl>
                                        <p:attrNameLst>
                                          <p:attrName>style.visibility</p:attrName>
                                        </p:attrNameLst>
                                      </p:cBhvr>
                                      <p:to>
                                        <p:strVal val="visible"/>
                                      </p:to>
                                    </p:set>
                                  </p:childTnLst>
                                </p:cTn>
                              </p:par>
                              <p:par>
                                <p:cTn id="205" presetID="10" presetClass="exit" presetSubtype="0" fill="hold" grpId="1" nodeType="withEffect">
                                  <p:stCondLst>
                                    <p:cond delay="500"/>
                                  </p:stCondLst>
                                  <p:childTnLst>
                                    <p:animEffect transition="out" filter="fade">
                                      <p:cBhvr>
                                        <p:cTn id="206" dur="500"/>
                                        <p:tgtEl>
                                          <p:spTgt spid="33"/>
                                        </p:tgtEl>
                                      </p:cBhvr>
                                    </p:animEffect>
                                    <p:set>
                                      <p:cBhvr>
                                        <p:cTn id="207" dur="1" fill="hold">
                                          <p:stCondLst>
                                            <p:cond delay="499"/>
                                          </p:stCondLst>
                                        </p:cTn>
                                        <p:tgtEl>
                                          <p:spTgt spid="33"/>
                                        </p:tgtEl>
                                        <p:attrNameLst>
                                          <p:attrName>style.visibility</p:attrName>
                                        </p:attrNameLst>
                                      </p:cBhvr>
                                      <p:to>
                                        <p:strVal val="hidden"/>
                                      </p:to>
                                    </p:set>
                                  </p:childTnLst>
                                </p:cTn>
                              </p:par>
                              <p:par>
                                <p:cTn id="208" presetID="10" presetClass="exit" presetSubtype="0" fill="hold" grpId="1" nodeType="withEffect">
                                  <p:stCondLst>
                                    <p:cond delay="500"/>
                                  </p:stCondLst>
                                  <p:childTnLst>
                                    <p:animEffect transition="out" filter="fade">
                                      <p:cBhvr>
                                        <p:cTn id="209" dur="500"/>
                                        <p:tgtEl>
                                          <p:spTgt spid="34"/>
                                        </p:tgtEl>
                                      </p:cBhvr>
                                    </p:animEffect>
                                    <p:set>
                                      <p:cBhvr>
                                        <p:cTn id="210" dur="1" fill="hold">
                                          <p:stCondLst>
                                            <p:cond delay="499"/>
                                          </p:stCondLst>
                                        </p:cTn>
                                        <p:tgtEl>
                                          <p:spTgt spid="34"/>
                                        </p:tgtEl>
                                        <p:attrNameLst>
                                          <p:attrName>style.visibility</p:attrName>
                                        </p:attrNameLst>
                                      </p:cBhvr>
                                      <p:to>
                                        <p:strVal val="hidden"/>
                                      </p:to>
                                    </p:set>
                                  </p:childTnLst>
                                </p:cTn>
                              </p:par>
                              <p:par>
                                <p:cTn id="211" presetID="0" presetClass="exit" presetSubtype="0" fill="hold" grpId="1" nodeType="withEffect">
                                  <p:stCondLst>
                                    <p:cond delay="0"/>
                                  </p:stCondLst>
                                  <p:childTnLst>
                                    <p:set>
                                      <p:cBhvr>
                                        <p:cTn id="212" dur="1" fill="hold">
                                          <p:stCondLst>
                                            <p:cond delay="749"/>
                                          </p:stCondLst>
                                        </p:cTn>
                                        <p:tgtEl>
                                          <p:spTgt spid="16">
                                            <p:txEl>
                                              <p:pRg st="0" end="0"/>
                                            </p:txEl>
                                          </p:spTgt>
                                        </p:tgtEl>
                                        <p:attrNameLst>
                                          <p:attrName>style.visibility</p:attrName>
                                        </p:attrNameLst>
                                      </p:cBhvr>
                                      <p:to>
                                        <p:strVal val="hidden"/>
                                      </p:to>
                                    </p:set>
                                    <p:animEffect transition="out" filter="fade">
                                      <p:cBhvr>
                                        <p:cTn id="213" dur="750">
                                          <p:stCondLst>
                                            <p:cond delay="0"/>
                                          </p:stCondLst>
                                        </p:cTn>
                                        <p:tgtEl>
                                          <p:spTgt spid="16">
                                            <p:txEl>
                                              <p:pRg st="0" end="0"/>
                                            </p:txEl>
                                          </p:spTgt>
                                        </p:tgtEl>
                                      </p:cBhvr>
                                    </p:animEffect>
                                    <p:anim to="" calcmode="lin" valueType="num">
                                      <p:cBhvr>
                                        <p:cTn id="214" dur="750" fill="hold">
                                          <p:stCondLst>
                                            <p:cond delay="0"/>
                                          </p:stCondLst>
                                        </p:cTn>
                                        <p:tgtEl>
                                          <p:spTgt spid="16">
                                            <p:txEl>
                                              <p:pRg st="0" end="0"/>
                                            </p:txEl>
                                          </p:spTgt>
                                        </p:tgtEl>
                                        <p:attrNameLst>
                                          <p:attrName>ppt_w</p:attrName>
                                        </p:attrNameLst>
                                      </p:cBhvr>
                                      <p:tavLst>
                                        <p:tav tm="0">
                                          <p:val>
                                            <p:strVal val="#ppt_w"/>
                                          </p:val>
                                        </p:tav>
                                        <p:tav tm="100000">
                                          <p:val>
                                            <p:strVal val="#ppt_w*4"/>
                                          </p:val>
                                        </p:tav>
                                      </p:tavLst>
                                    </p:anim>
                                    <p:anim to="" calcmode="lin" valueType="num">
                                      <p:cBhvr>
                                        <p:cTn id="215" dur="750" fill="hold">
                                          <p:stCondLst>
                                            <p:cond delay="0"/>
                                          </p:stCondLst>
                                        </p:cTn>
                                        <p:tgtEl>
                                          <p:spTgt spid="16">
                                            <p:txEl>
                                              <p:pRg st="0" end="0"/>
                                            </p:txEl>
                                          </p:spTgt>
                                        </p:tgtEl>
                                        <p:attrNameLst>
                                          <p:attrName>ppt_h</p:attrName>
                                        </p:attrNameLst>
                                      </p:cBhvr>
                                      <p:tavLst>
                                        <p:tav tm="0">
                                          <p:val>
                                            <p:strVal val="#ppt_h"/>
                                          </p:val>
                                        </p:tav>
                                        <p:tav tm="100000">
                                          <p:val>
                                            <p:strVal val="#ppt_h*4"/>
                                          </p:val>
                                        </p:tav>
                                      </p:tavLst>
                                    </p:anim>
                                  </p:childTnLst>
                                </p:cTn>
                              </p:par>
                              <p:par>
                                <p:cTn id="216" presetID="0" presetClass="exit" presetSubtype="0" fill="hold" grpId="1" nodeType="withEffect">
                                  <p:stCondLst>
                                    <p:cond delay="100"/>
                                  </p:stCondLst>
                                  <p:childTnLst>
                                    <p:set>
                                      <p:cBhvr>
                                        <p:cTn id="217" dur="1" fill="hold">
                                          <p:stCondLst>
                                            <p:cond delay="749"/>
                                          </p:stCondLst>
                                        </p:cTn>
                                        <p:tgtEl>
                                          <p:spTgt spid="17">
                                            <p:txEl>
                                              <p:pRg st="0" end="0"/>
                                            </p:txEl>
                                          </p:spTgt>
                                        </p:tgtEl>
                                        <p:attrNameLst>
                                          <p:attrName>style.visibility</p:attrName>
                                        </p:attrNameLst>
                                      </p:cBhvr>
                                      <p:to>
                                        <p:strVal val="hidden"/>
                                      </p:to>
                                    </p:set>
                                    <p:animEffect transition="out" filter="fade">
                                      <p:cBhvr>
                                        <p:cTn id="218" dur="750">
                                          <p:stCondLst>
                                            <p:cond delay="0"/>
                                          </p:stCondLst>
                                        </p:cTn>
                                        <p:tgtEl>
                                          <p:spTgt spid="17">
                                            <p:txEl>
                                              <p:pRg st="0" end="0"/>
                                            </p:txEl>
                                          </p:spTgt>
                                        </p:tgtEl>
                                      </p:cBhvr>
                                    </p:animEffect>
                                    <p:anim to="" calcmode="lin" valueType="num">
                                      <p:cBhvr>
                                        <p:cTn id="219" dur="750" fill="hold">
                                          <p:stCondLst>
                                            <p:cond delay="0"/>
                                          </p:stCondLst>
                                        </p:cTn>
                                        <p:tgtEl>
                                          <p:spTgt spid="17">
                                            <p:txEl>
                                              <p:pRg st="0" end="0"/>
                                            </p:txEl>
                                          </p:spTgt>
                                        </p:tgtEl>
                                        <p:attrNameLst>
                                          <p:attrName>ppt_w</p:attrName>
                                        </p:attrNameLst>
                                      </p:cBhvr>
                                      <p:tavLst>
                                        <p:tav tm="0">
                                          <p:val>
                                            <p:strVal val="#ppt_w"/>
                                          </p:val>
                                        </p:tav>
                                        <p:tav tm="100000">
                                          <p:val>
                                            <p:strVal val="#ppt_w*4"/>
                                          </p:val>
                                        </p:tav>
                                      </p:tavLst>
                                    </p:anim>
                                    <p:anim to="" calcmode="lin" valueType="num">
                                      <p:cBhvr>
                                        <p:cTn id="220" dur="750" fill="hold">
                                          <p:stCondLst>
                                            <p:cond delay="0"/>
                                          </p:stCondLst>
                                        </p:cTn>
                                        <p:tgtEl>
                                          <p:spTgt spid="17">
                                            <p:txEl>
                                              <p:pRg st="0" end="0"/>
                                            </p:txEl>
                                          </p:spTgt>
                                        </p:tgtEl>
                                        <p:attrNameLst>
                                          <p:attrName>ppt_h</p:attrName>
                                        </p:attrNameLst>
                                      </p:cBhvr>
                                      <p:tavLst>
                                        <p:tav tm="0">
                                          <p:val>
                                            <p:strVal val="#ppt_h"/>
                                          </p:val>
                                        </p:tav>
                                        <p:tav tm="100000">
                                          <p:val>
                                            <p:strVal val="#ppt_h*4"/>
                                          </p:val>
                                        </p:tav>
                                      </p:tavLst>
                                    </p:anim>
                                  </p:childTnLst>
                                </p:cTn>
                              </p:par>
                              <p:par>
                                <p:cTn id="221" presetID="0" presetClass="exit" presetSubtype="0" fill="hold" grpId="1" nodeType="withEffect">
                                  <p:stCondLst>
                                    <p:cond delay="200"/>
                                  </p:stCondLst>
                                  <p:childTnLst>
                                    <p:set>
                                      <p:cBhvr>
                                        <p:cTn id="222" dur="1" fill="hold">
                                          <p:stCondLst>
                                            <p:cond delay="749"/>
                                          </p:stCondLst>
                                        </p:cTn>
                                        <p:tgtEl>
                                          <p:spTgt spid="18">
                                            <p:txEl>
                                              <p:pRg st="0" end="0"/>
                                            </p:txEl>
                                          </p:spTgt>
                                        </p:tgtEl>
                                        <p:attrNameLst>
                                          <p:attrName>style.visibility</p:attrName>
                                        </p:attrNameLst>
                                      </p:cBhvr>
                                      <p:to>
                                        <p:strVal val="hidden"/>
                                      </p:to>
                                    </p:set>
                                    <p:animEffect transition="out" filter="fade">
                                      <p:cBhvr>
                                        <p:cTn id="223" dur="750">
                                          <p:stCondLst>
                                            <p:cond delay="0"/>
                                          </p:stCondLst>
                                        </p:cTn>
                                        <p:tgtEl>
                                          <p:spTgt spid="18">
                                            <p:txEl>
                                              <p:pRg st="0" end="0"/>
                                            </p:txEl>
                                          </p:spTgt>
                                        </p:tgtEl>
                                      </p:cBhvr>
                                    </p:animEffect>
                                    <p:anim to="" calcmode="lin" valueType="num">
                                      <p:cBhvr>
                                        <p:cTn id="224" dur="750" fill="hold">
                                          <p:stCondLst>
                                            <p:cond delay="0"/>
                                          </p:stCondLst>
                                        </p:cTn>
                                        <p:tgtEl>
                                          <p:spTgt spid="18">
                                            <p:txEl>
                                              <p:pRg st="0" end="0"/>
                                            </p:txEl>
                                          </p:spTgt>
                                        </p:tgtEl>
                                        <p:attrNameLst>
                                          <p:attrName>ppt_w</p:attrName>
                                        </p:attrNameLst>
                                      </p:cBhvr>
                                      <p:tavLst>
                                        <p:tav tm="0">
                                          <p:val>
                                            <p:strVal val="#ppt_w"/>
                                          </p:val>
                                        </p:tav>
                                        <p:tav tm="100000">
                                          <p:val>
                                            <p:strVal val="#ppt_w*4"/>
                                          </p:val>
                                        </p:tav>
                                      </p:tavLst>
                                    </p:anim>
                                    <p:anim to="" calcmode="lin" valueType="num">
                                      <p:cBhvr>
                                        <p:cTn id="225" dur="750" fill="hold">
                                          <p:stCondLst>
                                            <p:cond delay="0"/>
                                          </p:stCondLst>
                                        </p:cTn>
                                        <p:tgtEl>
                                          <p:spTgt spid="18">
                                            <p:txEl>
                                              <p:pRg st="0" end="0"/>
                                            </p:txEl>
                                          </p:spTgt>
                                        </p:tgtEl>
                                        <p:attrNameLst>
                                          <p:attrName>ppt_h</p:attrName>
                                        </p:attrNameLst>
                                      </p:cBhvr>
                                      <p:tavLst>
                                        <p:tav tm="0">
                                          <p:val>
                                            <p:strVal val="#ppt_h"/>
                                          </p:val>
                                        </p:tav>
                                        <p:tav tm="100000">
                                          <p:val>
                                            <p:strVal val="#ppt_h*4"/>
                                          </p:val>
                                        </p:tav>
                                      </p:tavLst>
                                    </p:anim>
                                  </p:childTnLst>
                                </p:cTn>
                              </p:par>
                              <p:par>
                                <p:cTn id="226" presetID="0" presetClass="exit" presetSubtype="0" fill="hold" grpId="1" nodeType="withEffect">
                                  <p:stCondLst>
                                    <p:cond delay="300"/>
                                  </p:stCondLst>
                                  <p:childTnLst>
                                    <p:set>
                                      <p:cBhvr>
                                        <p:cTn id="227" dur="1" fill="hold">
                                          <p:stCondLst>
                                            <p:cond delay="749"/>
                                          </p:stCondLst>
                                        </p:cTn>
                                        <p:tgtEl>
                                          <p:spTgt spid="19">
                                            <p:txEl>
                                              <p:pRg st="0" end="0"/>
                                            </p:txEl>
                                          </p:spTgt>
                                        </p:tgtEl>
                                        <p:attrNameLst>
                                          <p:attrName>style.visibility</p:attrName>
                                        </p:attrNameLst>
                                      </p:cBhvr>
                                      <p:to>
                                        <p:strVal val="hidden"/>
                                      </p:to>
                                    </p:set>
                                    <p:animEffect transition="out" filter="fade">
                                      <p:cBhvr>
                                        <p:cTn id="228" dur="750">
                                          <p:stCondLst>
                                            <p:cond delay="0"/>
                                          </p:stCondLst>
                                        </p:cTn>
                                        <p:tgtEl>
                                          <p:spTgt spid="19">
                                            <p:txEl>
                                              <p:pRg st="0" end="0"/>
                                            </p:txEl>
                                          </p:spTgt>
                                        </p:tgtEl>
                                      </p:cBhvr>
                                    </p:animEffect>
                                    <p:anim to="" calcmode="lin" valueType="num">
                                      <p:cBhvr>
                                        <p:cTn id="229" dur="750" fill="hold">
                                          <p:stCondLst>
                                            <p:cond delay="0"/>
                                          </p:stCondLst>
                                        </p:cTn>
                                        <p:tgtEl>
                                          <p:spTgt spid="19">
                                            <p:txEl>
                                              <p:pRg st="0" end="0"/>
                                            </p:txEl>
                                          </p:spTgt>
                                        </p:tgtEl>
                                        <p:attrNameLst>
                                          <p:attrName>ppt_w</p:attrName>
                                        </p:attrNameLst>
                                      </p:cBhvr>
                                      <p:tavLst>
                                        <p:tav tm="0">
                                          <p:val>
                                            <p:strVal val="#ppt_w"/>
                                          </p:val>
                                        </p:tav>
                                        <p:tav tm="100000">
                                          <p:val>
                                            <p:strVal val="#ppt_w*4"/>
                                          </p:val>
                                        </p:tav>
                                      </p:tavLst>
                                    </p:anim>
                                    <p:anim to="" calcmode="lin" valueType="num">
                                      <p:cBhvr>
                                        <p:cTn id="230" dur="750" fill="hold">
                                          <p:stCondLst>
                                            <p:cond delay="0"/>
                                          </p:stCondLst>
                                        </p:cTn>
                                        <p:tgtEl>
                                          <p:spTgt spid="19">
                                            <p:txEl>
                                              <p:pRg st="0" end="0"/>
                                            </p:txEl>
                                          </p:spTgt>
                                        </p:tgtEl>
                                        <p:attrNameLst>
                                          <p:attrName>ppt_h</p:attrName>
                                        </p:attrNameLst>
                                      </p:cBhvr>
                                      <p:tavLst>
                                        <p:tav tm="0">
                                          <p:val>
                                            <p:strVal val="#ppt_h"/>
                                          </p:val>
                                        </p:tav>
                                        <p:tav tm="100000">
                                          <p:val>
                                            <p:strVal val="#ppt_h*4"/>
                                          </p:val>
                                        </p:tav>
                                      </p:tavLst>
                                    </p:anim>
                                  </p:childTnLst>
                                </p:cTn>
                              </p:par>
                              <p:par>
                                <p:cTn id="231" presetID="0" presetClass="exit" presetSubtype="0" fill="hold" grpId="1" nodeType="withEffect">
                                  <p:stCondLst>
                                    <p:cond delay="400"/>
                                  </p:stCondLst>
                                  <p:childTnLst>
                                    <p:set>
                                      <p:cBhvr>
                                        <p:cTn id="232" dur="1" fill="hold">
                                          <p:stCondLst>
                                            <p:cond delay="749"/>
                                          </p:stCondLst>
                                        </p:cTn>
                                        <p:tgtEl>
                                          <p:spTgt spid="20">
                                            <p:txEl>
                                              <p:pRg st="0" end="0"/>
                                            </p:txEl>
                                          </p:spTgt>
                                        </p:tgtEl>
                                        <p:attrNameLst>
                                          <p:attrName>style.visibility</p:attrName>
                                        </p:attrNameLst>
                                      </p:cBhvr>
                                      <p:to>
                                        <p:strVal val="hidden"/>
                                      </p:to>
                                    </p:set>
                                    <p:animEffect transition="out" filter="fade">
                                      <p:cBhvr>
                                        <p:cTn id="233" dur="750">
                                          <p:stCondLst>
                                            <p:cond delay="0"/>
                                          </p:stCondLst>
                                        </p:cTn>
                                        <p:tgtEl>
                                          <p:spTgt spid="20">
                                            <p:txEl>
                                              <p:pRg st="0" end="0"/>
                                            </p:txEl>
                                          </p:spTgt>
                                        </p:tgtEl>
                                      </p:cBhvr>
                                    </p:animEffect>
                                    <p:anim to="" calcmode="lin" valueType="num">
                                      <p:cBhvr>
                                        <p:cTn id="234" dur="750" fill="hold">
                                          <p:stCondLst>
                                            <p:cond delay="0"/>
                                          </p:stCondLst>
                                        </p:cTn>
                                        <p:tgtEl>
                                          <p:spTgt spid="20">
                                            <p:txEl>
                                              <p:pRg st="0" end="0"/>
                                            </p:txEl>
                                          </p:spTgt>
                                        </p:tgtEl>
                                        <p:attrNameLst>
                                          <p:attrName>ppt_w</p:attrName>
                                        </p:attrNameLst>
                                      </p:cBhvr>
                                      <p:tavLst>
                                        <p:tav tm="0">
                                          <p:val>
                                            <p:strVal val="#ppt_w"/>
                                          </p:val>
                                        </p:tav>
                                        <p:tav tm="100000">
                                          <p:val>
                                            <p:strVal val="#ppt_w*4"/>
                                          </p:val>
                                        </p:tav>
                                      </p:tavLst>
                                    </p:anim>
                                    <p:anim to="" calcmode="lin" valueType="num">
                                      <p:cBhvr>
                                        <p:cTn id="235" dur="750" fill="hold">
                                          <p:stCondLst>
                                            <p:cond delay="0"/>
                                          </p:stCondLst>
                                        </p:cTn>
                                        <p:tgtEl>
                                          <p:spTgt spid="20">
                                            <p:txEl>
                                              <p:pRg st="0" end="0"/>
                                            </p:txEl>
                                          </p:spTgt>
                                        </p:tgtEl>
                                        <p:attrNameLst>
                                          <p:attrName>ppt_h</p:attrName>
                                        </p:attrNameLst>
                                      </p:cBhvr>
                                      <p:tavLst>
                                        <p:tav tm="0">
                                          <p:val>
                                            <p:strVal val="#ppt_h"/>
                                          </p:val>
                                        </p:tav>
                                        <p:tav tm="100000">
                                          <p:val>
                                            <p:strVal val="#ppt_h*4"/>
                                          </p:val>
                                        </p:tav>
                                      </p:tavLst>
                                    </p:anim>
                                  </p:childTnLst>
                                </p:cTn>
                              </p:par>
                              <p:par>
                                <p:cTn id="236" presetID="0" presetClass="exit" presetSubtype="0" fill="hold" grpId="1" nodeType="withEffect">
                                  <p:stCondLst>
                                    <p:cond delay="500"/>
                                  </p:stCondLst>
                                  <p:childTnLst>
                                    <p:set>
                                      <p:cBhvr>
                                        <p:cTn id="237" dur="1" fill="hold">
                                          <p:stCondLst>
                                            <p:cond delay="749"/>
                                          </p:stCondLst>
                                        </p:cTn>
                                        <p:tgtEl>
                                          <p:spTgt spid="21">
                                            <p:txEl>
                                              <p:pRg st="0" end="0"/>
                                            </p:txEl>
                                          </p:spTgt>
                                        </p:tgtEl>
                                        <p:attrNameLst>
                                          <p:attrName>style.visibility</p:attrName>
                                        </p:attrNameLst>
                                      </p:cBhvr>
                                      <p:to>
                                        <p:strVal val="hidden"/>
                                      </p:to>
                                    </p:set>
                                    <p:animEffect transition="out" filter="fade">
                                      <p:cBhvr>
                                        <p:cTn id="238" dur="750">
                                          <p:stCondLst>
                                            <p:cond delay="0"/>
                                          </p:stCondLst>
                                        </p:cTn>
                                        <p:tgtEl>
                                          <p:spTgt spid="21">
                                            <p:txEl>
                                              <p:pRg st="0" end="0"/>
                                            </p:txEl>
                                          </p:spTgt>
                                        </p:tgtEl>
                                      </p:cBhvr>
                                    </p:animEffect>
                                    <p:anim to="" calcmode="lin" valueType="num">
                                      <p:cBhvr>
                                        <p:cTn id="239" dur="750" fill="hold">
                                          <p:stCondLst>
                                            <p:cond delay="0"/>
                                          </p:stCondLst>
                                        </p:cTn>
                                        <p:tgtEl>
                                          <p:spTgt spid="21">
                                            <p:txEl>
                                              <p:pRg st="0" end="0"/>
                                            </p:txEl>
                                          </p:spTgt>
                                        </p:tgtEl>
                                        <p:attrNameLst>
                                          <p:attrName>ppt_w</p:attrName>
                                        </p:attrNameLst>
                                      </p:cBhvr>
                                      <p:tavLst>
                                        <p:tav tm="0">
                                          <p:val>
                                            <p:strVal val="#ppt_w"/>
                                          </p:val>
                                        </p:tav>
                                        <p:tav tm="100000">
                                          <p:val>
                                            <p:strVal val="#ppt_w*4"/>
                                          </p:val>
                                        </p:tav>
                                      </p:tavLst>
                                    </p:anim>
                                    <p:anim to="" calcmode="lin" valueType="num">
                                      <p:cBhvr>
                                        <p:cTn id="240" dur="750" fill="hold">
                                          <p:stCondLst>
                                            <p:cond delay="0"/>
                                          </p:stCondLst>
                                        </p:cTn>
                                        <p:tgtEl>
                                          <p:spTgt spid="21">
                                            <p:txEl>
                                              <p:pRg st="0" end="0"/>
                                            </p:txEl>
                                          </p:spTgt>
                                        </p:tgtEl>
                                        <p:attrNameLst>
                                          <p:attrName>ppt_h</p:attrName>
                                        </p:attrNameLst>
                                      </p:cBhvr>
                                      <p:tavLst>
                                        <p:tav tm="0">
                                          <p:val>
                                            <p:strVal val="#ppt_h"/>
                                          </p:val>
                                        </p:tav>
                                        <p:tav tm="100000">
                                          <p:val>
                                            <p:strVal val="#ppt_h*4"/>
                                          </p:val>
                                        </p:tav>
                                      </p:tavLst>
                                    </p:anim>
                                  </p:childTnLst>
                                </p:cTn>
                              </p:par>
                              <p:par>
                                <p:cTn id="241" presetID="0" presetClass="exit" presetSubtype="0" fill="hold" grpId="1" nodeType="withEffect">
                                  <p:stCondLst>
                                    <p:cond delay="600"/>
                                  </p:stCondLst>
                                  <p:childTnLst>
                                    <p:set>
                                      <p:cBhvr>
                                        <p:cTn id="242" dur="1" fill="hold">
                                          <p:stCondLst>
                                            <p:cond delay="749"/>
                                          </p:stCondLst>
                                        </p:cTn>
                                        <p:tgtEl>
                                          <p:spTgt spid="22">
                                            <p:txEl>
                                              <p:pRg st="0" end="0"/>
                                            </p:txEl>
                                          </p:spTgt>
                                        </p:tgtEl>
                                        <p:attrNameLst>
                                          <p:attrName>style.visibility</p:attrName>
                                        </p:attrNameLst>
                                      </p:cBhvr>
                                      <p:to>
                                        <p:strVal val="hidden"/>
                                      </p:to>
                                    </p:set>
                                    <p:animEffect transition="out" filter="fade">
                                      <p:cBhvr>
                                        <p:cTn id="243" dur="750">
                                          <p:stCondLst>
                                            <p:cond delay="0"/>
                                          </p:stCondLst>
                                        </p:cTn>
                                        <p:tgtEl>
                                          <p:spTgt spid="22">
                                            <p:txEl>
                                              <p:pRg st="0" end="0"/>
                                            </p:txEl>
                                          </p:spTgt>
                                        </p:tgtEl>
                                      </p:cBhvr>
                                    </p:animEffect>
                                    <p:anim to="" calcmode="lin" valueType="num">
                                      <p:cBhvr>
                                        <p:cTn id="244" dur="750" fill="hold">
                                          <p:stCondLst>
                                            <p:cond delay="0"/>
                                          </p:stCondLst>
                                        </p:cTn>
                                        <p:tgtEl>
                                          <p:spTgt spid="22">
                                            <p:txEl>
                                              <p:pRg st="0" end="0"/>
                                            </p:txEl>
                                          </p:spTgt>
                                        </p:tgtEl>
                                        <p:attrNameLst>
                                          <p:attrName>ppt_w</p:attrName>
                                        </p:attrNameLst>
                                      </p:cBhvr>
                                      <p:tavLst>
                                        <p:tav tm="0">
                                          <p:val>
                                            <p:strVal val="#ppt_w"/>
                                          </p:val>
                                        </p:tav>
                                        <p:tav tm="100000">
                                          <p:val>
                                            <p:strVal val="#ppt_w*4"/>
                                          </p:val>
                                        </p:tav>
                                      </p:tavLst>
                                    </p:anim>
                                    <p:anim to="" calcmode="lin" valueType="num">
                                      <p:cBhvr>
                                        <p:cTn id="245" dur="750" fill="hold">
                                          <p:stCondLst>
                                            <p:cond delay="0"/>
                                          </p:stCondLst>
                                        </p:cTn>
                                        <p:tgtEl>
                                          <p:spTgt spid="22">
                                            <p:txEl>
                                              <p:pRg st="0" end="0"/>
                                            </p:txEl>
                                          </p:spTgt>
                                        </p:tgtEl>
                                        <p:attrNameLst>
                                          <p:attrName>ppt_h</p:attrName>
                                        </p:attrNameLst>
                                      </p:cBhvr>
                                      <p:tavLst>
                                        <p:tav tm="0">
                                          <p:val>
                                            <p:strVal val="#ppt_h"/>
                                          </p:val>
                                        </p:tav>
                                        <p:tav tm="100000">
                                          <p:val>
                                            <p:strVal val="#ppt_h*4"/>
                                          </p:val>
                                        </p:tav>
                                      </p:tavLst>
                                    </p:anim>
                                  </p:childTnLst>
                                </p:cTn>
                              </p:par>
                              <p:par>
                                <p:cTn id="246" presetID="0" presetClass="exit" presetSubtype="0" fill="hold" grpId="1" nodeType="withEffect">
                                  <p:stCondLst>
                                    <p:cond delay="700"/>
                                  </p:stCondLst>
                                  <p:childTnLst>
                                    <p:set>
                                      <p:cBhvr>
                                        <p:cTn id="247" dur="1" fill="hold">
                                          <p:stCondLst>
                                            <p:cond delay="749"/>
                                          </p:stCondLst>
                                        </p:cTn>
                                        <p:tgtEl>
                                          <p:spTgt spid="23">
                                            <p:txEl>
                                              <p:pRg st="0" end="0"/>
                                            </p:txEl>
                                          </p:spTgt>
                                        </p:tgtEl>
                                        <p:attrNameLst>
                                          <p:attrName>style.visibility</p:attrName>
                                        </p:attrNameLst>
                                      </p:cBhvr>
                                      <p:to>
                                        <p:strVal val="hidden"/>
                                      </p:to>
                                    </p:set>
                                    <p:animEffect transition="out" filter="fade">
                                      <p:cBhvr>
                                        <p:cTn id="248" dur="750">
                                          <p:stCondLst>
                                            <p:cond delay="0"/>
                                          </p:stCondLst>
                                        </p:cTn>
                                        <p:tgtEl>
                                          <p:spTgt spid="23">
                                            <p:txEl>
                                              <p:pRg st="0" end="0"/>
                                            </p:txEl>
                                          </p:spTgt>
                                        </p:tgtEl>
                                      </p:cBhvr>
                                    </p:animEffect>
                                    <p:anim to="" calcmode="lin" valueType="num">
                                      <p:cBhvr>
                                        <p:cTn id="249" dur="750" fill="hold">
                                          <p:stCondLst>
                                            <p:cond delay="0"/>
                                          </p:stCondLst>
                                        </p:cTn>
                                        <p:tgtEl>
                                          <p:spTgt spid="23">
                                            <p:txEl>
                                              <p:pRg st="0" end="0"/>
                                            </p:txEl>
                                          </p:spTgt>
                                        </p:tgtEl>
                                        <p:attrNameLst>
                                          <p:attrName>ppt_w</p:attrName>
                                        </p:attrNameLst>
                                      </p:cBhvr>
                                      <p:tavLst>
                                        <p:tav tm="0">
                                          <p:val>
                                            <p:strVal val="#ppt_w"/>
                                          </p:val>
                                        </p:tav>
                                        <p:tav tm="100000">
                                          <p:val>
                                            <p:strVal val="#ppt_w*4"/>
                                          </p:val>
                                        </p:tav>
                                      </p:tavLst>
                                    </p:anim>
                                    <p:anim to="" calcmode="lin" valueType="num">
                                      <p:cBhvr>
                                        <p:cTn id="250" dur="750" fill="hold">
                                          <p:stCondLst>
                                            <p:cond delay="0"/>
                                          </p:stCondLst>
                                        </p:cTn>
                                        <p:tgtEl>
                                          <p:spTgt spid="23">
                                            <p:txEl>
                                              <p:pRg st="0" end="0"/>
                                            </p:txEl>
                                          </p:spTgt>
                                        </p:tgtEl>
                                        <p:attrNameLst>
                                          <p:attrName>ppt_h</p:attrName>
                                        </p:attrNameLst>
                                      </p:cBhvr>
                                      <p:tavLst>
                                        <p:tav tm="0">
                                          <p:val>
                                            <p:strVal val="#ppt_h"/>
                                          </p:val>
                                        </p:tav>
                                        <p:tav tm="100000">
                                          <p:val>
                                            <p:strVal val="#ppt_h*4"/>
                                          </p:val>
                                        </p:tav>
                                      </p:tavLst>
                                    </p:anim>
                                  </p:childTnLst>
                                </p:cTn>
                              </p:par>
                              <p:par>
                                <p:cTn id="251" presetID="0" presetClass="exit" presetSubtype="0" fill="hold" grpId="1" nodeType="withEffect">
                                  <p:stCondLst>
                                    <p:cond delay="800"/>
                                  </p:stCondLst>
                                  <p:childTnLst>
                                    <p:set>
                                      <p:cBhvr>
                                        <p:cTn id="252" dur="1" fill="hold">
                                          <p:stCondLst>
                                            <p:cond delay="749"/>
                                          </p:stCondLst>
                                        </p:cTn>
                                        <p:tgtEl>
                                          <p:spTgt spid="25">
                                            <p:txEl>
                                              <p:pRg st="0" end="0"/>
                                            </p:txEl>
                                          </p:spTgt>
                                        </p:tgtEl>
                                        <p:attrNameLst>
                                          <p:attrName>style.visibility</p:attrName>
                                        </p:attrNameLst>
                                      </p:cBhvr>
                                      <p:to>
                                        <p:strVal val="hidden"/>
                                      </p:to>
                                    </p:set>
                                    <p:animEffect transition="out" filter="fade">
                                      <p:cBhvr>
                                        <p:cTn id="253" dur="750">
                                          <p:stCondLst>
                                            <p:cond delay="0"/>
                                          </p:stCondLst>
                                        </p:cTn>
                                        <p:tgtEl>
                                          <p:spTgt spid="25">
                                            <p:txEl>
                                              <p:pRg st="0" end="0"/>
                                            </p:txEl>
                                          </p:spTgt>
                                        </p:tgtEl>
                                      </p:cBhvr>
                                    </p:animEffect>
                                    <p:anim to="" calcmode="lin" valueType="num">
                                      <p:cBhvr>
                                        <p:cTn id="254" dur="750" fill="hold">
                                          <p:stCondLst>
                                            <p:cond delay="0"/>
                                          </p:stCondLst>
                                        </p:cTn>
                                        <p:tgtEl>
                                          <p:spTgt spid="25">
                                            <p:txEl>
                                              <p:pRg st="0" end="0"/>
                                            </p:txEl>
                                          </p:spTgt>
                                        </p:tgtEl>
                                        <p:attrNameLst>
                                          <p:attrName>ppt_w</p:attrName>
                                        </p:attrNameLst>
                                      </p:cBhvr>
                                      <p:tavLst>
                                        <p:tav tm="0">
                                          <p:val>
                                            <p:strVal val="#ppt_w"/>
                                          </p:val>
                                        </p:tav>
                                        <p:tav tm="100000">
                                          <p:val>
                                            <p:strVal val="#ppt_w*4"/>
                                          </p:val>
                                        </p:tav>
                                      </p:tavLst>
                                    </p:anim>
                                    <p:anim to="" calcmode="lin" valueType="num">
                                      <p:cBhvr>
                                        <p:cTn id="255" dur="750" fill="hold">
                                          <p:stCondLst>
                                            <p:cond delay="0"/>
                                          </p:stCondLst>
                                        </p:cTn>
                                        <p:tgtEl>
                                          <p:spTgt spid="25">
                                            <p:txEl>
                                              <p:pRg st="0" end="0"/>
                                            </p:txEl>
                                          </p:spTgt>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16" grpId="1" build="allAtOnce"/>
      <p:bldP spid="17" grpId="0" build="allAtOnce"/>
      <p:bldP spid="17" grpId="1" build="allAtOnce"/>
      <p:bldP spid="18" grpId="0" build="allAtOnce"/>
      <p:bldP spid="18" grpId="1" build="allAtOnce"/>
      <p:bldP spid="19" grpId="0" build="allAtOnce"/>
      <p:bldP spid="19" grpId="1" build="allAtOnce"/>
      <p:bldP spid="20" grpId="0" build="allAtOnce"/>
      <p:bldP spid="20" grpId="1" build="allAtOnce"/>
      <p:bldP spid="21" grpId="0" build="allAtOnce"/>
      <p:bldP spid="21" grpId="1" build="allAtOnce"/>
      <p:bldP spid="22" grpId="0" build="allAtOnce"/>
      <p:bldP spid="22" grpId="1" build="allAtOnce"/>
      <p:bldP spid="23" grpId="0" build="allAtOnce"/>
      <p:bldP spid="23" grpId="1" build="allAtOnce"/>
      <p:bldP spid="25" grpId="0" build="allAtOnce"/>
      <p:bldP spid="25" grpId="1" build="allAtOnce"/>
      <p:bldP spid="26" grpId="0"/>
      <p:bldP spid="26" grpId="1"/>
      <p:bldP spid="26" grpId="2"/>
      <p:bldP spid="5" grpId="0"/>
      <p:bldP spid="5" grpId="1"/>
      <p:bldP spid="5" grpId="2"/>
      <p:bldP spid="4" grpId="0"/>
      <p:bldP spid="4" grpId="1"/>
      <p:bldP spid="4" grpId="2"/>
      <p:bldP spid="24" grpId="0"/>
      <p:bldP spid="24" grpId="1"/>
      <p:bldP spid="24" grpId="2"/>
      <p:bldP spid="27" grpId="0"/>
      <p:bldP spid="27" grpId="1"/>
      <p:bldP spid="27" grpId="2"/>
      <p:bldP spid="2" grpId="0"/>
      <p:bldP spid="2" grpId="1"/>
      <p:bldP spid="6" grpId="0"/>
      <p:bldP spid="7" grpId="0"/>
      <p:bldP spid="7" grpId="1"/>
      <p:bldP spid="7" grpId="2"/>
      <p:bldP spid="9" grpId="0"/>
      <p:bldP spid="9" grpId="1"/>
      <p:bldP spid="9" grpId="2"/>
      <p:bldP spid="10" grpId="0"/>
      <p:bldP spid="10" grpId="1"/>
      <p:bldP spid="10" grpId="2"/>
      <p:bldP spid="10" grpId="3"/>
      <p:bldP spid="11" grpId="0"/>
      <p:bldP spid="11" grpId="1"/>
      <p:bldP spid="11" grpId="2"/>
      <p:bldP spid="12" grpId="0"/>
      <p:bldP spid="13" grpId="0"/>
      <p:bldP spid="13" grpId="1"/>
      <p:bldP spid="13" grpId="2"/>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6" grpId="2"/>
      <p:bldP spid="37" grpId="0"/>
      <p:bldP spid="3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56"/>
            <a:ext cx="9144000" cy="6878256"/>
          </a:xfrm>
          <a:prstGeom prst="rect">
            <a:avLst/>
          </a:prstGeom>
        </p:spPr>
      </p:pic>
      <p:sp>
        <p:nvSpPr>
          <p:cNvPr id="4" name="Title 1"/>
          <p:cNvSpPr txBox="1">
            <a:spLocks/>
          </p:cNvSpPr>
          <p:nvPr/>
        </p:nvSpPr>
        <p:spPr>
          <a:xfrm>
            <a:off x="990600" y="1828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2" name="Title 1"/>
          <p:cNvSpPr>
            <a:spLocks noGrp="1"/>
          </p:cNvSpPr>
          <p:nvPr>
            <p:ph type="title"/>
          </p:nvPr>
        </p:nvSpPr>
        <p:spPr>
          <a:xfrm>
            <a:off x="381000" y="1752600"/>
            <a:ext cx="8382000" cy="3276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This hope we have as an anchor of the soul, both sure and steadfast, and which enters the Presence behind the veil,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Hebrews 6:19</a:t>
            </a:r>
          </a:p>
        </p:txBody>
      </p:sp>
      <p:sp>
        <p:nvSpPr>
          <p:cNvPr id="5" name="Title 1"/>
          <p:cNvSpPr txBox="1">
            <a:spLocks/>
          </p:cNvSpPr>
          <p:nvPr/>
        </p:nvSpPr>
        <p:spPr>
          <a:xfrm>
            <a:off x="990600" y="1828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Title 1"/>
          <p:cNvSpPr txBox="1">
            <a:spLocks/>
          </p:cNvSpPr>
          <p:nvPr/>
        </p:nvSpPr>
        <p:spPr>
          <a:xfrm>
            <a:off x="6019800" y="1828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anchor</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250"/>
                                        <p:tgtEl>
                                          <p:spTgt spid="2"/>
                                        </p:tgtEl>
                                      </p:cBhvr>
                                    </p:animEffect>
                                  </p:childTnLst>
                                </p:cTn>
                              </p:par>
                              <p:par>
                                <p:cTn id="8" presetID="42" presetClass="entr" presetSubtype="0" fill="hold" grpId="2"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250"/>
                            </p:stCondLst>
                            <p:childTnLst>
                              <p:par>
                                <p:cTn id="14" presetID="10" presetClass="exit" presetSubtype="0" fill="hold" grpId="3"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
                                        <p:tgtEl>
                                          <p:spTgt spid="6"/>
                                        </p:tgtEl>
                                      </p:cBhvr>
                                    </p:animEffect>
                                  </p:childTnLst>
                                </p:cTn>
                              </p:par>
                              <p:par>
                                <p:cTn id="22" presetID="8" presetClass="emph" presetSubtype="0" fill="hold" grpId="1" nodeType="withEffect">
                                  <p:stCondLst>
                                    <p:cond delay="0"/>
                                  </p:stCondLst>
                                  <p:childTnLst>
                                    <p:animRot by="4500000">
                                      <p:cBhvr>
                                        <p:cTn id="23" dur="2000" fill="hold"/>
                                        <p:tgtEl>
                                          <p:spTgt spid="6"/>
                                        </p:tgtEl>
                                        <p:attrNameLst>
                                          <p:attrName>r</p:attrName>
                                        </p:attrNameLst>
                                      </p:cBhvr>
                                    </p:animRot>
                                  </p:childTnLst>
                                </p:cTn>
                              </p:par>
                              <p:par>
                                <p:cTn id="24" presetID="0" presetClass="path" presetSubtype="0" accel="37500" decel="37500" fill="hold" grpId="2" nodeType="withEffect">
                                  <p:stCondLst>
                                    <p:cond delay="0"/>
                                  </p:stCondLst>
                                  <p:childTnLst>
                                    <p:animMotion origin="layout" path="M 0 -4.44444E-6 C 0.00347 0.02385 0.02049 0.09885 0.02083 0.14329 C 0.02118 0.18774 0.01615 0.23889 0.00174 0.26713 C -0.01267 0.29537 -0.04323 0.31158 -0.06545 0.31343 C -0.08767 0.31528 -0.11528 0.29862 -0.13212 0.27894 C -0.14896 0.25926 -0.15955 0.21297 -0.16667 0.19561 " pathEditMode="relative" rAng="0" ptsTypes="aaaaaa">
                                      <p:cBhvr>
                                        <p:cTn id="25" dur="2000" fill="hold"/>
                                        <p:tgtEl>
                                          <p:spTgt spid="6"/>
                                        </p:tgtEl>
                                        <p:attrNameLst>
                                          <p:attrName>ppt_x</p:attrName>
                                          <p:attrName>ppt_y</p:attrName>
                                        </p:attrNameLst>
                                      </p:cBhvr>
                                      <p:rCtr x="-7274" y="15764"/>
                                    </p:animMotion>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
                                        <p:tgtEl>
                                          <p:spTgt spid="5"/>
                                        </p:tgtEl>
                                      </p:cBhvr>
                                    </p:animEffect>
                                  </p:childTnLst>
                                </p:cTn>
                              </p:par>
                              <p:par>
                                <p:cTn id="29" presetID="0" presetClass="path" presetSubtype="0" accel="50000" decel="50000" fill="hold" grpId="1" nodeType="withEffect">
                                  <p:stCondLst>
                                    <p:cond delay="0"/>
                                  </p:stCondLst>
                                  <p:childTnLst>
                                    <p:animMotion origin="layout" path="M 2.77556E-17 -4.44444E-6 L 0.59358 0.02176 " pathEditMode="relative" rAng="0" ptsTypes="AA">
                                      <p:cBhvr>
                                        <p:cTn id="30" dur="2000" fill="hold"/>
                                        <p:tgtEl>
                                          <p:spTgt spid="5"/>
                                        </p:tgtEl>
                                        <p:attrNameLst>
                                          <p:attrName>ppt_x</p:attrName>
                                          <p:attrName>ppt_y</p:attrName>
                                        </p:attrNameLst>
                                      </p:cBhvr>
                                      <p:rCtr x="29670" y="1088"/>
                                    </p:animMotion>
                                  </p:childTnLst>
                                </p:cTn>
                              </p:par>
                              <p:par>
                                <p:cTn id="31" presetID="10" presetClass="exit" presetSubtype="0" fill="hold" grpId="3" nodeType="withEffect">
                                  <p:stCondLst>
                                    <p:cond delay="0"/>
                                  </p:stCondLst>
                                  <p:childTnLst>
                                    <p:animEffect transition="out" filter="fade">
                                      <p:cBhvr>
                                        <p:cTn id="32" dur="1750"/>
                                        <p:tgtEl>
                                          <p:spTgt spid="2"/>
                                        </p:tgtEl>
                                      </p:cBhvr>
                                    </p:animEffect>
                                    <p:set>
                                      <p:cBhvr>
                                        <p:cTn id="33" dur="1" fill="hold">
                                          <p:stCondLst>
                                            <p:cond delay="1749"/>
                                          </p:stCondLst>
                                        </p:cTn>
                                        <p:tgtEl>
                                          <p:spTgt spid="2"/>
                                        </p:tgtEl>
                                        <p:attrNameLst>
                                          <p:attrName>style.visibility</p:attrName>
                                        </p:attrNameLst>
                                      </p:cBhvr>
                                      <p:to>
                                        <p:strVal val="hidden"/>
                                      </p:to>
                                    </p:set>
                                  </p:childTnLst>
                                </p:cTn>
                              </p:par>
                            </p:childTnLst>
                          </p:cTn>
                        </p:par>
                        <p:par>
                          <p:cTn id="34" fill="hold">
                            <p:stCondLst>
                              <p:cond delay="2000"/>
                            </p:stCondLst>
                            <p:childTnLst>
                              <p:par>
                                <p:cTn id="35" presetID="55" presetClass="exit" presetSubtype="0" fill="hold" grpId="3" nodeType="afterEffect">
                                  <p:stCondLst>
                                    <p:cond delay="500"/>
                                  </p:stCondLst>
                                  <p:childTnLst>
                                    <p:anim calcmode="lin" valueType="num">
                                      <p:cBhvr>
                                        <p:cTn id="36" dur="1000"/>
                                        <p:tgtEl>
                                          <p:spTgt spid="6"/>
                                        </p:tgtEl>
                                        <p:attrNameLst>
                                          <p:attrName>ppt_w</p:attrName>
                                        </p:attrNameLst>
                                      </p:cBhvr>
                                      <p:tavLst>
                                        <p:tav tm="0">
                                          <p:val>
                                            <p:strVal val="ppt_w"/>
                                          </p:val>
                                        </p:tav>
                                        <p:tav tm="100000">
                                          <p:val>
                                            <p:strVal val="ppt_w*0.70"/>
                                          </p:val>
                                        </p:tav>
                                      </p:tavLst>
                                    </p:anim>
                                    <p:anim calcmode="lin" valueType="num">
                                      <p:cBhvr>
                                        <p:cTn id="37" dur="1000"/>
                                        <p:tgtEl>
                                          <p:spTgt spid="6"/>
                                        </p:tgtEl>
                                        <p:attrNameLst>
                                          <p:attrName>ppt_h</p:attrName>
                                        </p:attrNameLst>
                                      </p:cBhvr>
                                      <p:tavLst>
                                        <p:tav tm="0">
                                          <p:val>
                                            <p:strVal val="ppt_h"/>
                                          </p:val>
                                        </p:tav>
                                        <p:tav tm="100000">
                                          <p:val>
                                            <p:strVal val="ppt_h"/>
                                          </p:val>
                                        </p:tav>
                                      </p:tavLst>
                                    </p:anim>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p:bldP spid="2" grpId="0"/>
      <p:bldP spid="2" grpId="2"/>
      <p:bldP spid="2" grpId="3"/>
      <p:bldP spid="5" grpId="0"/>
      <p:bldP spid="5" grpId="1"/>
      <p:bldP spid="6" grpId="0"/>
      <p:bldP spid="6" grpId="1"/>
      <p:bldP spid="6" grpId="2"/>
      <p:bldP spid="6" grpId="3"/>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39"/>
          <a:stretch/>
        </p:blipFill>
        <p:spPr>
          <a:xfrm>
            <a:off x="0" y="0"/>
            <a:ext cx="9144000" cy="6858000"/>
          </a:xfrm>
          <a:prstGeom prst="rect">
            <a:avLst/>
          </a:prstGeom>
        </p:spPr>
      </p:pic>
      <p:sp>
        <p:nvSpPr>
          <p:cNvPr id="2" name="!!Morph"/>
          <p:cNvSpPr>
            <a:spLocks noGrp="1"/>
          </p:cNvSpPr>
          <p:nvPr>
            <p:ph type="title"/>
          </p:nvPr>
        </p:nvSpPr>
        <p:spPr>
          <a:xfrm>
            <a:off x="381000" y="228600"/>
            <a:ext cx="8382000" cy="6400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He has made from one blood every nation of men to dwell on all the face of the earth, and has determined their </a:t>
            </a:r>
            <a:r>
              <a:rPr lang="en-US" b="1" spc="50" dirty="0" err="1">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preappointed</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times and the boundaries of their dwellings, so that they should seek the Lord, in the hope that they might grope for Him and find Him, though He is not far from each one of us;"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Acts 17:26-27</a:t>
            </a:r>
            <a:r>
              <a:rPr lang="en-US" sz="49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3441700" y="3759200"/>
            <a:ext cx="2209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6350" cmpd="sng">
                  <a:solidFill>
                    <a:schemeClr val="bg1"/>
                  </a:solidFill>
                  <a:prstDash val="solid"/>
                </a:ln>
                <a:solidFill>
                  <a:schemeClr val="bg1"/>
                </a:solidFill>
                <a:effectLst>
                  <a:outerShdw blurRad="63500" dir="3600000" algn="tl" rotWithShape="0">
                    <a:srgbClr val="000000">
                      <a:alpha val="70000"/>
                    </a:srgbClr>
                  </a:outerShdw>
                </a:effectLst>
              </a:rPr>
              <a:t>hope</a:t>
            </a:r>
          </a:p>
        </p:txBody>
      </p:sp>
      <p:sp>
        <p:nvSpPr>
          <p:cNvPr id="6" name="Title 1"/>
          <p:cNvSpPr txBox="1">
            <a:spLocks/>
          </p:cNvSpPr>
          <p:nvPr/>
        </p:nvSpPr>
        <p:spPr>
          <a:xfrm>
            <a:off x="226060" y="436372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chemeClr val="bg1"/>
                  </a:solidFill>
                  <a:prstDash val="solid"/>
                </a:ln>
                <a:solidFill>
                  <a:schemeClr val="bg1"/>
                </a:solidFill>
                <a:effectLst>
                  <a:outerShdw blurRad="63500" dir="3600000" algn="tl" rotWithShape="0">
                    <a:srgbClr val="000000">
                      <a:alpha val="70000"/>
                    </a:srgbClr>
                  </a:outerShdw>
                </a:effectLst>
              </a:rPr>
              <a:t>.</a:t>
            </a:r>
            <a:r>
              <a:rPr lang="en-US" sz="4100" b="1" dirty="0">
                <a:ln w="6350"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b="1" dirty="0">
                <a:ln w="6350" cmpd="sng">
                  <a:solidFill>
                    <a:schemeClr val="bg1"/>
                  </a:solidFill>
                  <a:prstDash val="solid"/>
                </a:ln>
                <a:solidFill>
                  <a:schemeClr val="bg1"/>
                </a:solidFill>
                <a:effectLst>
                  <a:outerShdw blurRad="63500" dir="3600000" algn="tl" rotWithShape="0">
                    <a:srgbClr val="000000">
                      <a:alpha val="70000"/>
                    </a:srgbClr>
                  </a:outerShdw>
                </a:effectLst>
              </a:rPr>
              <a:t>  </a:t>
            </a:r>
            <a:r>
              <a:rPr lang="en-US" sz="4100" b="1" dirty="0">
                <a:ln w="6350" cmpd="sng">
                  <a:solidFill>
                    <a:schemeClr val="bg1"/>
                  </a:solidFill>
                  <a:prstDash val="solid"/>
                </a:ln>
                <a:solidFill>
                  <a:schemeClr val="bg1"/>
                </a:solidFill>
                <a:effectLst>
                  <a:outerShdw blurRad="63500" dir="3600000" algn="tl" rotWithShape="0">
                    <a:srgbClr val="000000">
                      <a:alpha val="70000"/>
                    </a:srgbClr>
                  </a:outerShdw>
                </a:effectLst>
              </a:rPr>
              <a:t>     </a:t>
            </a:r>
            <a:r>
              <a:rPr lang="en-US" sz="100" b="1" dirty="0">
                <a:ln w="6350" cmpd="sng">
                  <a:solidFill>
                    <a:schemeClr val="bg1"/>
                  </a:solidFill>
                  <a:prstDash val="solid"/>
                </a:ln>
                <a:solidFill>
                  <a:schemeClr val="bg1"/>
                </a:solidFill>
                <a:effectLst>
                  <a:outerShdw blurRad="63500" dir="3600000" algn="tl" rotWithShape="0">
                    <a:srgbClr val="000000">
                      <a:alpha val="70000"/>
                    </a:srgbClr>
                  </a:outerShdw>
                </a:effectLst>
              </a:rPr>
              <a:t>.</a:t>
            </a:r>
          </a:p>
        </p:txBody>
      </p:sp>
      <p:sp>
        <p:nvSpPr>
          <p:cNvPr id="8" name="Title 1"/>
          <p:cNvSpPr txBox="1">
            <a:spLocks/>
          </p:cNvSpPr>
          <p:nvPr/>
        </p:nvSpPr>
        <p:spPr>
          <a:xfrm>
            <a:off x="838200" y="3733800"/>
            <a:ext cx="18288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Lord</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Rectangle 4"/>
          <p:cNvSpPr>
            <a:spLocks noChangeArrowheads="1"/>
          </p:cNvSpPr>
          <p:nvPr/>
        </p:nvSpPr>
        <p:spPr bwMode="auto">
          <a:xfrm>
            <a:off x="2293620" y="3764280"/>
            <a:ext cx="1066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noFill/>
                </a:ln>
                <a:solidFill>
                  <a:schemeClr val="bg1"/>
                </a:solidFill>
                <a:effectLst>
                  <a:outerShdw blurRad="80000" dist="40000" dir="5040000" algn="tl">
                    <a:srgbClr val="000000">
                      <a:alpha val="30000"/>
                    </a:srgbClr>
                  </a:outerShdw>
                </a:effectLst>
                <a:latin typeface="+mj-lt"/>
              </a:rPr>
              <a:t>in</a:t>
            </a:r>
            <a:endParaRPr lang="en-US" sz="4000" b="1" i="1" dirty="0">
              <a:ln w="11430">
                <a:noFill/>
              </a:ln>
              <a:solidFill>
                <a:schemeClr val="bg1"/>
              </a:solidFill>
              <a:effectLst>
                <a:outerShdw blurRad="80000" dist="40000" dir="5040000" algn="tl">
                  <a:srgbClr val="000000">
                    <a:alpha val="30000"/>
                  </a:srgbClr>
                </a:outerShdw>
              </a:effectLst>
              <a:latin typeface="+mj-lt"/>
            </a:endParaRPr>
          </a:p>
        </p:txBody>
      </p:sp>
      <p:sp>
        <p:nvSpPr>
          <p:cNvPr id="9" name="Rectangle 2">
            <a:extLst>
              <a:ext uri="{FF2B5EF4-FFF2-40B4-BE49-F238E27FC236}">
                <a16:creationId xmlns:a16="http://schemas.microsoft.com/office/drawing/2014/main" id="{7E0D336C-89A1-4575-99EA-8995216E58F9}"/>
              </a:ext>
            </a:extLst>
          </p:cNvPr>
          <p:cNvSpPr txBox="1">
            <a:spLocks noChangeArrowheads="1"/>
          </p:cNvSpPr>
          <p:nvPr/>
        </p:nvSpPr>
        <p:spPr bwMode="auto">
          <a:xfrm>
            <a:off x="3842835" y="3935964"/>
            <a:ext cx="14197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hope</a:t>
            </a:r>
          </a:p>
        </p:txBody>
      </p:sp>
      <p:sp>
        <p:nvSpPr>
          <p:cNvPr id="10" name="Rectangle 2">
            <a:extLst>
              <a:ext uri="{FF2B5EF4-FFF2-40B4-BE49-F238E27FC236}">
                <a16:creationId xmlns:a16="http://schemas.microsoft.com/office/drawing/2014/main" id="{E2141506-1C6D-497C-99D9-D20CDBB64187}"/>
              </a:ext>
            </a:extLst>
          </p:cNvPr>
          <p:cNvSpPr txBox="1">
            <a:spLocks noChangeArrowheads="1"/>
          </p:cNvSpPr>
          <p:nvPr/>
        </p:nvSpPr>
        <p:spPr bwMode="auto">
          <a:xfrm>
            <a:off x="276724" y="4542305"/>
            <a:ext cx="38642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grope for Him</a:t>
            </a:r>
          </a:p>
        </p:txBody>
      </p:sp>
      <p:pic>
        <p:nvPicPr>
          <p:cNvPr id="11" name="SpotlightShape1_rendered">
            <a:extLst>
              <a:ext uri="{FF2B5EF4-FFF2-40B4-BE49-F238E27FC236}">
                <a16:creationId xmlns:a16="http://schemas.microsoft.com/office/drawing/2014/main" id="{6A6597A9-A2E1-4904-A74B-19DDE5B4D98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2" name="Rectangle 2">
            <a:extLst>
              <a:ext uri="{FF2B5EF4-FFF2-40B4-BE49-F238E27FC236}">
                <a16:creationId xmlns:a16="http://schemas.microsoft.com/office/drawing/2014/main" id="{976F6F91-713E-42B4-8A33-1BA81D7BCA38}"/>
              </a:ext>
            </a:extLst>
          </p:cNvPr>
          <p:cNvSpPr txBox="1">
            <a:spLocks noChangeArrowheads="1"/>
          </p:cNvSpPr>
          <p:nvPr/>
        </p:nvSpPr>
        <p:spPr bwMode="auto">
          <a:xfrm>
            <a:off x="7162978" y="3315478"/>
            <a:ext cx="1437534" cy="78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50" normalizeH="0" baseline="0" noProof="0" dirty="0">
                <a:ln w="11430"/>
                <a:solidFill>
                  <a:schemeClr val="bg1"/>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seek</a:t>
            </a:r>
          </a:p>
        </p:txBody>
      </p:sp>
      <p:sp>
        <p:nvSpPr>
          <p:cNvPr id="13" name="Rectangle 2">
            <a:extLst>
              <a:ext uri="{FF2B5EF4-FFF2-40B4-BE49-F238E27FC236}">
                <a16:creationId xmlns:a16="http://schemas.microsoft.com/office/drawing/2014/main" id="{F8B24C87-230E-4551-AEE0-E4AD06781637}"/>
              </a:ext>
            </a:extLst>
          </p:cNvPr>
          <p:cNvSpPr txBox="1">
            <a:spLocks noChangeArrowheads="1"/>
          </p:cNvSpPr>
          <p:nvPr/>
        </p:nvSpPr>
        <p:spPr bwMode="auto">
          <a:xfrm>
            <a:off x="304801" y="3938359"/>
            <a:ext cx="2304460" cy="75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50" normalizeH="0" baseline="0" noProof="0" dirty="0">
                <a:ln w="11430"/>
                <a:solidFill>
                  <a:schemeClr val="bg1"/>
                </a:soli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j-ea"/>
                <a:cs typeface="Calibri" panose="020F0502020204030204" pitchFamily="34" charset="0"/>
              </a:rPr>
              <a:t>the Lord</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250"/>
                                  </p:stCondLst>
                                  <p:childTnLst>
                                    <p:animMotion origin="layout" path="M 0 2.53469E-6 L -0.35 0.0999 " pathEditMode="relative" rAng="0" ptsTypes="AA">
                                      <p:cBhvr>
                                        <p:cTn id="10" dur="1000" spd="-100000" fill="hold"/>
                                        <p:tgtEl>
                                          <p:spTgt spid="2"/>
                                        </p:tgtEl>
                                        <p:attrNameLst>
                                          <p:attrName>ppt_x</p:attrName>
                                          <p:attrName>ppt_y</p:attrName>
                                        </p:attrNameLst>
                                      </p:cBhvr>
                                      <p:rCtr x="-17500" y="4995"/>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2" fill="hold">
                            <p:stCondLst>
                              <p:cond delay="500"/>
                            </p:stCondLst>
                            <p:childTnLst>
                              <p:par>
                                <p:cTn id="33" presetID="1" presetClass="exit" presetSubtype="0" fill="hold" grpId="2" nodeType="after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0"/>
                                  </p:stCondLst>
                                  <p:childTnLst>
                                    <p:set>
                                      <p:cBhvr override="childStyle">
                                        <p:cTn id="41" dur="500" fill="hold"/>
                                        <p:tgtEl>
                                          <p:spTgt spid="6"/>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3"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par>
                          <p:cTn id="49" fill="hold">
                            <p:stCondLst>
                              <p:cond delay="0"/>
                            </p:stCondLst>
                            <p:childTnLst>
                              <p:par>
                                <p:cTn id="50" presetID="0" presetClass="exit" presetSubtype="0" fill="hold" grpId="1" nodeType="afterEffect">
                                  <p:stCondLst>
                                    <p:cond delay="0"/>
                                  </p:stCondLst>
                                  <p:childTnLst>
                                    <p:set>
                                      <p:cBhvr>
                                        <p:cTn id="51" dur="1" fill="hold">
                                          <p:stCondLst>
                                            <p:cond delay="999"/>
                                          </p:stCondLst>
                                        </p:cTn>
                                        <p:tgtEl>
                                          <p:spTgt spid="7"/>
                                        </p:tgtEl>
                                        <p:attrNameLst>
                                          <p:attrName>style.visibility</p:attrName>
                                        </p:attrNameLst>
                                      </p:cBhvr>
                                      <p:to>
                                        <p:strVal val="hidden"/>
                                      </p:to>
                                    </p:set>
                                    <p:animEffect transition="out" filter="dissolve">
                                      <p:cBhvr>
                                        <p:cTn id="52" dur="1000">
                                          <p:stCondLst>
                                            <p:cond delay="0"/>
                                          </p:stCondLst>
                                        </p:cTn>
                                        <p:tgtEl>
                                          <p:spTgt spid="7"/>
                                        </p:tgtEl>
                                      </p:cBhvr>
                                    </p:animEffect>
                                    <p:anim to="" calcmode="lin" valueType="num">
                                      <p:cBhvr>
                                        <p:cTn id="53"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50" presetClass="exit" presetSubtype="0" accel="100000" fill="hold" grpId="1" nodeType="withEffect">
                                  <p:stCondLst>
                                    <p:cond delay="400"/>
                                  </p:stCondLst>
                                  <p:childTnLst>
                                    <p:anim calcmode="lin" valueType="num">
                                      <p:cBhvr>
                                        <p:cTn id="78" dur="1000"/>
                                        <p:tgtEl>
                                          <p:spTgt spid="9"/>
                                        </p:tgtEl>
                                        <p:attrNameLst>
                                          <p:attrName>ppt_w</p:attrName>
                                        </p:attrNameLst>
                                      </p:cBhvr>
                                      <p:tavLst>
                                        <p:tav tm="0">
                                          <p:val>
                                            <p:strVal val="ppt_w"/>
                                          </p:val>
                                        </p:tav>
                                        <p:tav tm="100000">
                                          <p:val>
                                            <p:strVal val="ppt_w+.3"/>
                                          </p:val>
                                        </p:tav>
                                      </p:tavLst>
                                    </p:anim>
                                    <p:anim calcmode="lin" valueType="num">
                                      <p:cBhvr>
                                        <p:cTn id="79" dur="1000"/>
                                        <p:tgtEl>
                                          <p:spTgt spid="9"/>
                                        </p:tgtEl>
                                        <p:attrNameLst>
                                          <p:attrName>ppt_h</p:attrName>
                                        </p:attrNameLst>
                                      </p:cBhvr>
                                      <p:tavLst>
                                        <p:tav tm="0">
                                          <p:val>
                                            <p:strVal val="ppt_h"/>
                                          </p:val>
                                        </p:tav>
                                        <p:tav tm="100000">
                                          <p:val>
                                            <p:strVal val="ppt_h"/>
                                          </p:val>
                                        </p:tav>
                                      </p:tavLst>
                                    </p:anim>
                                    <p:animEffect transition="out" filter="fade">
                                      <p:cBhvr>
                                        <p:cTn id="80" dur="1000"/>
                                        <p:tgtEl>
                                          <p:spTgt spid="9"/>
                                        </p:tgtEl>
                                      </p:cBhvr>
                                    </p:animEffect>
                                    <p:set>
                                      <p:cBhvr>
                                        <p:cTn id="81" dur="1" fill="hold">
                                          <p:stCondLst>
                                            <p:cond delay="999"/>
                                          </p:stCondLst>
                                        </p:cTn>
                                        <p:tgtEl>
                                          <p:spTgt spid="9"/>
                                        </p:tgtEl>
                                        <p:attrNameLst>
                                          <p:attrName>style.visibility</p:attrName>
                                        </p:attrNameLst>
                                      </p:cBhvr>
                                      <p:to>
                                        <p:strVal val="hidden"/>
                                      </p:to>
                                    </p:set>
                                  </p:childTnLst>
                                </p:cTn>
                              </p:par>
                              <p:par>
                                <p:cTn id="82" presetID="50" presetClass="exit" presetSubtype="0" accel="100000" fill="hold" grpId="1" nodeType="withEffect">
                                  <p:stCondLst>
                                    <p:cond delay="400"/>
                                  </p:stCondLst>
                                  <p:childTnLst>
                                    <p:anim calcmode="lin" valueType="num">
                                      <p:cBhvr>
                                        <p:cTn id="83" dur="1000"/>
                                        <p:tgtEl>
                                          <p:spTgt spid="10"/>
                                        </p:tgtEl>
                                        <p:attrNameLst>
                                          <p:attrName>ppt_w</p:attrName>
                                        </p:attrNameLst>
                                      </p:cBhvr>
                                      <p:tavLst>
                                        <p:tav tm="0">
                                          <p:val>
                                            <p:strVal val="ppt_w"/>
                                          </p:val>
                                        </p:tav>
                                        <p:tav tm="100000">
                                          <p:val>
                                            <p:strVal val="ppt_w+.3"/>
                                          </p:val>
                                        </p:tav>
                                      </p:tavLst>
                                    </p:anim>
                                    <p:anim calcmode="lin" valueType="num">
                                      <p:cBhvr>
                                        <p:cTn id="84" dur="1000"/>
                                        <p:tgtEl>
                                          <p:spTgt spid="10"/>
                                        </p:tgtEl>
                                        <p:attrNameLst>
                                          <p:attrName>ppt_h</p:attrName>
                                        </p:attrNameLst>
                                      </p:cBhvr>
                                      <p:tavLst>
                                        <p:tav tm="0">
                                          <p:val>
                                            <p:strVal val="ppt_h"/>
                                          </p:val>
                                        </p:tav>
                                        <p:tav tm="100000">
                                          <p:val>
                                            <p:strVal val="ppt_h"/>
                                          </p:val>
                                        </p:tav>
                                      </p:tavLst>
                                    </p:anim>
                                    <p:animEffect transition="out" filter="fade">
                                      <p:cBhvr>
                                        <p:cTn id="85" dur="1000"/>
                                        <p:tgtEl>
                                          <p:spTgt spid="10"/>
                                        </p:tgtEl>
                                      </p:cBhvr>
                                    </p:animEffect>
                                    <p:set>
                                      <p:cBhvr>
                                        <p:cTn id="86" dur="1" fill="hold">
                                          <p:stCondLst>
                                            <p:cond delay="999"/>
                                          </p:stCondLst>
                                        </p:cTn>
                                        <p:tgtEl>
                                          <p:spTgt spid="10"/>
                                        </p:tgtEl>
                                        <p:attrNameLst>
                                          <p:attrName>style.visibility</p:attrName>
                                        </p:attrNameLst>
                                      </p:cBhvr>
                                      <p:to>
                                        <p:strVal val="hidden"/>
                                      </p:to>
                                    </p:set>
                                  </p:childTnLst>
                                </p:cTn>
                              </p:par>
                              <p:par>
                                <p:cTn id="87" presetID="16" presetClass="exit" presetSubtype="21" fill="hold" grpId="2" nodeType="withEffect">
                                  <p:stCondLst>
                                    <p:cond delay="400"/>
                                  </p:stCondLst>
                                  <p:childTnLst>
                                    <p:animEffect transition="out" filter="barn(inVertical)">
                                      <p:cBhvr>
                                        <p:cTn id="88" dur="750"/>
                                        <p:tgtEl>
                                          <p:spTgt spid="5"/>
                                        </p:tgtEl>
                                      </p:cBhvr>
                                    </p:animEffect>
                                    <p:set>
                                      <p:cBhvr>
                                        <p:cTn id="89" dur="1" fill="hold">
                                          <p:stCondLst>
                                            <p:cond delay="749"/>
                                          </p:stCondLst>
                                        </p:cTn>
                                        <p:tgtEl>
                                          <p:spTgt spid="5"/>
                                        </p:tgtEl>
                                        <p:attrNameLst>
                                          <p:attrName>style.visibility</p:attrName>
                                        </p:attrNameLst>
                                      </p:cBhvr>
                                      <p:to>
                                        <p:strVal val="hidden"/>
                                      </p:to>
                                    </p:set>
                                  </p:childTnLst>
                                </p:cTn>
                              </p:par>
                              <p:par>
                                <p:cTn id="90" presetID="16" presetClass="exit" presetSubtype="21" fill="hold" grpId="2" nodeType="withEffect">
                                  <p:stCondLst>
                                    <p:cond delay="400"/>
                                  </p:stCondLst>
                                  <p:childTnLst>
                                    <p:animEffect transition="out" filter="barn(inVertical)">
                                      <p:cBhvr>
                                        <p:cTn id="91" dur="750"/>
                                        <p:tgtEl>
                                          <p:spTgt spid="6"/>
                                        </p:tgtEl>
                                      </p:cBhvr>
                                    </p:animEffect>
                                    <p:set>
                                      <p:cBhvr>
                                        <p:cTn id="92"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5" grpId="2"/>
      <p:bldP spid="6" grpId="0"/>
      <p:bldP spid="6" grpId="1"/>
      <p:bldP spid="6" grpId="2"/>
      <p:bldP spid="8" grpId="0"/>
      <p:bldP spid="7" grpId="0"/>
      <p:bldP spid="7" grpId="1"/>
      <p:bldP spid="7" grpId="2"/>
      <p:bldP spid="7" grpId="3"/>
      <p:bldP spid="9" grpId="0"/>
      <p:bldP spid="9" grpId="1"/>
      <p:bldP spid="10" grpId="0"/>
      <p:bldP spid="10" grpId="1"/>
      <p:bldP spid="12" grpId="0"/>
      <p:bldP spid="12" grpId="1"/>
      <p:bldP spid="13"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1000" y="1981200"/>
            <a:ext cx="8382000" cy="3124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looking for the blessed hope and glorious appearing of our great God and Savior Jesus Christ,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Titus 2:13</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6477000" y="1981200"/>
            <a:ext cx="2057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5" name="Title 1"/>
          <p:cNvSpPr txBox="1">
            <a:spLocks/>
          </p:cNvSpPr>
          <p:nvPr/>
        </p:nvSpPr>
        <p:spPr>
          <a:xfrm>
            <a:off x="1371600" y="1981200"/>
            <a:ext cx="2743200" cy="12192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seeking</a:t>
            </a:r>
            <a:endParaRPr lang="en-US" sz="4500" b="1" dirty="0">
              <a:ln w="17780" cmpd="sng">
                <a:no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endParaRPr>
          </a:p>
        </p:txBody>
      </p:sp>
    </p:spTree>
    <p:extLst>
      <p:ext uri="{BB962C8B-B14F-4D97-AF65-F5344CB8AC3E}">
        <p14:creationId xmlns:p14="http://schemas.microsoft.com/office/powerpoint/2010/main" val="222891426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1.28585E-6 L 0.26667 -0.18317 " pathEditMode="relative" rAng="0" ptsTypes="AA">
                                      <p:cBhvr>
                                        <p:cTn id="10" dur="1000" spd="-100000" fill="hold"/>
                                        <p:tgtEl>
                                          <p:spTgt spid="2"/>
                                        </p:tgtEl>
                                        <p:attrNameLst>
                                          <p:attrName>ppt_x</p:attrName>
                                          <p:attrName>ppt_y</p:attrName>
                                        </p:attrNameLst>
                                      </p:cBhvr>
                                      <p:rCtr x="13333" y="-9158"/>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079" b="19206"/>
          <a:stretch/>
        </p:blipFill>
        <p:spPr>
          <a:xfrm>
            <a:off x="0" y="0"/>
            <a:ext cx="9144000" cy="6858000"/>
          </a:xfrm>
          <a:prstGeom prst="rect">
            <a:avLst/>
          </a:prstGeom>
        </p:spPr>
      </p:pic>
      <p:sp>
        <p:nvSpPr>
          <p:cNvPr id="2" name="Title 1"/>
          <p:cNvSpPr>
            <a:spLocks noGrp="1"/>
          </p:cNvSpPr>
          <p:nvPr>
            <p:ph type="title"/>
          </p:nvPr>
        </p:nvSpPr>
        <p:spPr>
          <a:xfrm>
            <a:off x="381000" y="1676400"/>
            <a:ext cx="8382000" cy="3581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if there is no resurrection of the dead, then Christ is not risen. And if Christ is not risen, then our preaching is empty and your faith is also empty.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15:13-14</a:t>
            </a:r>
          </a:p>
        </p:txBody>
      </p:sp>
      <p:sp>
        <p:nvSpPr>
          <p:cNvPr id="4" name="Title 1">
            <a:extLst>
              <a:ext uri="{FF2B5EF4-FFF2-40B4-BE49-F238E27FC236}">
                <a16:creationId xmlns:a16="http://schemas.microsoft.com/office/drawing/2014/main" id="{0C7A0F9A-63C1-4A89-B4AF-B516ABA1E495}"/>
              </a:ext>
            </a:extLst>
          </p:cNvPr>
          <p:cNvSpPr txBox="1">
            <a:spLocks/>
          </p:cNvSpPr>
          <p:nvPr/>
        </p:nvSpPr>
        <p:spPr>
          <a:xfrm>
            <a:off x="863600" y="1447800"/>
            <a:ext cx="6959600" cy="43307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if no resurrection</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of the dead</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a:p>
            <a:pPr algn="l"/>
            <a:r>
              <a:rPr lang="en-US"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sz="1800"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Christ is not risen</a:t>
            </a:r>
          </a:p>
          <a:p>
            <a:pPr algn="l"/>
            <a:r>
              <a:rPr lang="en-US"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preaching is empty </a:t>
            </a:r>
          </a:p>
          <a:p>
            <a:pPr algn="l"/>
            <a:r>
              <a:rPr lang="en-US"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sz="1100"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b="1" spc="50" dirty="0">
                <a:ln w="11430"/>
                <a:solidFill>
                  <a:srgbClr val="00B0F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faith is empty</a:t>
            </a:r>
          </a:p>
        </p:txBody>
      </p:sp>
      <p:sp>
        <p:nvSpPr>
          <p:cNvPr id="5" name="Arrow: Bent-Up 9">
            <a:extLst>
              <a:ext uri="{FF2B5EF4-FFF2-40B4-BE49-F238E27FC236}">
                <a16:creationId xmlns:a16="http://schemas.microsoft.com/office/drawing/2014/main" id="{B1583130-B9E4-454A-8FD3-87319C78381C}"/>
              </a:ext>
            </a:extLst>
          </p:cNvPr>
          <p:cNvSpPr/>
          <p:nvPr/>
        </p:nvSpPr>
        <p:spPr>
          <a:xfrm rot="5400000">
            <a:off x="3195682" y="2431948"/>
            <a:ext cx="329068" cy="304800"/>
          </a:xfrm>
          <a:prstGeom prst="bentUpArrow">
            <a:avLst>
              <a:gd name="adj1" fmla="val 25000"/>
              <a:gd name="adj2" fmla="val 32031"/>
              <a:gd name="adj3" fmla="val 35156"/>
            </a:avLst>
          </a:prstGeom>
          <a:gradFill>
            <a:gsLst>
              <a:gs pos="0">
                <a:srgbClr val="FFF200"/>
              </a:gs>
              <a:gs pos="45000">
                <a:srgbClr val="FF7A00"/>
              </a:gs>
              <a:gs pos="70000">
                <a:srgbClr val="FF0300"/>
              </a:gs>
              <a:gs pos="100000">
                <a:srgbClr val="4D0808"/>
              </a:gs>
            </a:gsLst>
            <a:lin ang="5400000" scaled="0"/>
          </a:gra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6625">
                    <a:srgbClr val="FF4300"/>
                  </a:gs>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p:txBody>
      </p:sp>
      <p:sp>
        <p:nvSpPr>
          <p:cNvPr id="6" name="Title 1">
            <a:extLst>
              <a:ext uri="{FF2B5EF4-FFF2-40B4-BE49-F238E27FC236}">
                <a16:creationId xmlns:a16="http://schemas.microsoft.com/office/drawing/2014/main" id="{839770E5-95E4-4A65-8E2A-AD5CE76CBEF1}"/>
              </a:ext>
            </a:extLst>
          </p:cNvPr>
          <p:cNvSpPr txBox="1">
            <a:spLocks/>
          </p:cNvSpPr>
          <p:nvPr/>
        </p:nvSpPr>
        <p:spPr>
          <a:xfrm>
            <a:off x="1511300" y="1809750"/>
            <a:ext cx="750888" cy="704850"/>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if</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8" name="Title 1">
            <a:extLst>
              <a:ext uri="{FF2B5EF4-FFF2-40B4-BE49-F238E27FC236}">
                <a16:creationId xmlns:a16="http://schemas.microsoft.com/office/drawing/2014/main" id="{A22B5BAD-4D61-43F4-9096-E0723B9AD802}"/>
              </a:ext>
            </a:extLst>
          </p:cNvPr>
          <p:cNvSpPr txBox="1">
            <a:spLocks/>
          </p:cNvSpPr>
          <p:nvPr/>
        </p:nvSpPr>
        <p:spPr>
          <a:xfrm>
            <a:off x="3858419" y="1784350"/>
            <a:ext cx="4140200" cy="749300"/>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 resurrection</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9" name="Title 1">
            <a:extLst>
              <a:ext uri="{FF2B5EF4-FFF2-40B4-BE49-F238E27FC236}">
                <a16:creationId xmlns:a16="http://schemas.microsoft.com/office/drawing/2014/main" id="{A9210398-E150-463C-B3F7-52A9948CE8E5}"/>
              </a:ext>
            </a:extLst>
          </p:cNvPr>
          <p:cNvSpPr txBox="1">
            <a:spLocks/>
          </p:cNvSpPr>
          <p:nvPr/>
        </p:nvSpPr>
        <p:spPr>
          <a:xfrm>
            <a:off x="7670800" y="1784350"/>
            <a:ext cx="939800" cy="723900"/>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of</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0" name="Title 1">
            <a:extLst>
              <a:ext uri="{FF2B5EF4-FFF2-40B4-BE49-F238E27FC236}">
                <a16:creationId xmlns:a16="http://schemas.microsoft.com/office/drawing/2014/main" id="{CE69C018-C7EF-4640-B020-D7E8DDB83ED0}"/>
              </a:ext>
            </a:extLst>
          </p:cNvPr>
          <p:cNvSpPr txBox="1">
            <a:spLocks/>
          </p:cNvSpPr>
          <p:nvPr/>
        </p:nvSpPr>
        <p:spPr>
          <a:xfrm>
            <a:off x="365760" y="2457450"/>
            <a:ext cx="2593340" cy="746814"/>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 dead</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1" name="Title 1">
            <a:extLst>
              <a:ext uri="{FF2B5EF4-FFF2-40B4-BE49-F238E27FC236}">
                <a16:creationId xmlns:a16="http://schemas.microsoft.com/office/drawing/2014/main" id="{7755DD6E-31EA-40B3-9357-83B4B1CF40E3}"/>
              </a:ext>
            </a:extLst>
          </p:cNvPr>
          <p:cNvSpPr txBox="1">
            <a:spLocks/>
          </p:cNvSpPr>
          <p:nvPr/>
        </p:nvSpPr>
        <p:spPr>
          <a:xfrm>
            <a:off x="3943351" y="2474913"/>
            <a:ext cx="4737100" cy="711199"/>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Christ is not risen</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2" name="Title 1">
            <a:extLst>
              <a:ext uri="{FF2B5EF4-FFF2-40B4-BE49-F238E27FC236}">
                <a16:creationId xmlns:a16="http://schemas.microsoft.com/office/drawing/2014/main" id="{64EF91F1-BD9A-4B08-A809-629FE78AD337}"/>
              </a:ext>
            </a:extLst>
          </p:cNvPr>
          <p:cNvSpPr txBox="1">
            <a:spLocks/>
          </p:cNvSpPr>
          <p:nvPr/>
        </p:nvSpPr>
        <p:spPr>
          <a:xfrm>
            <a:off x="350838" y="3816350"/>
            <a:ext cx="4953000" cy="708025"/>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preaching is empty</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3" name="Title 1">
            <a:extLst>
              <a:ext uri="{FF2B5EF4-FFF2-40B4-BE49-F238E27FC236}">
                <a16:creationId xmlns:a16="http://schemas.microsoft.com/office/drawing/2014/main" id="{7E0D772B-F38C-4A01-8626-F8E645867147}"/>
              </a:ext>
            </a:extLst>
          </p:cNvPr>
          <p:cNvSpPr txBox="1">
            <a:spLocks/>
          </p:cNvSpPr>
          <p:nvPr/>
        </p:nvSpPr>
        <p:spPr>
          <a:xfrm>
            <a:off x="7172324" y="3785394"/>
            <a:ext cx="1685925"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faith</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4" name="Title 1">
            <a:extLst>
              <a:ext uri="{FF2B5EF4-FFF2-40B4-BE49-F238E27FC236}">
                <a16:creationId xmlns:a16="http://schemas.microsoft.com/office/drawing/2014/main" id="{F261094A-CF57-42AA-92A2-69CBB8F2C95F}"/>
              </a:ext>
            </a:extLst>
          </p:cNvPr>
          <p:cNvSpPr txBox="1">
            <a:spLocks/>
          </p:cNvSpPr>
          <p:nvPr/>
        </p:nvSpPr>
        <p:spPr>
          <a:xfrm>
            <a:off x="348231" y="4468969"/>
            <a:ext cx="825500" cy="744381"/>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is</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5" name="Title 1">
            <a:extLst>
              <a:ext uri="{FF2B5EF4-FFF2-40B4-BE49-F238E27FC236}">
                <a16:creationId xmlns:a16="http://schemas.microsoft.com/office/drawing/2014/main" id="{6475D38B-4FAF-4416-8BB1-9B80D33B95E7}"/>
              </a:ext>
            </a:extLst>
          </p:cNvPr>
          <p:cNvSpPr txBox="1">
            <a:spLocks/>
          </p:cNvSpPr>
          <p:nvPr/>
        </p:nvSpPr>
        <p:spPr>
          <a:xfrm>
            <a:off x="1878012" y="4456113"/>
            <a:ext cx="2120900" cy="70643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empty</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6" name="Title 1">
            <a:extLst>
              <a:ext uri="{FF2B5EF4-FFF2-40B4-BE49-F238E27FC236}">
                <a16:creationId xmlns:a16="http://schemas.microsoft.com/office/drawing/2014/main" id="{EA45EBFC-AB6F-491D-9712-478487853D1C}"/>
              </a:ext>
            </a:extLst>
          </p:cNvPr>
          <p:cNvSpPr txBox="1">
            <a:spLocks/>
          </p:cNvSpPr>
          <p:nvPr/>
        </p:nvSpPr>
        <p:spPr>
          <a:xfrm>
            <a:off x="1771420" y="4360140"/>
            <a:ext cx="942340" cy="723900"/>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t>
            </a:r>
            <a:endPar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7" name="Title 1">
            <a:extLst>
              <a:ext uri="{FF2B5EF4-FFF2-40B4-BE49-F238E27FC236}">
                <a16:creationId xmlns:a16="http://schemas.microsoft.com/office/drawing/2014/main" id="{3FC54404-A606-4DF2-83E1-215CE1D7971F}"/>
              </a:ext>
            </a:extLst>
          </p:cNvPr>
          <p:cNvSpPr txBox="1">
            <a:spLocks/>
          </p:cNvSpPr>
          <p:nvPr/>
        </p:nvSpPr>
        <p:spPr>
          <a:xfrm>
            <a:off x="2288929" y="4949560"/>
            <a:ext cx="942340" cy="723900"/>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t>
            </a:r>
            <a:endPar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2.11841E-6 L 0.11667 -0.43849 " pathEditMode="relative" rAng="0" ptsTypes="AA">
                                      <p:cBhvr>
                                        <p:cTn id="10" dur="1000" spd="-100000" fill="hold"/>
                                        <p:tgtEl>
                                          <p:spTgt spid="2"/>
                                        </p:tgtEl>
                                        <p:attrNameLst>
                                          <p:attrName>ppt_x</p:attrName>
                                          <p:attrName>ppt_y</p:attrName>
                                        </p:attrNameLst>
                                      </p:cBhvr>
                                      <p:rCtr x="5833" y="-21924"/>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42" presetClass="path" presetSubtype="0" accel="50000" decel="50000" fill="hold" grpId="2" nodeType="withEffect">
                                  <p:stCondLst>
                                    <p:cond delay="0"/>
                                  </p:stCondLst>
                                  <p:childTnLst>
                                    <p:animMotion origin="layout" path="M 0 2.22222E-6 L -0.05503 -0.02801 " pathEditMode="relative" rAng="0" ptsTypes="AA">
                                      <p:cBhvr>
                                        <p:cTn id="41" dur="2000" fill="hold"/>
                                        <p:tgtEl>
                                          <p:spTgt spid="6"/>
                                        </p:tgtEl>
                                        <p:attrNameLst>
                                          <p:attrName>ppt_x</p:attrName>
                                          <p:attrName>ppt_y</p:attrName>
                                        </p:attrNameLst>
                                      </p:cBhvr>
                                      <p:rCtr x="-2760" y="-1412"/>
                                    </p:animMotion>
                                  </p:childTnLst>
                                </p:cTn>
                              </p:par>
                              <p:par>
                                <p:cTn id="42" presetID="42" presetClass="path" presetSubtype="0" accel="50000" decel="50000" fill="hold" grpId="2" nodeType="withEffect">
                                  <p:stCondLst>
                                    <p:cond delay="0"/>
                                  </p:stCondLst>
                                  <p:childTnLst>
                                    <p:animMotion origin="layout" path="M 2.5E-6 -4.81481E-6 L -0.26528 -0.02754 " pathEditMode="relative" rAng="0" ptsTypes="AA">
                                      <p:cBhvr>
                                        <p:cTn id="43" dur="2000" fill="hold"/>
                                        <p:tgtEl>
                                          <p:spTgt spid="8"/>
                                        </p:tgtEl>
                                        <p:attrNameLst>
                                          <p:attrName>ppt_x</p:attrName>
                                          <p:attrName>ppt_y</p:attrName>
                                        </p:attrNameLst>
                                      </p:cBhvr>
                                      <p:rCtr x="-13264" y="-1389"/>
                                    </p:animMotion>
                                  </p:childTnLst>
                                </p:cTn>
                              </p:par>
                              <p:par>
                                <p:cTn id="44" presetID="42" presetClass="path" presetSubtype="0" accel="50000" decel="50000" fill="hold" grpId="2" nodeType="withEffect">
                                  <p:stCondLst>
                                    <p:cond delay="0"/>
                                  </p:stCondLst>
                                  <p:childTnLst>
                                    <p:animMotion origin="layout" path="M 2.22222E-6 -2.96296E-6 L -0.45903 0.07199 " pathEditMode="relative" rAng="0" ptsTypes="AA">
                                      <p:cBhvr>
                                        <p:cTn id="45" dur="2000" fill="hold"/>
                                        <p:tgtEl>
                                          <p:spTgt spid="9"/>
                                        </p:tgtEl>
                                        <p:attrNameLst>
                                          <p:attrName>ppt_x</p:attrName>
                                          <p:attrName>ppt_y</p:attrName>
                                        </p:attrNameLst>
                                      </p:cBhvr>
                                      <p:rCtr x="-22951" y="3588"/>
                                    </p:animMotion>
                                  </p:childTnLst>
                                </p:cTn>
                              </p:par>
                              <p:par>
                                <p:cTn id="46" presetID="42" presetClass="path" presetSubtype="0" accel="50000" decel="50000" fill="hold" grpId="2" nodeType="withEffect">
                                  <p:stCondLst>
                                    <p:cond delay="0"/>
                                  </p:stCondLst>
                                  <p:childTnLst>
                                    <p:animMotion origin="layout" path="M -8.33333E-7 -1.48148E-6 L 0.40556 -0.02824 " pathEditMode="relative" rAng="0" ptsTypes="AA">
                                      <p:cBhvr>
                                        <p:cTn id="47" dur="2000" fill="hold"/>
                                        <p:tgtEl>
                                          <p:spTgt spid="10"/>
                                        </p:tgtEl>
                                        <p:attrNameLst>
                                          <p:attrName>ppt_x</p:attrName>
                                          <p:attrName>ppt_y</p:attrName>
                                        </p:attrNameLst>
                                      </p:cBhvr>
                                      <p:rCtr x="20278" y="-1412"/>
                                    </p:animMotion>
                                  </p:childTnLst>
                                </p:cTn>
                              </p:par>
                              <p:par>
                                <p:cTn id="48" presetID="42" presetClass="path" presetSubtype="0" accel="50000" decel="50000" fill="hold" grpId="2" nodeType="withEffect">
                                  <p:stCondLst>
                                    <p:cond delay="0"/>
                                  </p:stCondLst>
                                  <p:childTnLst>
                                    <p:animMotion origin="layout" path="M 2.22222E-6 -1.48148E-6 L -0.15365 0.16783 " pathEditMode="relative" rAng="0" ptsTypes="AA">
                                      <p:cBhvr>
                                        <p:cTn id="49" dur="2000" fill="hold"/>
                                        <p:tgtEl>
                                          <p:spTgt spid="11"/>
                                        </p:tgtEl>
                                        <p:attrNameLst>
                                          <p:attrName>ppt_x</p:attrName>
                                          <p:attrName>ppt_y</p:attrName>
                                        </p:attrNameLst>
                                      </p:cBhvr>
                                      <p:rCtr x="-7691" y="8380"/>
                                    </p:animMotion>
                                  </p:childTnLst>
                                </p:cTn>
                              </p:par>
                              <p:par>
                                <p:cTn id="50" presetID="42" presetClass="path" presetSubtype="0" accel="50000" decel="50000" fill="hold" grpId="2" nodeType="withEffect">
                                  <p:stCondLst>
                                    <p:cond delay="0"/>
                                  </p:stCondLst>
                                  <p:childTnLst>
                                    <p:animMotion origin="layout" path="M -1.38889E-6 -1.85185E-6 L 0.22917 0.07014 " pathEditMode="relative" rAng="0" ptsTypes="AA">
                                      <p:cBhvr>
                                        <p:cTn id="51" dur="2000" fill="hold"/>
                                        <p:tgtEl>
                                          <p:spTgt spid="12"/>
                                        </p:tgtEl>
                                        <p:attrNameLst>
                                          <p:attrName>ppt_x</p:attrName>
                                          <p:attrName>ppt_y</p:attrName>
                                        </p:attrNameLst>
                                      </p:cBhvr>
                                      <p:rCtr x="11458" y="3495"/>
                                    </p:animMotion>
                                  </p:childTnLst>
                                </p:cTn>
                              </p:par>
                              <p:par>
                                <p:cTn id="52" presetID="42" presetClass="path" presetSubtype="0" accel="50000" decel="50000" fill="hold" grpId="2" nodeType="withEffect">
                                  <p:stCondLst>
                                    <p:cond delay="0"/>
                                  </p:stCondLst>
                                  <p:childTnLst>
                                    <p:animMotion origin="layout" path="M -2.5E-6 7.40741E-7 L -0.46423 0.16852 " pathEditMode="relative" rAng="0" ptsTypes="AA">
                                      <p:cBhvr>
                                        <p:cTn id="53" dur="2000" fill="hold"/>
                                        <p:tgtEl>
                                          <p:spTgt spid="13"/>
                                        </p:tgtEl>
                                        <p:attrNameLst>
                                          <p:attrName>ppt_x</p:attrName>
                                          <p:attrName>ppt_y</p:attrName>
                                        </p:attrNameLst>
                                      </p:cBhvr>
                                      <p:rCtr x="-23212" y="8426"/>
                                    </p:animMotion>
                                  </p:childTnLst>
                                </p:cTn>
                              </p:par>
                              <p:par>
                                <p:cTn id="54" presetID="42" presetClass="path" presetSubtype="0" accel="50000" decel="50000" fill="hold" grpId="2" nodeType="withEffect">
                                  <p:stCondLst>
                                    <p:cond delay="0"/>
                                  </p:stCondLst>
                                  <p:childTnLst>
                                    <p:animMotion origin="layout" path="M 2.77778E-7 2.96296E-6 L 0.425 0.0706 " pathEditMode="relative" rAng="0" ptsTypes="AA">
                                      <p:cBhvr>
                                        <p:cTn id="55" dur="2000" fill="hold"/>
                                        <p:tgtEl>
                                          <p:spTgt spid="14"/>
                                        </p:tgtEl>
                                        <p:attrNameLst>
                                          <p:attrName>ppt_x</p:attrName>
                                          <p:attrName>ppt_y</p:attrName>
                                        </p:attrNameLst>
                                      </p:cBhvr>
                                      <p:rCtr x="21250" y="3519"/>
                                    </p:animMotion>
                                  </p:childTnLst>
                                </p:cTn>
                              </p:par>
                              <p:par>
                                <p:cTn id="56" presetID="42" presetClass="path" presetSubtype="0" accel="50000" decel="50000" fill="hold" grpId="2" nodeType="withEffect">
                                  <p:stCondLst>
                                    <p:cond delay="0"/>
                                  </p:stCondLst>
                                  <p:childTnLst>
                                    <p:animMotion origin="layout" path="M -4.16667E-6 2.59259E-6 L 0.30487 0.07037 " pathEditMode="relative" rAng="0" ptsTypes="AA">
                                      <p:cBhvr>
                                        <p:cTn id="57" dur="2000" fill="hold"/>
                                        <p:tgtEl>
                                          <p:spTgt spid="15"/>
                                        </p:tgtEl>
                                        <p:attrNameLst>
                                          <p:attrName>ppt_x</p:attrName>
                                          <p:attrName>ppt_y</p:attrName>
                                        </p:attrNameLst>
                                      </p:cBhvr>
                                      <p:rCtr x="15243" y="3519"/>
                                    </p:animMotion>
                                  </p:childTnLst>
                                </p:cTn>
                              </p:par>
                              <p:par>
                                <p:cTn id="58" presetID="10" presetClass="exit" presetSubtype="0" fill="hold" grpId="2" nodeType="withEffect">
                                  <p:stCondLst>
                                    <p:cond delay="0"/>
                                  </p:stCondLst>
                                  <p:childTnLst>
                                    <p:animEffect transition="out" filter="fade">
                                      <p:cBhvr>
                                        <p:cTn id="59" dur="1250"/>
                                        <p:tgtEl>
                                          <p:spTgt spid="2"/>
                                        </p:tgtEl>
                                      </p:cBhvr>
                                    </p:animEffect>
                                    <p:set>
                                      <p:cBhvr>
                                        <p:cTn id="60" dur="1" fill="hold">
                                          <p:stCondLst>
                                            <p:cond delay="1249"/>
                                          </p:stCondLst>
                                        </p:cTn>
                                        <p:tgtEl>
                                          <p:spTgt spid="2"/>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22" presetClass="entr" presetSubtype="8" fill="hold" grpId="0" nodeType="withEffect">
                                  <p:stCondLst>
                                    <p:cond delay="25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additive="base">
                                        <p:cTn id="99" dur="500" fill="hold"/>
                                        <p:tgtEl>
                                          <p:spTgt spid="16"/>
                                        </p:tgtEl>
                                        <p:attrNameLst>
                                          <p:attrName>ppt_x</p:attrName>
                                        </p:attrNameLst>
                                      </p:cBhvr>
                                      <p:tavLst>
                                        <p:tav tm="0">
                                          <p:val>
                                            <p:strVal val="0-#ppt_w/2"/>
                                          </p:val>
                                        </p:tav>
                                        <p:tav tm="100000">
                                          <p:val>
                                            <p:strVal val="#ppt_x"/>
                                          </p:val>
                                        </p:tav>
                                      </p:tavLst>
                                    </p:anim>
                                    <p:anim calcmode="lin" valueType="num">
                                      <p:cBhvr additive="base">
                                        <p:cTn id="100" dur="500" fill="hold"/>
                                        <p:tgtEl>
                                          <p:spTgt spid="16"/>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40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0-#ppt_w/2"/>
                                          </p:val>
                                        </p:tav>
                                        <p:tav tm="100000">
                                          <p:val>
                                            <p:strVal val="#ppt_x"/>
                                          </p:val>
                                        </p:tav>
                                      </p:tavLst>
                                    </p:anim>
                                    <p:anim calcmode="lin" valueType="num">
                                      <p:cBhvr additive="base">
                                        <p:cTn id="10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5" grpId="0" animBg="1"/>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2451"/>
          <a:stretch/>
        </p:blipFill>
        <p:spPr>
          <a:xfrm>
            <a:off x="0" y="0"/>
            <a:ext cx="9144000" cy="6858000"/>
          </a:xfrm>
          <a:prstGeom prst="rect">
            <a:avLst/>
          </a:prstGeom>
        </p:spPr>
      </p:pic>
      <p:sp>
        <p:nvSpPr>
          <p:cNvPr id="2" name="Title 1"/>
          <p:cNvSpPr>
            <a:spLocks noGrp="1"/>
          </p:cNvSpPr>
          <p:nvPr>
            <p:ph type="title"/>
          </p:nvPr>
        </p:nvSpPr>
        <p:spPr>
          <a:xfrm>
            <a:off x="381000" y="457200"/>
            <a:ext cx="8382000" cy="5791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Yes, and we are found false witnesses of God, because we have testified of God that He raised up Christ, whom He did  not raise up -- if in fact the dead do not rise. For if the dead do not rise, then Christ is not risen.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15:15-16</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Rectangle 6">
            <a:extLst>
              <a:ext uri="{FF2B5EF4-FFF2-40B4-BE49-F238E27FC236}">
                <a16:creationId xmlns:a16="http://schemas.microsoft.com/office/drawing/2014/main" id="{7BBBD916-BED7-4586-96C6-8E00920B1190}"/>
              </a:ext>
            </a:extLst>
          </p:cNvPr>
          <p:cNvSpPr>
            <a:spLocks noChangeArrowheads="1"/>
          </p:cNvSpPr>
          <p:nvPr/>
        </p:nvSpPr>
        <p:spPr bwMode="auto">
          <a:xfrm>
            <a:off x="3964576" y="321263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if</a:t>
            </a:r>
          </a:p>
        </p:txBody>
      </p:sp>
      <p:sp>
        <p:nvSpPr>
          <p:cNvPr id="5" name="Rectangle 6">
            <a:extLst>
              <a:ext uri="{FF2B5EF4-FFF2-40B4-BE49-F238E27FC236}">
                <a16:creationId xmlns:a16="http://schemas.microsoft.com/office/drawing/2014/main" id="{3568A55C-235A-4FD9-BB01-46BA3003A0B0}"/>
              </a:ext>
            </a:extLst>
          </p:cNvPr>
          <p:cNvSpPr>
            <a:spLocks noChangeArrowheads="1"/>
          </p:cNvSpPr>
          <p:nvPr/>
        </p:nvSpPr>
        <p:spPr bwMode="auto">
          <a:xfrm>
            <a:off x="4074599" y="388544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if</a:t>
            </a:r>
          </a:p>
        </p:txBody>
      </p:sp>
      <p:sp>
        <p:nvSpPr>
          <p:cNvPr id="6" name="Rectangle 9" hidden="1">
            <a:extLst>
              <a:ext uri="{FF2B5EF4-FFF2-40B4-BE49-F238E27FC236}">
                <a16:creationId xmlns:a16="http://schemas.microsoft.com/office/drawing/2014/main" id="{EFAEF7FF-C79C-425F-8901-0F27C13B2446}"/>
              </a:ext>
            </a:extLst>
          </p:cNvPr>
          <p:cNvSpPr>
            <a:spLocks noChangeArrowheads="1"/>
          </p:cNvSpPr>
          <p:nvPr/>
        </p:nvSpPr>
        <p:spPr bwMode="auto">
          <a:xfrm>
            <a:off x="1896630" y="642840"/>
            <a:ext cx="80020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noFill/>
                </a:ln>
                <a:solidFill>
                  <a:srgbClr val="00FF00"/>
                </a:solidFill>
                <a:effectLst>
                  <a:outerShdw blurRad="50800" dist="39000" dir="5460000" algn="tl">
                    <a:srgbClr val="000000">
                      <a:alpha val="38000"/>
                    </a:srgbClr>
                  </a:outerShdw>
                </a:effectLst>
                <a:uLnTx/>
                <a:uFillTx/>
                <a:latin typeface="Calibri" panose="020F0502020204030204" pitchFamily="34" charset="0"/>
                <a:ea typeface="+mn-ea"/>
                <a:cs typeface="+mn-cs"/>
              </a:rPr>
              <a:t>if</a:t>
            </a:r>
          </a:p>
        </p:txBody>
      </p:sp>
    </p:spTree>
    <p:extLst>
      <p:ext uri="{BB962C8B-B14F-4D97-AF65-F5344CB8AC3E}">
        <p14:creationId xmlns:p14="http://schemas.microsoft.com/office/powerpoint/2010/main" val="22289142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ppt_w/2"/>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ppt_w</p:attrName>
                                        </p:attrNameLst>
                                      </p:cBhvr>
                                      <p:tavLst>
                                        <p:tav tm="0">
                                          <p:val>
                                            <p:fltVal val="0"/>
                                          </p:val>
                                        </p:tav>
                                        <p:tav tm="100000">
                                          <p:val>
                                            <p:strVal val="#ppt_w"/>
                                          </p:val>
                                        </p:tav>
                                      </p:tavLst>
                                    </p:anim>
                                    <p:anim calcmode="lin" valueType="num">
                                      <p:cBhvr>
                                        <p:cTn id="10" dur="750" fill="hold"/>
                                        <p:tgtEl>
                                          <p:spTgt spid="2"/>
                                        </p:tgtEl>
                                        <p:attrNameLst>
                                          <p:attrName>ppt_h</p:attrName>
                                        </p:attrNameLst>
                                      </p:cBhvr>
                                      <p:tavLst>
                                        <p:tav tm="0">
                                          <p:val>
                                            <p:strVal val="#ppt_h"/>
                                          </p:val>
                                        </p:tav>
                                        <p:tav tm="100000">
                                          <p:val>
                                            <p:strVal val="#ppt_h"/>
                                          </p:val>
                                        </p:tav>
                                      </p:tavLst>
                                    </p:anim>
                                  </p:childTnLst>
                                </p:cTn>
                              </p:par>
                              <p:par>
                                <p:cTn id="11" presetID="0" presetClass="path" presetSubtype="0" accel="50000" decel="50000" fill="hold" grpId="1" nodeType="withEffect">
                                  <p:stCondLst>
                                    <p:cond delay="0"/>
                                  </p:stCondLst>
                                  <p:childTnLst>
                                    <p:animMotion origin="layout" path="M 0 0 L -0.1 -0.19982 " pathEditMode="relative" ptsTypes="AA">
                                      <p:cBhvr>
                                        <p:cTn id="12" dur="750" spd="-100000" fill="hold"/>
                                        <p:tgtEl>
                                          <p:spTgt spid="2"/>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stCondLst>
                                            <p:cond delay="0"/>
                                          </p:stCondLst>
                                        </p:cTn>
                                        <p:tgtEl>
                                          <p:spTgt spid="4"/>
                                        </p:tgtEl>
                                      </p:cBhvr>
                                    </p:animEffect>
                                    <p:anim to="" calcmode="lin" valueType="num">
                                      <p:cBhvr>
                                        <p:cTn id="1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0" presetID="0" presetClass="entr" presetSubtype="0"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stCondLst>
                                            <p:cond delay="0"/>
                                          </p:stCondLst>
                                        </p:cTn>
                                        <p:tgtEl>
                                          <p:spTgt spid="5"/>
                                        </p:tgtEl>
                                      </p:cBhvr>
                                    </p:animEffect>
                                    <p:anim to="" calcmode="lin" valueType="num">
                                      <p:cBhvr>
                                        <p:cTn id="2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05556E-6 -2.96296E-6 L -0.22622 -0.37453 " pathEditMode="relative" rAng="0" ptsTypes="AA">
                                      <p:cBhvr>
                                        <p:cTn id="28" dur="2000" fill="hold"/>
                                        <p:tgtEl>
                                          <p:spTgt spid="4"/>
                                        </p:tgtEl>
                                        <p:attrNameLst>
                                          <p:attrName>ppt_x</p:attrName>
                                          <p:attrName>ppt_y</p:attrName>
                                        </p:attrNameLst>
                                      </p:cBhvr>
                                      <p:rCtr x="-11319" y="-18727"/>
                                    </p:animMotion>
                                  </p:childTnLst>
                                </p:cTn>
                              </p:par>
                              <p:par>
                                <p:cTn id="29" presetID="42" presetClass="path" presetSubtype="0" accel="50000" decel="50000" fill="hold" grpId="1" nodeType="withEffect">
                                  <p:stCondLst>
                                    <p:cond delay="0"/>
                                  </p:stCondLst>
                                  <p:childTnLst>
                                    <p:animMotion origin="layout" path="M 2.77778E-7 -1.11111E-6 L -0.23837 -0.47384 " pathEditMode="relative" rAng="0" ptsTypes="AA">
                                      <p:cBhvr>
                                        <p:cTn id="30" dur="2000" fill="hold"/>
                                        <p:tgtEl>
                                          <p:spTgt spid="5"/>
                                        </p:tgtEl>
                                        <p:attrNameLst>
                                          <p:attrName>ppt_x</p:attrName>
                                          <p:attrName>ppt_y</p:attrName>
                                        </p:attrNameLst>
                                      </p:cBhvr>
                                      <p:rCtr x="-11927" y="-23704"/>
                                    </p:animMotion>
                                  </p:childTnLst>
                                </p:cTn>
                              </p:par>
                              <p:par>
                                <p:cTn id="31" presetID="10" presetClass="exit" presetSubtype="0" fill="hold" grpId="2" nodeType="withEffect">
                                  <p:stCondLst>
                                    <p:cond delay="0"/>
                                  </p:stCondLst>
                                  <p:childTnLst>
                                    <p:animEffect transition="out" filter="fade">
                                      <p:cBhvr>
                                        <p:cTn id="32" dur="1250"/>
                                        <p:tgtEl>
                                          <p:spTgt spid="2"/>
                                        </p:tgtEl>
                                      </p:cBhvr>
                                    </p:animEffect>
                                    <p:set>
                                      <p:cBhvr>
                                        <p:cTn id="33"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5" grpId="0"/>
      <p:bldP spid="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84" r="13988"/>
          <a:stretch/>
        </p:blipFill>
        <p:spPr>
          <a:xfrm flipH="1">
            <a:off x="-2" y="0"/>
            <a:ext cx="9144001" cy="6858000"/>
          </a:xfrm>
          <a:prstGeom prst="rect">
            <a:avLst/>
          </a:prstGeom>
        </p:spPr>
      </p:pic>
      <p:sp>
        <p:nvSpPr>
          <p:cNvPr id="2" name="Title 1"/>
          <p:cNvSpPr>
            <a:spLocks noGrp="1"/>
          </p:cNvSpPr>
          <p:nvPr>
            <p:ph type="title"/>
          </p:nvPr>
        </p:nvSpPr>
        <p:spPr>
          <a:xfrm>
            <a:off x="381000" y="685800"/>
            <a:ext cx="8382000" cy="5562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if Christ is not risen, your faith is futile; you are still in your sins! Then also those who have fallen asleep in Christ have perished. If in this life only we have hope in Christ, we are of     all men the most pitiable.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15: 17-19</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9" name="Title 1"/>
          <p:cNvSpPr txBox="1">
            <a:spLocks/>
          </p:cNvSpPr>
          <p:nvPr/>
        </p:nvSpPr>
        <p:spPr>
          <a:xfrm>
            <a:off x="3810000" y="2971800"/>
            <a:ext cx="99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4" name="Title 1"/>
          <p:cNvSpPr txBox="1">
            <a:spLocks/>
          </p:cNvSpPr>
          <p:nvPr/>
        </p:nvSpPr>
        <p:spPr>
          <a:xfrm>
            <a:off x="76200" y="1295400"/>
            <a:ext cx="38862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rPr>
              <a:t>faith is futile</a:t>
            </a:r>
            <a:endParaRPr lang="en-US" b="1" i="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endParaRPr>
          </a:p>
        </p:txBody>
      </p:sp>
      <p:sp>
        <p:nvSpPr>
          <p:cNvPr id="6" name="Title 1"/>
          <p:cNvSpPr txBox="1">
            <a:spLocks/>
          </p:cNvSpPr>
          <p:nvPr/>
        </p:nvSpPr>
        <p:spPr>
          <a:xfrm>
            <a:off x="1600200" y="4648200"/>
            <a:ext cx="6248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sz="46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rPr>
              <a:t>men the most pitiable</a:t>
            </a:r>
            <a:endParaRPr lang="en-US" b="1" i="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endParaRPr>
          </a:p>
        </p:txBody>
      </p:sp>
      <p:sp>
        <p:nvSpPr>
          <p:cNvPr id="7" name="Title 1"/>
          <p:cNvSpPr txBox="1">
            <a:spLocks/>
          </p:cNvSpPr>
          <p:nvPr/>
        </p:nvSpPr>
        <p:spPr>
          <a:xfrm>
            <a:off x="5105400" y="1219200"/>
            <a:ext cx="38862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rPr>
              <a:t>still in your</a:t>
            </a:r>
            <a:endParaRPr lang="en-US" b="1" i="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endParaRPr>
          </a:p>
        </p:txBody>
      </p:sp>
      <p:sp>
        <p:nvSpPr>
          <p:cNvPr id="8" name="Title 1"/>
          <p:cNvSpPr txBox="1">
            <a:spLocks/>
          </p:cNvSpPr>
          <p:nvPr/>
        </p:nvSpPr>
        <p:spPr>
          <a:xfrm>
            <a:off x="304800" y="1905000"/>
            <a:ext cx="19812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sz="50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rPr>
              <a:t>sins!</a:t>
            </a:r>
            <a:endParaRPr lang="en-US" b="1" i="1" spc="50" dirty="0">
              <a:ln w="11430"/>
              <a:gradFill flip="none" rotWithShape="1">
                <a:gsLst>
                  <a:gs pos="0">
                    <a:srgbClr val="FFF200"/>
                  </a:gs>
                  <a:gs pos="45000">
                    <a:srgbClr val="FF7A00"/>
                  </a:gs>
                  <a:gs pos="70000">
                    <a:srgbClr val="FF0300"/>
                  </a:gs>
                  <a:gs pos="100000">
                    <a:srgbClr val="4D0808"/>
                  </a:gs>
                </a:gsLst>
                <a:lin ang="5400000" scaled="1"/>
                <a:tileRect/>
              </a:gradFill>
              <a:effectLst>
                <a:glow rad="88900">
                  <a:schemeClr val="tx1"/>
                </a:glow>
              </a:effectLst>
            </a:endParaRPr>
          </a:p>
        </p:txBody>
      </p:sp>
      <p:sp>
        <p:nvSpPr>
          <p:cNvPr id="11" name="Rectangle 6">
            <a:extLst>
              <a:ext uri="{FF2B5EF4-FFF2-40B4-BE49-F238E27FC236}">
                <a16:creationId xmlns:a16="http://schemas.microsoft.com/office/drawing/2014/main" id="{AF8611E8-AA19-4DBD-A03B-5A577CFAE163}"/>
              </a:ext>
            </a:extLst>
          </p:cNvPr>
          <p:cNvSpPr>
            <a:spLocks noChangeArrowheads="1"/>
          </p:cNvSpPr>
          <p:nvPr/>
        </p:nvSpPr>
        <p:spPr bwMode="auto">
          <a:xfrm>
            <a:off x="3930333" y="302797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9">
            <a:extLst>
              <a:ext uri="{FF2B5EF4-FFF2-40B4-BE49-F238E27FC236}">
                <a16:creationId xmlns:a16="http://schemas.microsoft.com/office/drawing/2014/main" id="{5168AA21-91EC-4307-AE30-DCC22BC4F790}"/>
              </a:ext>
            </a:extLst>
          </p:cNvPr>
          <p:cNvSpPr>
            <a:spLocks noChangeArrowheads="1"/>
          </p:cNvSpPr>
          <p:nvPr/>
        </p:nvSpPr>
        <p:spPr bwMode="auto">
          <a:xfrm>
            <a:off x="1896630" y="642840"/>
            <a:ext cx="800205"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88900">
                    <a:srgbClr val="000000"/>
                  </a:glow>
                  <a:outerShdw blurRad="50800" dist="39000" dir="5460000" algn="tl">
                    <a:srgbClr val="000000">
                      <a:alpha val="38000"/>
                    </a:srgbClr>
                  </a:outerShdw>
                </a:effectLst>
                <a:uLnTx/>
                <a:uFillTx/>
                <a:latin typeface="Calibri" panose="020F0502020204030204" pitchFamily="34" charset="0"/>
                <a:ea typeface="+mn-ea"/>
                <a:cs typeface="+mn-cs"/>
              </a:rPr>
              <a:t>if</a:t>
            </a:r>
          </a:p>
        </p:txBody>
      </p:sp>
    </p:spTree>
    <p:extLst>
      <p:ext uri="{BB962C8B-B14F-4D97-AF65-F5344CB8AC3E}">
        <p14:creationId xmlns:p14="http://schemas.microsoft.com/office/powerpoint/2010/main" val="222891426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xit" presetSubtype="0" fill="hold" grpId="1" nodeType="afterEffect">
                                  <p:stCondLst>
                                    <p:cond delay="0"/>
                                  </p:stCondLst>
                                  <p:childTnLst>
                                    <p:animEffect transition="out" filter="fade">
                                      <p:cBhvr>
                                        <p:cTn id="10" dur="1000"/>
                                        <p:tgtEl>
                                          <p:spTgt spid="10"/>
                                        </p:tgtEl>
                                      </p:cBhvr>
                                    </p:animEffect>
                                    <p:anim calcmode="lin" valueType="num">
                                      <p:cBhvr>
                                        <p:cTn id="11" dur="1000"/>
                                        <p:tgtEl>
                                          <p:spTgt spid="10"/>
                                        </p:tgtEl>
                                        <p:attrNameLst>
                                          <p:attrName>ppt_x</p:attrName>
                                        </p:attrNameLst>
                                      </p:cBhvr>
                                      <p:tavLst>
                                        <p:tav tm="0">
                                          <p:val>
                                            <p:strVal val="ppt_x"/>
                                          </p:val>
                                        </p:tav>
                                        <p:tav tm="100000">
                                          <p:val>
                                            <p:strVal val="ppt_x"/>
                                          </p:val>
                                        </p:tav>
                                      </p:tavLst>
                                    </p:anim>
                                    <p:anim calcmode="lin" valueType="num">
                                      <p:cBhvr>
                                        <p:cTn id="12" dur="1000"/>
                                        <p:tgtEl>
                                          <p:spTgt spid="10"/>
                                        </p:tgtEl>
                                        <p:attrNameLst>
                                          <p:attrName>ppt_y</p:attrName>
                                        </p:attrNameLst>
                                      </p:cBhvr>
                                      <p:tavLst>
                                        <p:tav tm="0">
                                          <p:val>
                                            <p:strVal val="ppt_y"/>
                                          </p:val>
                                        </p:tav>
                                        <p:tav tm="100000">
                                          <p:val>
                                            <p:strVal val="ppt_y+.1"/>
                                          </p:val>
                                        </p:tav>
                                      </p:tavLst>
                                    </p:anim>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0" presetClass="path" presetSubtype="0" accel="50000" decel="50000" fill="hold" grpId="2" nodeType="withEffect">
                                  <p:stCondLst>
                                    <p:cond delay="0"/>
                                  </p:stCondLst>
                                  <p:childTnLst>
                                    <p:animMotion origin="layout" path="M -3.33333E-6 -1.11111E-6 C -0.00607 0.05602 -0.01215 0.11204 -0.02517 0.14861 C -0.03819 0.18519 -0.04913 0.20347 -0.07847 0.21945 C -0.10781 0.23542 -0.16441 0.23958 -0.20121 0.24468 C -0.23802 0.24977 -0.27882 0.24884 -0.29913 0.25 " pathEditMode="relative" rAng="0" ptsTypes="aaaaa">
                                      <p:cBhvr>
                                        <p:cTn id="29" dur="2000" fill="hold"/>
                                        <p:tgtEl>
                                          <p:spTgt spid="7"/>
                                        </p:tgtEl>
                                        <p:attrNameLst>
                                          <p:attrName>ppt_x</p:attrName>
                                          <p:attrName>ppt_y</p:attrName>
                                        </p:attrNameLst>
                                      </p:cBhvr>
                                      <p:rCtr x="-14965" y="12500"/>
                                    </p:animMotion>
                                  </p:childTnLst>
                                </p:cTn>
                              </p:par>
                              <p:par>
                                <p:cTn id="30" presetID="0" presetClass="path" presetSubtype="0" accel="50000" decel="50000" fill="hold" grpId="2" nodeType="withEffect">
                                  <p:stCondLst>
                                    <p:cond delay="0"/>
                                  </p:stCondLst>
                                  <p:childTnLst>
                                    <p:animMotion origin="layout" path="M 3.33333E-6 4.44444E-6 C 0.02882 -0.00047 0.05781 -0.0007 0.10885 -0.00162 C 0.15989 -0.00255 0.25295 -0.00602 0.30625 -0.00487 C 0.35955 -0.00371 0.3967 -0.00093 0.42847 0.00509 C 0.46059 0.01111 0.48038 0.01643 0.49896 0.03101 C 0.51753 0.0456 0.53159 0.07268 0.5401 0.09282 C 0.54861 0.11296 0.54826 0.13958 0.55034 0.15185 " pathEditMode="relative" rAng="0" ptsTypes="aaaaaaa">
                                      <p:cBhvr>
                                        <p:cTn id="31" dur="2000" fill="hold"/>
                                        <p:tgtEl>
                                          <p:spTgt spid="8"/>
                                        </p:tgtEl>
                                        <p:attrNameLst>
                                          <p:attrName>ppt_x</p:attrName>
                                          <p:attrName>ppt_y</p:attrName>
                                        </p:attrNameLst>
                                      </p:cBhvr>
                                      <p:rCtr x="27517" y="7292"/>
                                    </p:animMotion>
                                  </p:childTnLst>
                                </p:cTn>
                              </p:par>
                              <p:par>
                                <p:cTn id="32" presetID="0" presetClass="path" presetSubtype="0" accel="50000" decel="50000" fill="hold" grpId="2" nodeType="withEffect">
                                  <p:stCondLst>
                                    <p:cond delay="0"/>
                                  </p:stCondLst>
                                  <p:childTnLst>
                                    <p:animMotion origin="layout" path="M -3.33333E-6 4.34783E-7 C 0.02118 -0.00324 0.06476 -0.0155 0.12726 -0.01966 C 0.18976 -0.02382 0.3158 -0.02405 0.37535 -0.02475 C 0.4349 -0.02544 0.46164 -0.02336 0.4842 -0.02313 " pathEditMode="relative" rAng="0" ptsTypes="aaaa">
                                      <p:cBhvr>
                                        <p:cTn id="33" dur="2000" fill="hold"/>
                                        <p:tgtEl>
                                          <p:spTgt spid="4"/>
                                        </p:tgtEl>
                                        <p:attrNameLst>
                                          <p:attrName>ppt_x</p:attrName>
                                          <p:attrName>ppt_y</p:attrName>
                                        </p:attrNameLst>
                                      </p:cBhvr>
                                      <p:rCtr x="24201" y="-1272"/>
                                    </p:animMotion>
                                  </p:childTnLst>
                                </p:cTn>
                              </p:par>
                              <p:par>
                                <p:cTn id="34" presetID="10" presetClass="exit" presetSubtype="0" fill="hold" grpId="1" nodeType="withEffect">
                                  <p:stCondLst>
                                    <p:cond delay="0"/>
                                  </p:stCondLst>
                                  <p:childTnLst>
                                    <p:animEffect transition="out" filter="fade">
                                      <p:cBhvr>
                                        <p:cTn id="35" dur="1750"/>
                                        <p:tgtEl>
                                          <p:spTgt spid="2"/>
                                        </p:tgtEl>
                                      </p:cBhvr>
                                    </p:animEffect>
                                    <p:set>
                                      <p:cBhvr>
                                        <p:cTn id="36" dur="1" fill="hold">
                                          <p:stCondLst>
                                            <p:cond delay="174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8" presetClass="emph" presetSubtype="0" fill="hold" grpId="1" nodeType="withEffect">
                                  <p:stCondLst>
                                    <p:cond delay="0"/>
                                  </p:stCondLst>
                                  <p:childTnLst>
                                    <p:set>
                                      <p:cBhvr override="childStyle">
                                        <p:cTn id="43" dur="500" fill="hold"/>
                                        <p:tgtEl>
                                          <p:spTgt spid="9"/>
                                        </p:tgtEl>
                                        <p:attrNameLst>
                                          <p:attrName>style.textDecorationUnderline</p:attrName>
                                        </p:attrNameLst>
                                      </p:cBhvr>
                                      <p:to>
                                        <p:strVal val="true"/>
                                      </p:to>
                                    </p:set>
                                  </p:childTnLst>
                                </p:cTn>
                              </p:par>
                              <p:par>
                                <p:cTn id="44" presetID="0" presetClass="entr" presetSubtype="0" fill="hold" grpId="0" nodeType="withEffect">
                                  <p:stCondLst>
                                    <p:cond delay="40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stCondLst>
                                            <p:cond delay="0"/>
                                          </p:stCondLst>
                                        </p:cTn>
                                        <p:tgtEl>
                                          <p:spTgt spid="11"/>
                                        </p:tgtEl>
                                      </p:cBhvr>
                                    </p:animEffect>
                                    <p:anim to="" calcmode="lin" valueType="num">
                                      <p:cBhvr>
                                        <p:cTn id="4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4" grpId="1"/>
      <p:bldP spid="4" grpId="2"/>
      <p:bldP spid="6" grpId="1"/>
      <p:bldP spid="7" grpId="1"/>
      <p:bldP spid="7" grpId="2"/>
      <p:bldP spid="8" grpId="1"/>
      <p:bldP spid="8" grpId="2"/>
      <p:bldP spid="11"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606" y="0"/>
            <a:ext cx="6459794" cy="6858000"/>
          </a:xfrm>
          <a:prstGeom prst="rect">
            <a:avLst/>
          </a:prstGeom>
        </p:spPr>
      </p:pic>
      <p:sp>
        <p:nvSpPr>
          <p:cNvPr id="6" name="Title 1"/>
          <p:cNvSpPr txBox="1">
            <a:spLocks/>
          </p:cNvSpPr>
          <p:nvPr/>
        </p:nvSpPr>
        <p:spPr>
          <a:xfrm>
            <a:off x="7696200" y="4191000"/>
            <a:ext cx="106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noFill/>
                  <a:prstDash val="solid"/>
                </a:ln>
                <a:solidFill>
                  <a:schemeClr val="bg1"/>
                </a:solidFill>
                <a:effectLst>
                  <a:outerShdw blurRad="63500" dir="3600000" algn="tl" rotWithShape="0">
                    <a:srgbClr val="000000">
                      <a:alpha val="70000"/>
                    </a:srgbClr>
                  </a:outerShdw>
                </a:effectLst>
              </a:rPr>
              <a:t>in</a:t>
            </a:r>
          </a:p>
        </p:txBody>
      </p:sp>
      <p:sp>
        <p:nvSpPr>
          <p:cNvPr id="7" name="Title 1"/>
          <p:cNvSpPr txBox="1">
            <a:spLocks/>
          </p:cNvSpPr>
          <p:nvPr/>
        </p:nvSpPr>
        <p:spPr>
          <a:xfrm>
            <a:off x="1905000" y="4219454"/>
            <a:ext cx="1066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noFill/>
                  <a:prstDash val="solid"/>
                </a:ln>
                <a:solidFill>
                  <a:schemeClr val="bg1"/>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304800"/>
            <a:ext cx="8382000" cy="6248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now Christ is risen from        the dead, and has become the </a:t>
            </a:r>
            <a:r>
              <a:rPr lang="en-US" b="1" spc="50" dirty="0" err="1">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firstfruits</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of those who have fallen asleep. For since by man came death, by Man also came the resurrection of the dead.     For as in Adam all die, even so in Christ all shall be made alive.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15:20</a:t>
            </a:r>
            <a:r>
              <a:rPr lang="en-US" sz="1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-22</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609600" y="4876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Christ</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8" name="Title 1"/>
          <p:cNvSpPr txBox="1">
            <a:spLocks/>
          </p:cNvSpPr>
          <p:nvPr/>
        </p:nvSpPr>
        <p:spPr>
          <a:xfrm>
            <a:off x="2743200" y="4267200"/>
            <a:ext cx="2209800" cy="9906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flesh</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9" name="Title 1"/>
          <p:cNvSpPr txBox="1">
            <a:spLocks/>
          </p:cNvSpPr>
          <p:nvPr/>
        </p:nvSpPr>
        <p:spPr>
          <a:xfrm>
            <a:off x="685800" y="4876800"/>
            <a:ext cx="1813367" cy="12192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spirit</a:t>
            </a:r>
            <a:endParaRPr lang="en-US" sz="4500" b="1" dirty="0">
              <a:ln w="17780" cmpd="sng">
                <a:no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endParaRPr>
          </a:p>
        </p:txBody>
      </p:sp>
      <p:sp>
        <p:nvSpPr>
          <p:cNvPr id="10" name="Title 1"/>
          <p:cNvSpPr txBox="1">
            <a:spLocks/>
          </p:cNvSpPr>
          <p:nvPr/>
        </p:nvSpPr>
        <p:spPr>
          <a:xfrm>
            <a:off x="1943100" y="4267200"/>
            <a:ext cx="1104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rPr>
              <a:t>R</a:t>
            </a:r>
            <a:endParaRPr lang="en-US" sz="4500" b="1" dirty="0">
              <a:ln w="17780" cmpd="sng">
                <a:no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endParaRPr>
          </a:p>
        </p:txBody>
      </p:sp>
      <p:sp>
        <p:nvSpPr>
          <p:cNvPr id="11" name="Title 1"/>
          <p:cNvSpPr txBox="1">
            <a:spLocks/>
          </p:cNvSpPr>
          <p:nvPr/>
        </p:nvSpPr>
        <p:spPr>
          <a:xfrm>
            <a:off x="2857500" y="3581400"/>
            <a:ext cx="1104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rPr>
              <a:t>I</a:t>
            </a:r>
            <a:endParaRPr lang="en-US" sz="4500" b="1" dirty="0">
              <a:ln w="17780" cmpd="sng">
                <a:no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endParaRPr>
          </a:p>
        </p:txBody>
      </p:sp>
      <p:sp>
        <p:nvSpPr>
          <p:cNvPr id="12" name="Title 1"/>
          <p:cNvSpPr txBox="1">
            <a:spLocks/>
          </p:cNvSpPr>
          <p:nvPr/>
        </p:nvSpPr>
        <p:spPr>
          <a:xfrm>
            <a:off x="3771900" y="2895600"/>
            <a:ext cx="1104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rPr>
              <a:t>S</a:t>
            </a:r>
            <a:endParaRPr lang="en-US" sz="4500" b="1" dirty="0">
              <a:ln w="17780" cmpd="sng">
                <a:no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endParaRPr>
          </a:p>
        </p:txBody>
      </p:sp>
      <p:sp>
        <p:nvSpPr>
          <p:cNvPr id="13" name="Title 1"/>
          <p:cNvSpPr txBox="1">
            <a:spLocks/>
          </p:cNvSpPr>
          <p:nvPr/>
        </p:nvSpPr>
        <p:spPr>
          <a:xfrm>
            <a:off x="4800600" y="2133600"/>
            <a:ext cx="990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rPr>
              <a:t>E</a:t>
            </a:r>
            <a:endParaRPr lang="en-US" sz="4500" b="1" dirty="0">
              <a:ln w="17780" cmpd="sng">
                <a:no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endParaRPr>
          </a:p>
        </p:txBody>
      </p:sp>
      <p:sp>
        <p:nvSpPr>
          <p:cNvPr id="14" name="Title 1"/>
          <p:cNvSpPr txBox="1">
            <a:spLocks/>
          </p:cNvSpPr>
          <p:nvPr/>
        </p:nvSpPr>
        <p:spPr>
          <a:xfrm>
            <a:off x="5753100" y="1371600"/>
            <a:ext cx="11049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rPr>
              <a:t>N</a:t>
            </a:r>
            <a:endParaRPr lang="en-US" sz="4500" b="1" dirty="0">
              <a:ln w="17780" cmpd="sng">
                <a:noFill/>
                <a:prstDash val="solid"/>
                <a:miter lim="800000"/>
              </a:ln>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76200">
                  <a:srgbClr val="7030A0"/>
                </a:glow>
                <a:outerShdw blurRad="50800" algn="tl" rotWithShape="0">
                  <a:srgbClr val="000000"/>
                </a:outerShdw>
              </a:effectLst>
            </a:endParaRPr>
          </a:p>
        </p:txBody>
      </p:sp>
      <p:sp>
        <p:nvSpPr>
          <p:cNvPr id="15" name="Text Box 6"/>
          <p:cNvSpPr txBox="1">
            <a:spLocks noChangeArrowheads="1"/>
          </p:cNvSpPr>
          <p:nvPr/>
        </p:nvSpPr>
        <p:spPr bwMode="auto">
          <a:xfrm>
            <a:off x="6675120" y="5056632"/>
            <a:ext cx="14097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FFCC00"/>
              </a:contourClr>
            </a:sp3d>
          </a:bodyPr>
          <a:lstStyle/>
          <a:p>
            <a:pPr>
              <a:spcBef>
                <a:spcPct val="50000"/>
              </a:spcBef>
            </a:pPr>
            <a:r>
              <a:rPr lang="en-US" altLang="en-US" sz="4400" b="1" dirty="0">
                <a:solidFill>
                  <a:schemeClr val="bg1"/>
                </a:solidFill>
                <a:effectLst>
                  <a:outerShdw blurRad="38100" dist="38100" dir="2700000" algn="tl">
                    <a:srgbClr val="C0C0C0"/>
                  </a:outerShdw>
                </a:effectLst>
              </a:rPr>
              <a:t>alive</a:t>
            </a:r>
          </a:p>
        </p:txBody>
      </p:sp>
      <p:sp>
        <p:nvSpPr>
          <p:cNvPr id="16" name="Text Box 6"/>
          <p:cNvSpPr txBox="1">
            <a:spLocks noChangeArrowheads="1"/>
          </p:cNvSpPr>
          <p:nvPr/>
        </p:nvSpPr>
        <p:spPr bwMode="auto">
          <a:xfrm>
            <a:off x="4958430" y="4389120"/>
            <a:ext cx="97088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extrusionH="57150" contourW="12700">
              <a:bevelT w="38100" h="38100"/>
              <a:contourClr>
                <a:srgbClr val="FFCC00"/>
              </a:contourClr>
            </a:sp3d>
          </a:bodyPr>
          <a:lstStyle/>
          <a:p>
            <a:pPr>
              <a:spcBef>
                <a:spcPct val="50000"/>
              </a:spcBef>
            </a:pPr>
            <a:r>
              <a:rPr lang="en-US" altLang="en-US" sz="4400" b="1" dirty="0">
                <a:effectLst>
                  <a:outerShdw blurRad="38100" dist="38100" dir="2700000" algn="tl">
                    <a:srgbClr val="C0C0C0"/>
                  </a:outerShdw>
                </a:effectLst>
              </a:rPr>
              <a:t>die</a:t>
            </a:r>
          </a:p>
        </p:txBody>
      </p:sp>
      <p:sp>
        <p:nvSpPr>
          <p:cNvPr id="19" name="Rectangle 12">
            <a:extLst>
              <a:ext uri="{FF2B5EF4-FFF2-40B4-BE49-F238E27FC236}">
                <a16:creationId xmlns:a16="http://schemas.microsoft.com/office/drawing/2014/main" id="{FD4F9724-17E0-49DA-80B1-26BC5D97C1C9}"/>
              </a:ext>
            </a:extLst>
          </p:cNvPr>
          <p:cNvSpPr>
            <a:spLocks noChangeArrowheads="1"/>
          </p:cNvSpPr>
          <p:nvPr/>
        </p:nvSpPr>
        <p:spPr bwMode="auto">
          <a:xfrm>
            <a:off x="2459319" y="4294098"/>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lumMod val="65000"/>
                  </a:schemeClr>
                </a:solidFill>
                <a:effectLst>
                  <a:glow rad="127000">
                    <a:srgbClr val="000000"/>
                  </a:glow>
                </a:effectLst>
                <a:uLnTx/>
                <a:uFillTx/>
                <a:latin typeface="Calibri" panose="020F0502020204030204" pitchFamily="34" charset="0"/>
                <a:ea typeface="+mn-ea"/>
                <a:cs typeface="+mn-cs"/>
              </a:rPr>
              <a:t>Adam</a:t>
            </a:r>
            <a:endParaRPr kumimoji="0" lang="en-US" altLang="en-US" sz="4400" b="1" i="1" u="none" strike="noStrike" kern="1200" cap="none" spc="0" normalizeH="0" baseline="0" noProof="0" dirty="0">
              <a:ln>
                <a:noFill/>
              </a:ln>
              <a:solidFill>
                <a:schemeClr val="bg1">
                  <a:lumMod val="65000"/>
                </a:schemeClr>
              </a:solidFill>
              <a:effectLst>
                <a:glow rad="127000">
                  <a:srgbClr val="000000"/>
                </a:glow>
              </a:effectLst>
              <a:uLnTx/>
              <a:uFillTx/>
              <a:latin typeface="Calibri" panose="020F0502020204030204" pitchFamily="34" charset="0"/>
              <a:ea typeface="+mn-ea"/>
              <a:cs typeface="+mn-cs"/>
            </a:endParaRPr>
          </a:p>
        </p:txBody>
      </p:sp>
      <p:sp>
        <p:nvSpPr>
          <p:cNvPr id="20" name="Rectangle 9">
            <a:extLst>
              <a:ext uri="{FF2B5EF4-FFF2-40B4-BE49-F238E27FC236}">
                <a16:creationId xmlns:a16="http://schemas.microsoft.com/office/drawing/2014/main" id="{58511920-85BE-463F-B668-099AAE83DE15}"/>
              </a:ext>
            </a:extLst>
          </p:cNvPr>
          <p:cNvSpPr>
            <a:spLocks noChangeArrowheads="1"/>
          </p:cNvSpPr>
          <p:nvPr/>
        </p:nvSpPr>
        <p:spPr bwMode="auto">
          <a:xfrm>
            <a:off x="842359" y="5081386"/>
            <a:ext cx="1906836" cy="71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50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447721A7-4645-44EC-9427-5F9D43C68BD6}"/>
              </a:ext>
            </a:extLst>
          </p:cNvPr>
          <p:cNvSpPr>
            <a:spLocks noChangeArrowheads="1"/>
          </p:cNvSpPr>
          <p:nvPr/>
        </p:nvSpPr>
        <p:spPr bwMode="auto">
          <a:xfrm>
            <a:off x="7837314" y="4286756"/>
            <a:ext cx="797099" cy="9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7" name="Rectangle 16">
            <a:extLst>
              <a:ext uri="{FF2B5EF4-FFF2-40B4-BE49-F238E27FC236}">
                <a16:creationId xmlns:a16="http://schemas.microsoft.com/office/drawing/2014/main" id="{1A196E97-29D1-47FE-B2A6-6A703C48FBE0}"/>
              </a:ext>
            </a:extLst>
          </p:cNvPr>
          <p:cNvSpPr>
            <a:spLocks noChangeArrowheads="1"/>
          </p:cNvSpPr>
          <p:nvPr/>
        </p:nvSpPr>
        <p:spPr bwMode="auto">
          <a:xfrm>
            <a:off x="2044507" y="429624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par>
                                <p:cTn id="15" presetID="0" presetClass="entr" presetSubtype="0" fill="hold" grpId="0"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stCondLst>
                                            <p:cond delay="0"/>
                                          </p:stCondLst>
                                        </p:cTn>
                                        <p:tgtEl>
                                          <p:spTgt spid="17"/>
                                        </p:tgtEl>
                                      </p:cBhvr>
                                    </p:animEffect>
                                    <p:anim to="" calcmode="lin" valueType="num">
                                      <p:cBhvr>
                                        <p:cTn id="18"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20" presetID="39" presetClass="entr" presetSubtype="0" accel="10000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25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23" dur="125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24" dur="125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25" dur="1250" fill="hold"/>
                                        <p:tgtEl>
                                          <p:spTgt spid="19"/>
                                        </p:tgtEl>
                                        <p:attrNameLst>
                                          <p:attrName>ppt_y</p:attrName>
                                        </p:attrNameLst>
                                      </p:cBhvr>
                                      <p:tavLst>
                                        <p:tav tm="0">
                                          <p:val>
                                            <p:strVal val="#ppt_y"/>
                                          </p:val>
                                        </p:tav>
                                        <p:tav tm="100000">
                                          <p:val>
                                            <p:strVal val="#ppt_y"/>
                                          </p:val>
                                        </p:tav>
                                      </p:tavLst>
                                    </p:anim>
                                  </p:childTnLst>
                                </p:cTn>
                              </p:par>
                              <p:par>
                                <p:cTn id="26" presetID="17" presetClass="entr" presetSubtype="10" fill="hold" grpId="0" nodeType="withEffect">
                                  <p:stCondLst>
                                    <p:cond delay="125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strVal val="#ppt_h"/>
                                          </p:val>
                                        </p:tav>
                                        <p:tav tm="100000">
                                          <p:val>
                                            <p:strVal val="#ppt_h"/>
                                          </p:val>
                                        </p:tav>
                                      </p:tavLst>
                                    </p:anim>
                                  </p:childTnLst>
                                </p:cTn>
                              </p:par>
                              <p:par>
                                <p:cTn id="30" presetID="23" presetClass="exit" presetSubtype="32" fill="hold" grpId="1" nodeType="withEffect">
                                  <p:stCondLst>
                                    <p:cond delay="1500"/>
                                  </p:stCondLst>
                                  <p:childTnLst>
                                    <p:anim calcmode="lin" valueType="num">
                                      <p:cBhvr>
                                        <p:cTn id="31" dur="500"/>
                                        <p:tgtEl>
                                          <p:spTgt spid="19"/>
                                        </p:tgtEl>
                                        <p:attrNameLst>
                                          <p:attrName>ppt_w</p:attrName>
                                        </p:attrNameLst>
                                      </p:cBhvr>
                                      <p:tavLst>
                                        <p:tav tm="0">
                                          <p:val>
                                            <p:strVal val="ppt_w"/>
                                          </p:val>
                                        </p:tav>
                                        <p:tav tm="100000">
                                          <p:val>
                                            <p:fltVal val="0"/>
                                          </p:val>
                                        </p:tav>
                                      </p:tavLst>
                                    </p:anim>
                                    <p:anim calcmode="lin" valueType="num">
                                      <p:cBhvr>
                                        <p:cTn id="32" dur="500"/>
                                        <p:tgtEl>
                                          <p:spTgt spid="19"/>
                                        </p:tgtEl>
                                        <p:attrNameLst>
                                          <p:attrName>ppt_h</p:attrName>
                                        </p:attrNameLst>
                                      </p:cBhvr>
                                      <p:tavLst>
                                        <p:tav tm="0">
                                          <p:val>
                                            <p:strVal val="ppt_h"/>
                                          </p:val>
                                        </p:tav>
                                        <p:tav tm="100000">
                                          <p:val>
                                            <p:fltVal val="0"/>
                                          </p:val>
                                        </p:tav>
                                      </p:tavLst>
                                    </p:anim>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0"/>
                                  </p:stCondLst>
                                  <p:childTnLst>
                                    <p:set>
                                      <p:cBhvr override="childStyle">
                                        <p:cTn id="40" dur="500" fill="hold"/>
                                        <p:tgtEl>
                                          <p:spTgt spid="6"/>
                                        </p:tgtEl>
                                        <p:attrNameLst>
                                          <p:attrName>style.textDecorationUnderline</p:attrName>
                                        </p:attrNameLst>
                                      </p:cBhvr>
                                      <p:to>
                                        <p:strVal val="true"/>
                                      </p:to>
                                    </p:set>
                                  </p:childTnLst>
                                </p:cTn>
                              </p:par>
                              <p:par>
                                <p:cTn id="41" presetID="0" presetClass="entr" presetSubtype="0" fill="hold" grpId="0" nodeType="withEffect">
                                  <p:stCondLst>
                                    <p:cond delay="25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stCondLst>
                                            <p:cond delay="0"/>
                                          </p:stCondLst>
                                        </p:cTn>
                                        <p:tgtEl>
                                          <p:spTgt spid="18"/>
                                        </p:tgtEl>
                                      </p:cBhvr>
                                    </p:animEffect>
                                    <p:anim to="" calcmode="lin" valueType="num">
                                      <p:cBhvr>
                                        <p:cTn id="4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46" presetID="0" presetClass="entr" presetSubtype="0" fill="hold" grpId="0" nodeType="withEffect">
                                  <p:stCondLst>
                                    <p:cond delay="250"/>
                                  </p:stCondLst>
                                  <p:iterate type="lt">
                                    <p:tmPct val="10000"/>
                                  </p:iterate>
                                  <p:childTnLst>
                                    <p:set>
                                      <p:cBhvr>
                                        <p:cTn id="47" dur="1" fill="hold">
                                          <p:stCondLst>
                                            <p:cond delay="0"/>
                                          </p:stCondLst>
                                        </p:cTn>
                                        <p:tgtEl>
                                          <p:spTgt spid="20"/>
                                        </p:tgtEl>
                                        <p:attrNameLst>
                                          <p:attrName>style.visibility</p:attrName>
                                        </p:attrNameLst>
                                      </p:cBhvr>
                                      <p:to>
                                        <p:strVal val="visible"/>
                                      </p:to>
                                    </p:set>
                                    <p:animEffect transition="in" filter="dissolve">
                                      <p:cBhvr>
                                        <p:cTn id="48" dur="500">
                                          <p:stCondLst>
                                            <p:cond delay="0"/>
                                          </p:stCondLst>
                                        </p:cTn>
                                        <p:tgtEl>
                                          <p:spTgt spid="20"/>
                                        </p:tgtEl>
                                      </p:cBhvr>
                                    </p:animEffect>
                                    <p:anim to="" calcmode="lin" valueType="num">
                                      <p:cBhvr>
                                        <p:cTn id="49"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par>
                          <p:cTn id="51" fill="hold">
                            <p:stCondLst>
                              <p:cond delay="10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childTnLst>
                          </p:cTn>
                        </p:par>
                        <p:par>
                          <p:cTn id="55" fill="hold">
                            <p:stCondLst>
                              <p:cond delay="1500"/>
                            </p:stCondLst>
                            <p:childTnLst>
                              <p:par>
                                <p:cTn id="56" presetID="17" presetClass="entr" presetSubtype="1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strVal val="#ppt_h"/>
                                          </p:val>
                                        </p:tav>
                                        <p:tav tm="100000">
                                          <p:val>
                                            <p:strVal val="#ppt_h"/>
                                          </p:val>
                                        </p:tav>
                                      </p:tavLst>
                                    </p:anim>
                                  </p:childTnLst>
                                </p:cTn>
                              </p:par>
                              <p:par>
                                <p:cTn id="60" presetID="50" presetClass="exit" presetSubtype="0" accel="100000" fill="hold" grpId="4" nodeType="withEffect">
                                  <p:stCondLst>
                                    <p:cond delay="250"/>
                                  </p:stCondLst>
                                  <p:iterate type="lt">
                                    <p:tmPct val="0"/>
                                  </p:iterate>
                                  <p:childTnLst>
                                    <p:anim calcmode="lin" valueType="num">
                                      <p:cBhvr>
                                        <p:cTn id="61" dur="1000"/>
                                        <p:tgtEl>
                                          <p:spTgt spid="20"/>
                                        </p:tgtEl>
                                        <p:attrNameLst>
                                          <p:attrName>ppt_w</p:attrName>
                                        </p:attrNameLst>
                                      </p:cBhvr>
                                      <p:tavLst>
                                        <p:tav tm="0">
                                          <p:val>
                                            <p:strVal val="ppt_w"/>
                                          </p:val>
                                        </p:tav>
                                        <p:tav tm="100000">
                                          <p:val>
                                            <p:strVal val="ppt_w+.3"/>
                                          </p:val>
                                        </p:tav>
                                      </p:tavLst>
                                    </p:anim>
                                    <p:anim calcmode="lin" valueType="num">
                                      <p:cBhvr>
                                        <p:cTn id="62" dur="1000"/>
                                        <p:tgtEl>
                                          <p:spTgt spid="20"/>
                                        </p:tgtEl>
                                        <p:attrNameLst>
                                          <p:attrName>ppt_h</p:attrName>
                                        </p:attrNameLst>
                                      </p:cBhvr>
                                      <p:tavLst>
                                        <p:tav tm="0">
                                          <p:val>
                                            <p:strVal val="ppt_h"/>
                                          </p:val>
                                        </p:tav>
                                        <p:tav tm="100000">
                                          <p:val>
                                            <p:strVal val="ppt_h"/>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ppt_w</p:attrName>
                                        </p:attrNameLst>
                                      </p:cBhvr>
                                      <p:tavLst>
                                        <p:tav tm="0">
                                          <p:val>
                                            <p:fltVal val="0"/>
                                          </p:val>
                                        </p:tav>
                                        <p:tav tm="100000">
                                          <p:val>
                                            <p:strVal val="#ppt_w"/>
                                          </p:val>
                                        </p:tav>
                                      </p:tavLst>
                                    </p:anim>
                                    <p:anim calcmode="lin" valueType="num">
                                      <p:cBhvr>
                                        <p:cTn id="7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2" nodeType="clickEffect">
                                  <p:stCondLst>
                                    <p:cond delay="0"/>
                                  </p:stCondLst>
                                  <p:childTnLst>
                                    <p:animMotion origin="layout" path="M -3.33333E-6 -4.44444E-6 L 0.07917 0.17755 " pathEditMode="relative" rAng="0" ptsTypes="AA">
                                      <p:cBhvr>
                                        <p:cTn id="80" dur="1500" fill="hold"/>
                                        <p:tgtEl>
                                          <p:spTgt spid="8"/>
                                        </p:tgtEl>
                                        <p:attrNameLst>
                                          <p:attrName>ppt_x</p:attrName>
                                          <p:attrName>ppt_y</p:attrName>
                                        </p:attrNameLst>
                                      </p:cBhvr>
                                      <p:rCtr x="3958" y="8866"/>
                                    </p:animMotion>
                                  </p:childTnLst>
                                </p:cTn>
                              </p:par>
                              <p:par>
                                <p:cTn id="81" presetID="42" presetClass="path" presetSubtype="0" accel="50000" decel="50000" fill="hold" grpId="2" nodeType="withEffect">
                                  <p:stCondLst>
                                    <p:cond delay="0"/>
                                  </p:stCondLst>
                                  <p:childTnLst>
                                    <p:animMotion origin="layout" path="M -1.94444E-6 0 L 0.31806 -0.13148 " pathEditMode="relative" rAng="0" ptsTypes="AA">
                                      <p:cBhvr>
                                        <p:cTn id="82" dur="1500" fill="hold"/>
                                        <p:tgtEl>
                                          <p:spTgt spid="9"/>
                                        </p:tgtEl>
                                        <p:attrNameLst>
                                          <p:attrName>ppt_x</p:attrName>
                                          <p:attrName>ppt_y</p:attrName>
                                        </p:attrNameLst>
                                      </p:cBhvr>
                                      <p:rCtr x="15903" y="-6574"/>
                                    </p:animMotion>
                                  </p:childTnLst>
                                </p:cTn>
                              </p:par>
                              <p:par>
                                <p:cTn id="83" presetID="10" presetClass="exit" presetSubtype="0" fill="hold" grpId="1" nodeType="withEffect">
                                  <p:stCondLst>
                                    <p:cond delay="0"/>
                                  </p:stCondLst>
                                  <p:childTnLst>
                                    <p:animEffect transition="out" filter="fade">
                                      <p:cBhvr>
                                        <p:cTn id="84" dur="1500"/>
                                        <p:tgtEl>
                                          <p:spTgt spid="9"/>
                                        </p:tgtEl>
                                      </p:cBhvr>
                                    </p:animEffect>
                                    <p:set>
                                      <p:cBhvr>
                                        <p:cTn id="85" dur="1" fill="hold">
                                          <p:stCondLst>
                                            <p:cond delay="1499"/>
                                          </p:stCondLst>
                                        </p:cTn>
                                        <p:tgtEl>
                                          <p:spTgt spid="9"/>
                                        </p:tgtEl>
                                        <p:attrNameLst>
                                          <p:attrName>style.visibility</p:attrName>
                                        </p:attrNameLst>
                                      </p:cBhvr>
                                      <p:to>
                                        <p:strVal val="hidden"/>
                                      </p:to>
                                    </p:set>
                                  </p:childTnLst>
                                </p:cTn>
                              </p:par>
                              <p:par>
                                <p:cTn id="86" presetID="23" presetClass="exit" presetSubtype="16" fill="hold" grpId="3" nodeType="withEffect">
                                  <p:stCondLst>
                                    <p:cond delay="0"/>
                                  </p:stCondLst>
                                  <p:childTnLst>
                                    <p:anim calcmode="lin" valueType="num">
                                      <p:cBhvr>
                                        <p:cTn id="87" dur="1500"/>
                                        <p:tgtEl>
                                          <p:spTgt spid="9"/>
                                        </p:tgtEl>
                                        <p:attrNameLst>
                                          <p:attrName>ppt_w</p:attrName>
                                        </p:attrNameLst>
                                      </p:cBhvr>
                                      <p:tavLst>
                                        <p:tav tm="0">
                                          <p:val>
                                            <p:strVal val="ppt_w"/>
                                          </p:val>
                                        </p:tav>
                                        <p:tav tm="100000">
                                          <p:val>
                                            <p:strVal val="4*ppt_w"/>
                                          </p:val>
                                        </p:tav>
                                      </p:tavLst>
                                    </p:anim>
                                    <p:anim calcmode="lin" valueType="num">
                                      <p:cBhvr>
                                        <p:cTn id="88" dur="1500"/>
                                        <p:tgtEl>
                                          <p:spTgt spid="9"/>
                                        </p:tgtEl>
                                        <p:attrNameLst>
                                          <p:attrName>ppt_h</p:attrName>
                                        </p:attrNameLst>
                                      </p:cBhvr>
                                      <p:tavLst>
                                        <p:tav tm="0">
                                          <p:val>
                                            <p:strVal val="ppt_h"/>
                                          </p:val>
                                        </p:tav>
                                        <p:tav tm="100000">
                                          <p:val>
                                            <p:strVal val="4*ppt_h"/>
                                          </p:val>
                                        </p:tav>
                                      </p:tavLst>
                                    </p:anim>
                                    <p:set>
                                      <p:cBhvr>
                                        <p:cTn id="89" dur="1" fill="hold">
                                          <p:stCondLst>
                                            <p:cond delay="1499"/>
                                          </p:stCondLst>
                                        </p:cTn>
                                        <p:tgtEl>
                                          <p:spTgt spid="9"/>
                                        </p:tgtEl>
                                        <p:attrNameLst>
                                          <p:attrName>style.visibility</p:attrName>
                                        </p:attrNameLst>
                                      </p:cBhvr>
                                      <p:to>
                                        <p:strVal val="hidden"/>
                                      </p:to>
                                    </p:set>
                                  </p:childTnLst>
                                </p:cTn>
                              </p:par>
                              <p:par>
                                <p:cTn id="90" presetID="23" presetClass="exit" presetSubtype="32" fill="hold" grpId="1" nodeType="withEffect">
                                  <p:stCondLst>
                                    <p:cond delay="0"/>
                                  </p:stCondLst>
                                  <p:childTnLst>
                                    <p:anim calcmode="lin" valueType="num">
                                      <p:cBhvr>
                                        <p:cTn id="91" dur="1500"/>
                                        <p:tgtEl>
                                          <p:spTgt spid="8"/>
                                        </p:tgtEl>
                                        <p:attrNameLst>
                                          <p:attrName>ppt_w</p:attrName>
                                        </p:attrNameLst>
                                      </p:cBhvr>
                                      <p:tavLst>
                                        <p:tav tm="0">
                                          <p:val>
                                            <p:strVal val="ppt_w"/>
                                          </p:val>
                                        </p:tav>
                                        <p:tav tm="100000">
                                          <p:val>
                                            <p:fltVal val="0"/>
                                          </p:val>
                                        </p:tav>
                                      </p:tavLst>
                                    </p:anim>
                                    <p:anim calcmode="lin" valueType="num">
                                      <p:cBhvr>
                                        <p:cTn id="92" dur="1500"/>
                                        <p:tgtEl>
                                          <p:spTgt spid="8"/>
                                        </p:tgtEl>
                                        <p:attrNameLst>
                                          <p:attrName>ppt_h</p:attrName>
                                        </p:attrNameLst>
                                      </p:cBhvr>
                                      <p:tavLst>
                                        <p:tav tm="0">
                                          <p:val>
                                            <p:strVal val="ppt_h"/>
                                          </p:val>
                                        </p:tav>
                                        <p:tav tm="100000">
                                          <p:val>
                                            <p:fltVal val="0"/>
                                          </p:val>
                                        </p:tav>
                                      </p:tavLst>
                                    </p:anim>
                                    <p:set>
                                      <p:cBhvr>
                                        <p:cTn id="93" dur="1" fill="hold">
                                          <p:stCondLst>
                                            <p:cond delay="1499"/>
                                          </p:stCondLst>
                                        </p:cTn>
                                        <p:tgtEl>
                                          <p:spTgt spid="8"/>
                                        </p:tgtEl>
                                        <p:attrNameLst>
                                          <p:attrName>style.visibility</p:attrName>
                                        </p:attrNameLst>
                                      </p:cBhvr>
                                      <p:to>
                                        <p:strVal val="hidden"/>
                                      </p:to>
                                    </p:se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par>
                                <p:cTn id="98" presetID="6" presetClass="emph" presetSubtype="0" fill="hold" grpId="2" nodeType="withEffect">
                                  <p:stCondLst>
                                    <p:cond delay="0"/>
                                  </p:stCondLst>
                                  <p:childTnLst>
                                    <p:animScale>
                                      <p:cBhvr>
                                        <p:cTn id="99" dur="2000" fill="hold"/>
                                        <p:tgtEl>
                                          <p:spTgt spid="5"/>
                                        </p:tgtEl>
                                      </p:cBhvr>
                                      <p:by x="91000" y="91000"/>
                                    </p:animScale>
                                  </p:childTnLst>
                                </p:cTn>
                              </p:par>
                              <p:par>
                                <p:cTn id="100" presetID="0" presetClass="path" presetSubtype="0" accel="50000" decel="50000" fill="hold" grpId="3" nodeType="withEffect">
                                  <p:stCondLst>
                                    <p:cond delay="0"/>
                                  </p:stCondLst>
                                  <p:childTnLst>
                                    <p:animMotion origin="layout" path="M -3.33333E-6 1.11111E-6 L 0.67327 -0.7 " pathEditMode="relative" rAng="0" ptsTypes="AA">
                                      <p:cBhvr>
                                        <p:cTn id="101" dur="2000" fill="hold"/>
                                        <p:tgtEl>
                                          <p:spTgt spid="5"/>
                                        </p:tgtEl>
                                        <p:attrNameLst>
                                          <p:attrName>ppt_x</p:attrName>
                                          <p:attrName>ppt_y</p:attrName>
                                        </p:attrNameLst>
                                      </p:cBhvr>
                                      <p:rCtr x="33663" y="-35000"/>
                                    </p:animMotion>
                                  </p:childTnLst>
                                </p:cTn>
                              </p:par>
                              <p:par>
                                <p:cTn id="102" presetID="10" presetClass="exit" presetSubtype="0" fill="hold" grpId="1" nodeType="withEffect">
                                  <p:stCondLst>
                                    <p:cond delay="0"/>
                                  </p:stCondLst>
                                  <p:childTnLst>
                                    <p:animEffect transition="out" filter="fade">
                                      <p:cBhvr>
                                        <p:cTn id="103" dur="1750"/>
                                        <p:tgtEl>
                                          <p:spTgt spid="2"/>
                                        </p:tgtEl>
                                      </p:cBhvr>
                                    </p:animEffect>
                                    <p:set>
                                      <p:cBhvr>
                                        <p:cTn id="104" dur="1" fill="hold">
                                          <p:stCondLst>
                                            <p:cond delay="1749"/>
                                          </p:stCondLst>
                                        </p:cTn>
                                        <p:tgtEl>
                                          <p:spTgt spid="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7"/>
                                        </p:tgtEl>
                                      </p:cBhvr>
                                    </p:animEffect>
                                    <p:set>
                                      <p:cBhvr>
                                        <p:cTn id="116" dur="1" fill="hold">
                                          <p:stCondLst>
                                            <p:cond delay="499"/>
                                          </p:stCondLst>
                                        </p:cTn>
                                        <p:tgtEl>
                                          <p:spTgt spid="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8"/>
                                        </p:tgtEl>
                                      </p:cBhvr>
                                    </p:animEffect>
                                    <p:set>
                                      <p:cBhvr>
                                        <p:cTn id="122" dur="1" fill="hold">
                                          <p:stCondLst>
                                            <p:cond delay="499"/>
                                          </p:stCondLst>
                                        </p:cTn>
                                        <p:tgtEl>
                                          <p:spTgt spid="18"/>
                                        </p:tgtEl>
                                        <p:attrNameLst>
                                          <p:attrName>style.visibility</p:attrName>
                                        </p:attrNameLst>
                                      </p:cBhvr>
                                      <p:to>
                                        <p:strVal val="hidden"/>
                                      </p:to>
                                    </p:set>
                                  </p:childTnLst>
                                </p:cTn>
                              </p:par>
                              <p:par>
                                <p:cTn id="123" presetID="22" presetClass="entr" presetSubtype="8" fill="hold" grpId="0" nodeType="withEffect">
                                  <p:stCondLst>
                                    <p:cond delay="400"/>
                                  </p:stCondLst>
                                  <p:childTnLst>
                                    <p:set>
                                      <p:cBhvr>
                                        <p:cTn id="124" dur="1" fill="hold">
                                          <p:stCondLst>
                                            <p:cond delay="0"/>
                                          </p:stCondLst>
                                        </p:cTn>
                                        <p:tgtEl>
                                          <p:spTgt spid="10"/>
                                        </p:tgtEl>
                                        <p:attrNameLst>
                                          <p:attrName>style.visibility</p:attrName>
                                        </p:attrNameLst>
                                      </p:cBhvr>
                                      <p:to>
                                        <p:strVal val="visible"/>
                                      </p:to>
                                    </p:set>
                                    <p:animEffect transition="in" filter="wipe(left)">
                                      <p:cBhvr>
                                        <p:cTn id="125" dur="330"/>
                                        <p:tgtEl>
                                          <p:spTgt spid="10"/>
                                        </p:tgtEl>
                                      </p:cBhvr>
                                    </p:animEffect>
                                  </p:childTnLst>
                                </p:cTn>
                              </p:par>
                              <p:par>
                                <p:cTn id="126" presetID="22" presetClass="entr" presetSubtype="8" fill="hold" grpId="0" nodeType="withEffect">
                                  <p:stCondLst>
                                    <p:cond delay="550"/>
                                  </p:stCondLst>
                                  <p:childTnLst>
                                    <p:set>
                                      <p:cBhvr>
                                        <p:cTn id="127" dur="1" fill="hold">
                                          <p:stCondLst>
                                            <p:cond delay="0"/>
                                          </p:stCondLst>
                                        </p:cTn>
                                        <p:tgtEl>
                                          <p:spTgt spid="11"/>
                                        </p:tgtEl>
                                        <p:attrNameLst>
                                          <p:attrName>style.visibility</p:attrName>
                                        </p:attrNameLst>
                                      </p:cBhvr>
                                      <p:to>
                                        <p:strVal val="visible"/>
                                      </p:to>
                                    </p:set>
                                    <p:animEffect transition="in" filter="wipe(left)">
                                      <p:cBhvr>
                                        <p:cTn id="128" dur="330"/>
                                        <p:tgtEl>
                                          <p:spTgt spid="11"/>
                                        </p:tgtEl>
                                      </p:cBhvr>
                                    </p:animEffect>
                                  </p:childTnLst>
                                </p:cTn>
                              </p:par>
                              <p:par>
                                <p:cTn id="129" presetID="22" presetClass="entr" presetSubtype="8" fill="hold" grpId="0" nodeType="withEffect">
                                  <p:stCondLst>
                                    <p:cond delay="700"/>
                                  </p:stCondLst>
                                  <p:childTnLst>
                                    <p:set>
                                      <p:cBhvr>
                                        <p:cTn id="130" dur="1" fill="hold">
                                          <p:stCondLst>
                                            <p:cond delay="0"/>
                                          </p:stCondLst>
                                        </p:cTn>
                                        <p:tgtEl>
                                          <p:spTgt spid="12"/>
                                        </p:tgtEl>
                                        <p:attrNameLst>
                                          <p:attrName>style.visibility</p:attrName>
                                        </p:attrNameLst>
                                      </p:cBhvr>
                                      <p:to>
                                        <p:strVal val="visible"/>
                                      </p:to>
                                    </p:set>
                                    <p:animEffect transition="in" filter="wipe(left)">
                                      <p:cBhvr>
                                        <p:cTn id="131" dur="330"/>
                                        <p:tgtEl>
                                          <p:spTgt spid="12"/>
                                        </p:tgtEl>
                                      </p:cBhvr>
                                    </p:animEffect>
                                  </p:childTnLst>
                                </p:cTn>
                              </p:par>
                              <p:par>
                                <p:cTn id="132" presetID="22" presetClass="entr" presetSubtype="8" fill="hold" grpId="0" nodeType="withEffect">
                                  <p:stCondLst>
                                    <p:cond delay="850"/>
                                  </p:stCondLst>
                                  <p:childTnLst>
                                    <p:set>
                                      <p:cBhvr>
                                        <p:cTn id="133" dur="1" fill="hold">
                                          <p:stCondLst>
                                            <p:cond delay="0"/>
                                          </p:stCondLst>
                                        </p:cTn>
                                        <p:tgtEl>
                                          <p:spTgt spid="13"/>
                                        </p:tgtEl>
                                        <p:attrNameLst>
                                          <p:attrName>style.visibility</p:attrName>
                                        </p:attrNameLst>
                                      </p:cBhvr>
                                      <p:to>
                                        <p:strVal val="visible"/>
                                      </p:to>
                                    </p:set>
                                    <p:animEffect transition="in" filter="wipe(left)">
                                      <p:cBhvr>
                                        <p:cTn id="134" dur="330"/>
                                        <p:tgtEl>
                                          <p:spTgt spid="13"/>
                                        </p:tgtEl>
                                      </p:cBhvr>
                                    </p:animEffect>
                                  </p:childTnLst>
                                </p:cTn>
                              </p:par>
                              <p:par>
                                <p:cTn id="135" presetID="22" presetClass="entr" presetSubtype="8" fill="hold" grpId="0" nodeType="withEffect">
                                  <p:stCondLst>
                                    <p:cond delay="1000"/>
                                  </p:stCondLst>
                                  <p:childTnLst>
                                    <p:set>
                                      <p:cBhvr>
                                        <p:cTn id="136" dur="1" fill="hold">
                                          <p:stCondLst>
                                            <p:cond delay="0"/>
                                          </p:stCondLst>
                                        </p:cTn>
                                        <p:tgtEl>
                                          <p:spTgt spid="14"/>
                                        </p:tgtEl>
                                        <p:attrNameLst>
                                          <p:attrName>style.visibility</p:attrName>
                                        </p:attrNameLst>
                                      </p:cBhvr>
                                      <p:to>
                                        <p:strVal val="visible"/>
                                      </p:to>
                                    </p:set>
                                    <p:animEffect transition="in" filter="wipe(left)">
                                      <p:cBhvr>
                                        <p:cTn id="137" dur="330"/>
                                        <p:tgtEl>
                                          <p:spTgt spid="14"/>
                                        </p:tgtEl>
                                      </p:cBhvr>
                                    </p:animEffect>
                                  </p:childTnLst>
                                </p:cTn>
                              </p:par>
                            </p:childTnLst>
                          </p:cTn>
                        </p:par>
                        <p:par>
                          <p:cTn id="138" fill="hold">
                            <p:stCondLst>
                              <p:cond delay="3500"/>
                            </p:stCondLst>
                            <p:childTnLst>
                              <p:par>
                                <p:cTn id="139" presetID="9" presetClass="exit" presetSubtype="0" fill="hold" grpId="1" nodeType="afterEffect">
                                  <p:stCondLst>
                                    <p:cond delay="400"/>
                                  </p:stCondLst>
                                  <p:childTnLst>
                                    <p:animEffect transition="out" filter="dissolve">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par>
                                <p:cTn id="142" presetID="9" presetClass="exit" presetSubtype="0" fill="hold" grpId="1" nodeType="withEffect">
                                  <p:stCondLst>
                                    <p:cond delay="600"/>
                                  </p:stCondLst>
                                  <p:childTnLst>
                                    <p:animEffect transition="out" filter="dissolve">
                                      <p:cBhvr>
                                        <p:cTn id="143" dur="500"/>
                                        <p:tgtEl>
                                          <p:spTgt spid="11"/>
                                        </p:tgtEl>
                                      </p:cBhvr>
                                    </p:animEffect>
                                    <p:set>
                                      <p:cBhvr>
                                        <p:cTn id="144" dur="1" fill="hold">
                                          <p:stCondLst>
                                            <p:cond delay="499"/>
                                          </p:stCondLst>
                                        </p:cTn>
                                        <p:tgtEl>
                                          <p:spTgt spid="11"/>
                                        </p:tgtEl>
                                        <p:attrNameLst>
                                          <p:attrName>style.visibility</p:attrName>
                                        </p:attrNameLst>
                                      </p:cBhvr>
                                      <p:to>
                                        <p:strVal val="hidden"/>
                                      </p:to>
                                    </p:set>
                                  </p:childTnLst>
                                </p:cTn>
                              </p:par>
                              <p:par>
                                <p:cTn id="145" presetID="9" presetClass="exit" presetSubtype="0" fill="hold" grpId="1" nodeType="withEffect">
                                  <p:stCondLst>
                                    <p:cond delay="800"/>
                                  </p:stCondLst>
                                  <p:childTnLst>
                                    <p:animEffect transition="out" filter="dissolv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9" presetClass="exit" presetSubtype="0" fill="hold" grpId="1" nodeType="withEffect">
                                  <p:stCondLst>
                                    <p:cond delay="1000"/>
                                  </p:stCondLst>
                                  <p:childTnLst>
                                    <p:animEffect transition="out" filter="dissolve">
                                      <p:cBhvr>
                                        <p:cTn id="149" dur="500"/>
                                        <p:tgtEl>
                                          <p:spTgt spid="13"/>
                                        </p:tgtEl>
                                      </p:cBhvr>
                                    </p:animEffect>
                                    <p:set>
                                      <p:cBhvr>
                                        <p:cTn id="150" dur="1" fill="hold">
                                          <p:stCondLst>
                                            <p:cond delay="499"/>
                                          </p:stCondLst>
                                        </p:cTn>
                                        <p:tgtEl>
                                          <p:spTgt spid="13"/>
                                        </p:tgtEl>
                                        <p:attrNameLst>
                                          <p:attrName>style.visibility</p:attrName>
                                        </p:attrNameLst>
                                      </p:cBhvr>
                                      <p:to>
                                        <p:strVal val="hidden"/>
                                      </p:to>
                                    </p:set>
                                  </p:childTnLst>
                                </p:cTn>
                              </p:par>
                              <p:par>
                                <p:cTn id="151" presetID="9" presetClass="exit" presetSubtype="0" fill="hold" grpId="1" nodeType="withEffect">
                                  <p:stCondLst>
                                    <p:cond delay="1200"/>
                                  </p:stCondLst>
                                  <p:childTnLst>
                                    <p:animEffect transition="out" filter="dissolve">
                                      <p:cBhvr>
                                        <p:cTn id="152" dur="500"/>
                                        <p:tgtEl>
                                          <p:spTgt spid="14"/>
                                        </p:tgtEl>
                                      </p:cBhvr>
                                    </p:animEffect>
                                    <p:set>
                                      <p:cBhvr>
                                        <p:cTn id="15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5" grpId="0"/>
      <p:bldP spid="5" grpId="2"/>
      <p:bldP spid="5" grpId="3"/>
      <p:bldP spid="8" grpId="0"/>
      <p:bldP spid="8" grpId="1"/>
      <p:bldP spid="8" grpId="2"/>
      <p:bldP spid="9" grpId="0"/>
      <p:bldP spid="9" grpId="1"/>
      <p:bldP spid="9" grpId="2"/>
      <p:bldP spid="9" grpId="3"/>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9" grpId="0"/>
      <p:bldP spid="19" grpId="1"/>
      <p:bldP spid="20" grpId="0"/>
      <p:bldP spid="20" grpId="1"/>
      <p:bldP spid="20" grpId="4"/>
      <p:bldP spid="18" grpId="0"/>
      <p:bldP spid="18" grpId="1"/>
      <p:bldP spid="17" grpId="0"/>
      <p:bldP spid="1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7858" cy="6856310"/>
          </a:xfrm>
          <a:prstGeom prst="rect">
            <a:avLst/>
          </a:prstGeom>
        </p:spPr>
      </p:pic>
      <p:sp>
        <p:nvSpPr>
          <p:cNvPr id="6" name="Title 1"/>
          <p:cNvSpPr txBox="1">
            <a:spLocks/>
          </p:cNvSpPr>
          <p:nvPr/>
        </p:nvSpPr>
        <p:spPr>
          <a:xfrm>
            <a:off x="2133600" y="1981200"/>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w="6350" cmpd="sng">
                  <a:solidFill>
                    <a:srgbClr val="FFFF00"/>
                  </a:solidFill>
                  <a:prstDash val="solid"/>
                </a:ln>
                <a:solidFill>
                  <a:srgbClr val="00FF00"/>
                </a:solidFill>
              </a:rPr>
              <a:t>He delivers</a:t>
            </a:r>
          </a:p>
        </p:txBody>
      </p:sp>
      <p:sp>
        <p:nvSpPr>
          <p:cNvPr id="2" name="Title 1"/>
          <p:cNvSpPr>
            <a:spLocks noGrp="1"/>
          </p:cNvSpPr>
          <p:nvPr>
            <p:ph type="title"/>
          </p:nvPr>
        </p:nvSpPr>
        <p:spPr>
          <a:xfrm>
            <a:off x="228600" y="304800"/>
            <a:ext cx="8686800" cy="62484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each one in his own order: Christ the </a:t>
            </a:r>
            <a:r>
              <a:rPr lang="en-US" b="1" spc="50" dirty="0" err="1">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firstfruits</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afterward those who are Christ's at His coming. Then comes the end, when He delivers the kingdom to God the Father, when He puts an end to all rule and all authority and power.  For He must reign till He has put all enemies under His feet. The last enemy that will be destroyed is death.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6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15:23-26</a:t>
            </a:r>
            <a:r>
              <a:rPr lang="en-US" sz="49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6781800" y="1524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Christ</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7" name="Title 1"/>
          <p:cNvSpPr txBox="1">
            <a:spLocks/>
          </p:cNvSpPr>
          <p:nvPr/>
        </p:nvSpPr>
        <p:spPr>
          <a:xfrm>
            <a:off x="5257800" y="152399"/>
            <a:ext cx="2362200" cy="982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order</a:t>
            </a:r>
            <a:endParaRPr lang="en-US" sz="41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8" name="Rectangle 2">
            <a:extLst>
              <a:ext uri="{FF2B5EF4-FFF2-40B4-BE49-F238E27FC236}">
                <a16:creationId xmlns:a16="http://schemas.microsoft.com/office/drawing/2014/main" id="{1464E117-3F0B-4359-933B-33D9D6C8F0BC}"/>
              </a:ext>
            </a:extLst>
          </p:cNvPr>
          <p:cNvSpPr txBox="1">
            <a:spLocks noChangeArrowheads="1"/>
          </p:cNvSpPr>
          <p:nvPr/>
        </p:nvSpPr>
        <p:spPr bwMode="auto">
          <a:xfrm>
            <a:off x="2494280" y="2090421"/>
            <a:ext cx="3141846" cy="78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He delivers</a:t>
            </a:r>
          </a:p>
        </p:txBody>
      </p:sp>
      <p:sp>
        <p:nvSpPr>
          <p:cNvPr id="9" name="Rectangle 6">
            <a:extLst>
              <a:ext uri="{FF2B5EF4-FFF2-40B4-BE49-F238E27FC236}">
                <a16:creationId xmlns:a16="http://schemas.microsoft.com/office/drawing/2014/main" id="{D0840BE8-2EEB-4B20-B638-19D91A9EADE5}"/>
              </a:ext>
            </a:extLst>
          </p:cNvPr>
          <p:cNvSpPr>
            <a:spLocks noChangeArrowheads="1"/>
          </p:cNvSpPr>
          <p:nvPr/>
        </p:nvSpPr>
        <p:spPr bwMode="auto">
          <a:xfrm>
            <a:off x="7556312" y="18231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1</a:t>
            </a:r>
          </a:p>
        </p:txBody>
      </p:sp>
      <p:sp>
        <p:nvSpPr>
          <p:cNvPr id="10" name="Rectangle 6">
            <a:extLst>
              <a:ext uri="{FF2B5EF4-FFF2-40B4-BE49-F238E27FC236}">
                <a16:creationId xmlns:a16="http://schemas.microsoft.com/office/drawing/2014/main" id="{0D1FEA02-0E4B-4C0B-A9ED-E2F108C8C416}"/>
              </a:ext>
            </a:extLst>
          </p:cNvPr>
          <p:cNvSpPr>
            <a:spLocks noChangeArrowheads="1"/>
          </p:cNvSpPr>
          <p:nvPr/>
        </p:nvSpPr>
        <p:spPr bwMode="auto">
          <a:xfrm>
            <a:off x="4114907" y="79191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2</a:t>
            </a:r>
          </a:p>
        </p:txBody>
      </p:sp>
      <p:pic>
        <p:nvPicPr>
          <p:cNvPr id="11" name="Picture 24">
            <a:extLst>
              <a:ext uri="{FF2B5EF4-FFF2-40B4-BE49-F238E27FC236}">
                <a16:creationId xmlns:a16="http://schemas.microsoft.com/office/drawing/2014/main" id="{71F40B98-7E99-4F87-B3FA-BB66C217E14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ed Rectangle 41">
            <a:extLst>
              <a:ext uri="{FF2B5EF4-FFF2-40B4-BE49-F238E27FC236}">
                <a16:creationId xmlns:a16="http://schemas.microsoft.com/office/drawing/2014/main" id="{130E7306-85A5-4501-8F08-82987B3DE63D}"/>
              </a:ext>
            </a:extLst>
          </p:cNvPr>
          <p:cNvSpPr/>
          <p:nvPr/>
        </p:nvSpPr>
        <p:spPr>
          <a:xfrm>
            <a:off x="4478694" y="5237584"/>
            <a:ext cx="2376195" cy="634481"/>
          </a:xfrm>
          <a:prstGeom prst="roundRect">
            <a:avLst/>
          </a:prstGeom>
          <a:blipFill>
            <a:blip r:embed="rId5"/>
            <a:stretch>
              <a:fillRect/>
            </a:stretch>
          </a:blipFill>
          <a:ln w="25400" cap="flat" cmpd="sng" algn="ctr">
            <a:noFill/>
            <a:prstDash val="solid"/>
          </a:ln>
          <a:effectLst>
            <a:softEdge rad="9517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2">
            <a:extLst>
              <a:ext uri="{FF2B5EF4-FFF2-40B4-BE49-F238E27FC236}">
                <a16:creationId xmlns:a16="http://schemas.microsoft.com/office/drawing/2014/main" id="{896B5537-424B-41B1-A3D6-1B4568874C4D}"/>
              </a:ext>
            </a:extLst>
          </p:cNvPr>
          <p:cNvSpPr/>
          <p:nvPr/>
        </p:nvSpPr>
        <p:spPr>
          <a:xfrm>
            <a:off x="317242" y="5293567"/>
            <a:ext cx="1648408" cy="603380"/>
          </a:xfrm>
          <a:prstGeom prst="roundRect">
            <a:avLst/>
          </a:prstGeom>
          <a:blipFill>
            <a:blip r:embed="rId6"/>
            <a:stretch>
              <a:fillRect/>
            </a:stretch>
          </a:blipFill>
          <a:ln w="25400" cap="flat" cmpd="sng" algn="ctr">
            <a:noFill/>
            <a:prstDash val="solid"/>
          </a:ln>
          <a:effectLst>
            <a:softEdge rad="9050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3">
            <a:extLst>
              <a:ext uri="{FF2B5EF4-FFF2-40B4-BE49-F238E27FC236}">
                <a16:creationId xmlns:a16="http://schemas.microsoft.com/office/drawing/2014/main" id="{75B2CC05-AD4B-4112-A75B-11FE86129020}"/>
              </a:ext>
            </a:extLst>
          </p:cNvPr>
          <p:cNvSpPr/>
          <p:nvPr/>
        </p:nvSpPr>
        <p:spPr>
          <a:xfrm>
            <a:off x="7259217" y="5250024"/>
            <a:ext cx="1387150" cy="590939"/>
          </a:xfrm>
          <a:prstGeom prst="roundRect">
            <a:avLst/>
          </a:prstGeom>
          <a:blipFill>
            <a:blip r:embed="rId7"/>
            <a:stretch>
              <a:fillRect/>
            </a:stretch>
          </a:blipFill>
          <a:ln w="25400" cap="flat" cmpd="sng" algn="ctr">
            <a:noFill/>
            <a:prstDash val="solid"/>
          </a:ln>
          <a:effectLst>
            <a:softEdge rad="88641"/>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14166 -0.27752 " pathEditMode="relative" ptsTypes="AA">
                                      <p:cBhvr>
                                        <p:cTn id="10" dur="1000" spd="-100000" fill="hold"/>
                                        <p:tgtEl>
                                          <p:spTgt spid="2"/>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7" presetID="0" presetClass="entr" presetSubtype="0" fill="hold" grpId="0" nodeType="with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stCondLst>
                                            <p:cond delay="0"/>
                                          </p:stCondLst>
                                        </p:cTn>
                                        <p:tgtEl>
                                          <p:spTgt spid="10"/>
                                        </p:tgtEl>
                                      </p:cBhvr>
                                    </p:animEffect>
                                    <p:anim to="" calcmode="lin" valueType="num">
                                      <p:cBhvr>
                                        <p:cTn id="3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18" presetClass="emph" presetSubtype="0" fill="hold" grpId="1" nodeType="withEffect">
                                  <p:stCondLst>
                                    <p:cond delay="0"/>
                                  </p:stCondLst>
                                  <p:childTnLst>
                                    <p:set>
                                      <p:cBhvr override="childStyle">
                                        <p:cTn id="38" dur="500" fill="hold"/>
                                        <p:tgtEl>
                                          <p:spTgt spid="6"/>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53" presetClass="exit" presetSubtype="32" fill="hold" grpId="1" nodeType="withEffect">
                                  <p:stCondLst>
                                    <p:cond delay="0"/>
                                  </p:stCondLst>
                                  <p:childTnLst>
                                    <p:anim calcmode="lin" valueType="num">
                                      <p:cBhvr>
                                        <p:cTn id="43" dur="500"/>
                                        <p:tgtEl>
                                          <p:spTgt spid="9"/>
                                        </p:tgtEl>
                                        <p:attrNameLst>
                                          <p:attrName>ppt_w</p:attrName>
                                        </p:attrNameLst>
                                      </p:cBhvr>
                                      <p:tavLst>
                                        <p:tav tm="0">
                                          <p:val>
                                            <p:strVal val="ppt_w"/>
                                          </p:val>
                                        </p:tav>
                                        <p:tav tm="100000">
                                          <p:val>
                                            <p:fltVal val="0"/>
                                          </p:val>
                                        </p:tav>
                                      </p:tavLst>
                                    </p:anim>
                                    <p:anim calcmode="lin" valueType="num">
                                      <p:cBhvr>
                                        <p:cTn id="44" dur="500"/>
                                        <p:tgtEl>
                                          <p:spTgt spid="9"/>
                                        </p:tgtEl>
                                        <p:attrNameLst>
                                          <p:attrName>ppt_h</p:attrName>
                                        </p:attrNameLst>
                                      </p:cBhvr>
                                      <p:tavLst>
                                        <p:tav tm="0">
                                          <p:val>
                                            <p:strVal val="ppt_h"/>
                                          </p:val>
                                        </p:tav>
                                        <p:tav tm="100000">
                                          <p:val>
                                            <p:fltVal val="0"/>
                                          </p:val>
                                        </p:tav>
                                      </p:tavLst>
                                    </p:anim>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5" grpId="1"/>
      <p:bldP spid="7" grpId="0"/>
      <p:bldP spid="8" grpId="0"/>
      <p:bldP spid="9" grpId="0"/>
      <p:bldP spid="9" grpId="1"/>
      <p:bldP spid="10" grpId="0"/>
      <p:bldP spid="10" grpId="1"/>
      <p:bldP spid="12"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966" b="11111"/>
          <a:stretch/>
        </p:blipFill>
        <p:spPr>
          <a:xfrm>
            <a:off x="0" y="0"/>
            <a:ext cx="9144000" cy="6858000"/>
          </a:xfrm>
          <a:prstGeom prst="rect">
            <a:avLst/>
          </a:prstGeom>
        </p:spPr>
      </p:pic>
      <p:sp>
        <p:nvSpPr>
          <p:cNvPr id="5" name="Title 1"/>
          <p:cNvSpPr txBox="1">
            <a:spLocks/>
          </p:cNvSpPr>
          <p:nvPr/>
        </p:nvSpPr>
        <p:spPr>
          <a:xfrm>
            <a:off x="1066800" y="4191000"/>
            <a:ext cx="1447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firm</a:t>
            </a:r>
          </a:p>
        </p:txBody>
      </p:sp>
      <p:sp>
        <p:nvSpPr>
          <p:cNvPr id="2" name="Title 1"/>
          <p:cNvSpPr>
            <a:spLocks noGrp="1"/>
          </p:cNvSpPr>
          <p:nvPr>
            <p:ph type="title"/>
          </p:nvPr>
        </p:nvSpPr>
        <p:spPr>
          <a:xfrm>
            <a:off x="533400" y="1524000"/>
            <a:ext cx="8001000" cy="3657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but Christ as a Son over His own house, whose house we are if we hold fast the confidence and the rejoicing of the hope firm to the end.</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 Hebrews 3:6</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6172200" y="35052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1"/>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1"/>
              </a:gradFill>
              <a:effectLst>
                <a:glow rad="88900">
                  <a:schemeClr val="tx1"/>
                </a:glow>
              </a:effectLst>
            </a:endParaRPr>
          </a:p>
        </p:txBody>
      </p:sp>
      <p:sp>
        <p:nvSpPr>
          <p:cNvPr id="10" name="Title 1">
            <a:extLst>
              <a:ext uri="{FF2B5EF4-FFF2-40B4-BE49-F238E27FC236}">
                <a16:creationId xmlns:a16="http://schemas.microsoft.com/office/drawing/2014/main" id="{9D8372CA-C669-4134-9D39-1EB8FD2C2303}"/>
              </a:ext>
            </a:extLst>
          </p:cNvPr>
          <p:cNvSpPr txBox="1">
            <a:spLocks/>
          </p:cNvSpPr>
          <p:nvPr/>
        </p:nvSpPr>
        <p:spPr>
          <a:xfrm>
            <a:off x="5250126" y="2989327"/>
            <a:ext cx="3010907" cy="73018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rPr>
              <a:t>confidence</a:t>
            </a:r>
            <a:endParaRPr lang="en-US"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endParaRPr>
          </a:p>
        </p:txBody>
      </p:sp>
      <p:sp>
        <p:nvSpPr>
          <p:cNvPr id="7" name="Rectangle 12">
            <a:extLst>
              <a:ext uri="{FF2B5EF4-FFF2-40B4-BE49-F238E27FC236}">
                <a16:creationId xmlns:a16="http://schemas.microsoft.com/office/drawing/2014/main" id="{000C693A-77A4-48B9-8BA3-81B829A9B1A3}"/>
              </a:ext>
            </a:extLst>
          </p:cNvPr>
          <p:cNvSpPr>
            <a:spLocks noChangeArrowheads="1"/>
          </p:cNvSpPr>
          <p:nvPr/>
        </p:nvSpPr>
        <p:spPr bwMode="auto">
          <a:xfrm>
            <a:off x="1916906" y="2878277"/>
            <a:ext cx="2871788" cy="94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hold fast</a:t>
            </a:r>
            <a:endParaRPr kumimoji="0" lang="en-US" altLang="en-US" sz="45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6" name="Rectangle 2">
            <a:extLst>
              <a:ext uri="{FF2B5EF4-FFF2-40B4-BE49-F238E27FC236}">
                <a16:creationId xmlns:a16="http://schemas.microsoft.com/office/drawing/2014/main" id="{D93BAB3D-8622-476B-B0FD-F6E767D91998}"/>
              </a:ext>
            </a:extLst>
          </p:cNvPr>
          <p:cNvSpPr txBox="1">
            <a:spLocks noChangeArrowheads="1"/>
          </p:cNvSpPr>
          <p:nvPr/>
        </p:nvSpPr>
        <p:spPr bwMode="auto">
          <a:xfrm>
            <a:off x="1080529" y="4322889"/>
            <a:ext cx="13913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firm</a:t>
            </a:r>
          </a:p>
        </p:txBody>
      </p:sp>
    </p:spTree>
    <p:extLst>
      <p:ext uri="{BB962C8B-B14F-4D97-AF65-F5344CB8AC3E}">
        <p14:creationId xmlns:p14="http://schemas.microsoft.com/office/powerpoint/2010/main" val="239555888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75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39" presetClass="entr" presetSubtype="0" accel="100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grpId="3" nodeType="clickEffect">
                                  <p:stCondLst>
                                    <p:cond delay="0"/>
                                  </p:stCondLst>
                                  <p:childTnLst>
                                    <p:animRot by="-5400000">
                                      <p:cBhvr>
                                        <p:cTn id="33" dur="2000" fill="hold"/>
                                        <p:tgtEl>
                                          <p:spTgt spid="7"/>
                                        </p:tgtEl>
                                        <p:attrNameLst>
                                          <p:attrName>r</p:attrName>
                                        </p:attrNameLst>
                                      </p:cBhvr>
                                    </p:animRot>
                                  </p:childTnLst>
                                </p:cTn>
                              </p:par>
                              <p:par>
                                <p:cTn id="34" presetID="42" presetClass="path" presetSubtype="0" accel="50000" decel="50000" fill="hold" grpId="2" nodeType="withEffect">
                                  <p:stCondLst>
                                    <p:cond delay="0"/>
                                  </p:stCondLst>
                                  <p:childTnLst>
                                    <p:animMotion origin="layout" path="M -8.33333E-7 1.85185E-6 L 0.54636 -0.19653 " pathEditMode="relative" rAng="0" ptsTypes="AA">
                                      <p:cBhvr>
                                        <p:cTn id="35" dur="2000" fill="hold"/>
                                        <p:tgtEl>
                                          <p:spTgt spid="6"/>
                                        </p:tgtEl>
                                        <p:attrNameLst>
                                          <p:attrName>ppt_x</p:attrName>
                                          <p:attrName>ppt_y</p:attrName>
                                        </p:attrNameLst>
                                      </p:cBhvr>
                                      <p:rCtr x="27309" y="-9838"/>
                                    </p:animMotion>
                                  </p:childTnLst>
                                </p:cTn>
                              </p:par>
                              <p:par>
                                <p:cTn id="36" presetID="42" presetClass="path" presetSubtype="0" accel="50000" decel="50000" fill="hold" grpId="2" nodeType="withEffect">
                                  <p:stCondLst>
                                    <p:cond delay="0"/>
                                  </p:stCondLst>
                                  <p:childTnLst>
                                    <p:animMotion origin="layout" path="M 3.33333E-6 2.59259E-6 L 0.37586 0.00856 " pathEditMode="relative" rAng="0" ptsTypes="AA">
                                      <p:cBhvr>
                                        <p:cTn id="37" dur="2000" fill="hold"/>
                                        <p:tgtEl>
                                          <p:spTgt spid="7"/>
                                        </p:tgtEl>
                                        <p:attrNameLst>
                                          <p:attrName>ppt_x</p:attrName>
                                          <p:attrName>ppt_y</p:attrName>
                                        </p:attrNameLst>
                                      </p:cBhvr>
                                      <p:rCtr x="18785" y="417"/>
                                    </p:animMotion>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1000"/>
                                        <p:tgtEl>
                                          <p:spTgt spid="7"/>
                                        </p:tgtEl>
                                        <p:attrNameLst>
                                          <p:attrName>ppt_w</p:attrName>
                                        </p:attrNameLst>
                                      </p:cBhvr>
                                      <p:tavLst>
                                        <p:tav tm="0">
                                          <p:val>
                                            <p:strVal val="ppt_w"/>
                                          </p:val>
                                        </p:tav>
                                        <p:tav tm="100000">
                                          <p:val>
                                            <p:fltVal val="0"/>
                                          </p:val>
                                        </p:tav>
                                      </p:tavLst>
                                    </p:anim>
                                    <p:anim calcmode="lin" valueType="num">
                                      <p:cBhvr>
                                        <p:cTn id="45" dur="1000"/>
                                        <p:tgtEl>
                                          <p:spTgt spid="7"/>
                                        </p:tgtEl>
                                        <p:attrNameLst>
                                          <p:attrName>ppt_h</p:attrName>
                                        </p:attrNameLst>
                                      </p:cBhvr>
                                      <p:tavLst>
                                        <p:tav tm="0">
                                          <p:val>
                                            <p:strVal val="ppt_h"/>
                                          </p:val>
                                        </p:tav>
                                        <p:tav tm="100000">
                                          <p:val>
                                            <p:fltVal val="0"/>
                                          </p:val>
                                        </p:tav>
                                      </p:tavLst>
                                    </p:anim>
                                    <p:animEffect transition="out" filter="fade">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1000"/>
                                        <p:tgtEl>
                                          <p:spTgt spid="6"/>
                                        </p:tgtEl>
                                        <p:attrNameLst>
                                          <p:attrName>ppt_w</p:attrName>
                                        </p:attrNameLst>
                                      </p:cBhvr>
                                      <p:tavLst>
                                        <p:tav tm="0">
                                          <p:val>
                                            <p:strVal val="ppt_w"/>
                                          </p:val>
                                        </p:tav>
                                        <p:tav tm="100000">
                                          <p:val>
                                            <p:fltVal val="0"/>
                                          </p:val>
                                        </p:tav>
                                      </p:tavLst>
                                    </p:anim>
                                    <p:anim calcmode="lin" valueType="num">
                                      <p:cBhvr>
                                        <p:cTn id="50" dur="1000"/>
                                        <p:tgtEl>
                                          <p:spTgt spid="6"/>
                                        </p:tgtEl>
                                        <p:attrNameLst>
                                          <p:attrName>ppt_h</p:attrName>
                                        </p:attrNameLst>
                                      </p:cBhvr>
                                      <p:tavLst>
                                        <p:tav tm="0">
                                          <p:val>
                                            <p:strVal val="ppt_h"/>
                                          </p:val>
                                        </p:tav>
                                        <p:tav tm="100000">
                                          <p:val>
                                            <p:fltVal val="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par>
                                <p:cTn id="53" presetID="50" presetClass="exit" presetSubtype="0" accel="100000" fill="hold" grpId="1" nodeType="withEffect">
                                  <p:stCondLst>
                                    <p:cond delay="0"/>
                                  </p:stCondLst>
                                  <p:childTnLst>
                                    <p:anim calcmode="lin" valueType="num">
                                      <p:cBhvr>
                                        <p:cTn id="54" dur="1000"/>
                                        <p:tgtEl>
                                          <p:spTgt spid="10"/>
                                        </p:tgtEl>
                                        <p:attrNameLst>
                                          <p:attrName>ppt_w</p:attrName>
                                        </p:attrNameLst>
                                      </p:cBhvr>
                                      <p:tavLst>
                                        <p:tav tm="0">
                                          <p:val>
                                            <p:strVal val="ppt_w"/>
                                          </p:val>
                                        </p:tav>
                                        <p:tav tm="100000">
                                          <p:val>
                                            <p:strVal val="ppt_w+.3"/>
                                          </p:val>
                                        </p:tav>
                                      </p:tavLst>
                                    </p:anim>
                                    <p:anim calcmode="lin" valueType="num">
                                      <p:cBhvr>
                                        <p:cTn id="55" dur="1000"/>
                                        <p:tgtEl>
                                          <p:spTgt spid="10"/>
                                        </p:tgtEl>
                                        <p:attrNameLst>
                                          <p:attrName>ppt_h</p:attrName>
                                        </p:attrNameLst>
                                      </p:cBhvr>
                                      <p:tavLst>
                                        <p:tav tm="0">
                                          <p:val>
                                            <p:strVal val="ppt_h"/>
                                          </p:val>
                                        </p:tav>
                                        <p:tav tm="100000">
                                          <p:val>
                                            <p:strVal val="ppt_h"/>
                                          </p:val>
                                        </p:tav>
                                      </p:tavLst>
                                    </p:anim>
                                    <p:animEffect transition="out" filter="fad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0" presetClass="path" presetSubtype="0" accel="50000" decel="50000" fill="hold" grpId="2" nodeType="withEffect">
                                  <p:stCondLst>
                                    <p:cond delay="0"/>
                                  </p:stCondLst>
                                  <p:childTnLst>
                                    <p:animMotion origin="layout" path="M 3.33333E-6 -3.33333E-6 L 0.06007 0.15232 " pathEditMode="relative" rAng="0" ptsTypes="AA">
                                      <p:cBhvr>
                                        <p:cTn id="64" dur="2000" fill="hold"/>
                                        <p:tgtEl>
                                          <p:spTgt spid="4"/>
                                        </p:tgtEl>
                                        <p:attrNameLst>
                                          <p:attrName>ppt_x</p:attrName>
                                          <p:attrName>ppt_y</p:attrName>
                                        </p:attrNameLst>
                                      </p:cBhvr>
                                      <p:rCtr x="3003" y="7616"/>
                                    </p:animMotion>
                                  </p:childTnLst>
                                </p:cTn>
                              </p:par>
                              <p:par>
                                <p:cTn id="65" presetID="10" presetClass="exit" presetSubtype="0" fill="hold" grpId="1" nodeType="withEffect">
                                  <p:stCondLst>
                                    <p:cond delay="0"/>
                                  </p:stCondLst>
                                  <p:childTnLst>
                                    <p:animEffect transition="out" filter="fade">
                                      <p:cBhvr>
                                        <p:cTn id="66" dur="1750"/>
                                        <p:tgtEl>
                                          <p:spTgt spid="2"/>
                                        </p:tgtEl>
                                      </p:cBhvr>
                                    </p:animEffect>
                                    <p:set>
                                      <p:cBhvr>
                                        <p:cTn id="67"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1"/>
      <p:bldP spid="4" grpId="2"/>
      <p:bldP spid="10" grpId="0"/>
      <p:bldP spid="10" grpId="1"/>
      <p:bldP spid="7" grpId="0"/>
      <p:bldP spid="7" grpId="1"/>
      <p:bldP spid="7" grpId="2"/>
      <p:bldP spid="7" grpId="3"/>
      <p:bldP spid="6" grpId="0"/>
      <p:bldP spid="6" grpId="1"/>
      <p:bldP spid="6"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524000" y="3220496"/>
            <a:ext cx="4267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FF00"/>
                  </a:solidFill>
                  <a:prstDash val="solid"/>
                </a:ln>
                <a:solidFill>
                  <a:srgbClr val="00FF00"/>
                </a:solidFill>
                <a:effectLst>
                  <a:outerShdw blurRad="63500" dir="3600000" algn="tl" rotWithShape="0">
                    <a:srgbClr val="000000">
                      <a:alpha val="70000"/>
                    </a:srgbClr>
                  </a:outerShdw>
                </a:effectLst>
              </a:rPr>
              <a:t>believe in God</a:t>
            </a:r>
          </a:p>
        </p:txBody>
      </p:sp>
      <p:sp>
        <p:nvSpPr>
          <p:cNvPr id="2" name="Title 1"/>
          <p:cNvSpPr>
            <a:spLocks noGrp="1"/>
          </p:cNvSpPr>
          <p:nvPr>
            <p:ph type="title"/>
          </p:nvPr>
        </p:nvSpPr>
        <p:spPr>
          <a:xfrm>
            <a:off x="381000" y="457200"/>
            <a:ext cx="8382000" cy="5867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He indeed was foreordained before the foundation of the world, but was manifest in these last times for you who through Him believe in God, who raised Him from the dead and gave Him glory, so that your faith and hope are in God.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Peter 1:20-21</a:t>
            </a:r>
          </a:p>
        </p:txBody>
      </p:sp>
      <p:sp>
        <p:nvSpPr>
          <p:cNvPr id="4" name="Title 1"/>
          <p:cNvSpPr txBox="1">
            <a:spLocks/>
          </p:cNvSpPr>
          <p:nvPr/>
        </p:nvSpPr>
        <p:spPr>
          <a:xfrm>
            <a:off x="6705600" y="4572000"/>
            <a:ext cx="22098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5" name="Rectangle 2">
            <a:extLst>
              <a:ext uri="{FF2B5EF4-FFF2-40B4-BE49-F238E27FC236}">
                <a16:creationId xmlns:a16="http://schemas.microsoft.com/office/drawing/2014/main" id="{EC6D36E8-0792-4CD0-BF35-283F4A6B4713}"/>
              </a:ext>
            </a:extLst>
          </p:cNvPr>
          <p:cNvSpPr txBox="1">
            <a:spLocks noChangeArrowheads="1"/>
          </p:cNvSpPr>
          <p:nvPr/>
        </p:nvSpPr>
        <p:spPr bwMode="auto">
          <a:xfrm>
            <a:off x="1685529" y="3345743"/>
            <a:ext cx="39862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believe in God</a:t>
            </a:r>
          </a:p>
        </p:txBody>
      </p:sp>
      <p:sp>
        <p:nvSpPr>
          <p:cNvPr id="6" name="Title 1"/>
          <p:cNvSpPr txBox="1">
            <a:spLocks/>
          </p:cNvSpPr>
          <p:nvPr/>
        </p:nvSpPr>
        <p:spPr>
          <a:xfrm>
            <a:off x="1981200" y="5181600"/>
            <a:ext cx="2192551"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5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C00000"/>
                  </a:glow>
                  <a:outerShdw blurRad="50800" algn="tl" rotWithShape="0">
                    <a:srgbClr val="000000"/>
                  </a:outerShdw>
                </a:effectLst>
              </a:rPr>
              <a:t>in God</a:t>
            </a:r>
          </a:p>
        </p:txBody>
      </p:sp>
      <p:sp>
        <p:nvSpPr>
          <p:cNvPr id="9" name="Rectangle 4"/>
          <p:cNvSpPr>
            <a:spLocks noChangeArrowheads="1"/>
          </p:cNvSpPr>
          <p:nvPr/>
        </p:nvSpPr>
        <p:spPr bwMode="auto">
          <a:xfrm>
            <a:off x="4457700" y="4495800"/>
            <a:ext cx="2324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500" b="1" dirty="0">
                <a:ln w="11430">
                  <a:solidFill>
                    <a:schemeClr val="bg1"/>
                  </a:solidFill>
                </a:ln>
                <a:gradFill>
                  <a:gsLst>
                    <a:gs pos="0">
                      <a:srgbClr val="FFF200"/>
                    </a:gs>
                    <a:gs pos="45000">
                      <a:srgbClr val="FF7A00"/>
                    </a:gs>
                    <a:gs pos="70000">
                      <a:srgbClr val="FF0300"/>
                    </a:gs>
                    <a:gs pos="100000">
                      <a:srgbClr val="4D0808"/>
                    </a:gs>
                  </a:gsLst>
                  <a:lin ang="5400000" scaled="0"/>
                </a:gradFill>
                <a:effectLst>
                  <a:glow rad="38100">
                    <a:schemeClr val="tx1"/>
                  </a:glow>
                </a:effectLst>
                <a:latin typeface="+mj-lt"/>
              </a:rPr>
              <a:t>faith</a:t>
            </a:r>
            <a:endParaRPr lang="en-US" sz="4500" b="1" i="1" dirty="0">
              <a:ln w="11430">
                <a:solidFill>
                  <a:schemeClr val="bg1"/>
                </a:solidFill>
              </a:ln>
              <a:gradFill>
                <a:gsLst>
                  <a:gs pos="0">
                    <a:srgbClr val="FFF200"/>
                  </a:gs>
                  <a:gs pos="45000">
                    <a:srgbClr val="FF7A00"/>
                  </a:gs>
                  <a:gs pos="70000">
                    <a:srgbClr val="FF0300"/>
                  </a:gs>
                  <a:gs pos="100000">
                    <a:srgbClr val="4D0808"/>
                  </a:gs>
                </a:gsLst>
                <a:lin ang="5400000" scaled="0"/>
              </a:gradFill>
              <a:effectLst>
                <a:glow rad="38100">
                  <a:schemeClr val="tx1"/>
                </a:glow>
              </a:effectLst>
              <a:latin typeface="+mj-lt"/>
            </a:endParaRPr>
          </a:p>
        </p:txBody>
      </p:sp>
      <p:sp>
        <p:nvSpPr>
          <p:cNvPr id="8" name="Title 1"/>
          <p:cNvSpPr txBox="1">
            <a:spLocks/>
          </p:cNvSpPr>
          <p:nvPr/>
        </p:nvSpPr>
        <p:spPr>
          <a:xfrm>
            <a:off x="1447800" y="3200400"/>
            <a:ext cx="4191000" cy="990600"/>
          </a:xfrm>
          <a:prstGeom prst="rect">
            <a:avLst/>
          </a:prstGeom>
        </p:spPr>
        <p:txBody>
          <a:bodyPr vert="horz" lIns="91440" tIns="45720" rIns="91440" bIns="45720" rtlCol="0" anchor="ctr">
            <a:noAutofit/>
            <a:scene3d>
              <a:camera prst="orthographicFront"/>
              <a:lightRig rig="soft" dir="t"/>
            </a:scene3d>
            <a:sp3d contourW="25400">
              <a:bevelT w="25400" h="55880"/>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noFill/>
                  <a:prstDash val="solid"/>
                </a:ln>
                <a:solidFill>
                  <a:srgbClr val="FF0000"/>
                </a:solidFill>
                <a:effectLst>
                  <a:outerShdw blurRad="63500" dir="3600000" algn="tl" rotWithShape="0">
                    <a:srgbClr val="000000">
                      <a:alpha val="70000"/>
                    </a:srgbClr>
                  </a:outerShdw>
                </a:effectLst>
              </a:rPr>
              <a:t> </a:t>
            </a:r>
            <a:r>
              <a:rPr lang="en-US" sz="5100" b="1" dirty="0">
                <a:ln w="6350" cmpd="sng">
                  <a:noFill/>
                  <a:prstDash val="solid"/>
                </a:ln>
                <a:solidFill>
                  <a:srgbClr val="FF0000"/>
                </a:solidFill>
                <a:effectLst>
                  <a:outerShdw blurRad="63500" dir="3600000" algn="tl" rotWithShape="0">
                    <a:srgbClr val="000000">
                      <a:alpha val="70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believe in God</a:t>
            </a:r>
          </a:p>
        </p:txBody>
      </p:sp>
      <p:sp>
        <p:nvSpPr>
          <p:cNvPr id="11" name="Title 1"/>
          <p:cNvSpPr txBox="1">
            <a:spLocks/>
          </p:cNvSpPr>
          <p:nvPr/>
        </p:nvSpPr>
        <p:spPr>
          <a:xfrm>
            <a:off x="990600" y="3200400"/>
            <a:ext cx="990600" cy="990600"/>
          </a:xfrm>
          <a:prstGeom prst="rect">
            <a:avLst/>
          </a:prstGeom>
        </p:spPr>
        <p:txBody>
          <a:bodyPr vert="horz" lIns="91440" tIns="45720" rIns="91440" bIns="45720" rtlCol="0" anchor="ctr">
            <a:noAutofit/>
            <a:scene3d>
              <a:camera prst="orthographicFront"/>
              <a:lightRig rig="soft" dir="t"/>
            </a:scene3d>
            <a:sp3d contourW="25400">
              <a:bevelT w="25400" h="55880"/>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6350" cmpd="sng">
                  <a:noFill/>
                  <a:prstDash val="solid"/>
                </a:ln>
                <a:solidFill>
                  <a:srgbClr val="FF0000"/>
                </a:solidFill>
                <a:effectLst>
                  <a:outerShdw blurRad="63500" dir="3600000" algn="tl" rotWithShape="0">
                    <a:srgbClr val="000000">
                      <a:alpha val="70000"/>
                    </a:srgbClr>
                  </a:outerShdw>
                </a:effectLst>
              </a:rPr>
              <a:t> </a:t>
            </a:r>
            <a:r>
              <a:rPr lang="en-US" sz="5100" b="1" dirty="0">
                <a:ln w="6350" cmpd="sng">
                  <a:noFill/>
                  <a:prstDash val="solid"/>
                </a:ln>
                <a:solidFill>
                  <a:srgbClr val="FF0000"/>
                </a:solidFill>
                <a:effectLst>
                  <a:outerShdw blurRad="63500" dir="3600000" algn="tl" rotWithShape="0">
                    <a:srgbClr val="000000">
                      <a:alpha val="70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m</a:t>
            </a:r>
          </a:p>
        </p:txBody>
      </p:sp>
      <p:sp>
        <p:nvSpPr>
          <p:cNvPr id="12" name="Title 1"/>
          <p:cNvSpPr txBox="1">
            <a:spLocks/>
          </p:cNvSpPr>
          <p:nvPr/>
        </p:nvSpPr>
        <p:spPr>
          <a:xfrm>
            <a:off x="2209800" y="1828800"/>
            <a:ext cx="990600" cy="1066800"/>
          </a:xfrm>
          <a:prstGeom prst="rect">
            <a:avLst/>
          </a:prstGeom>
        </p:spPr>
        <p:txBody>
          <a:bodyPr vert="horz" lIns="91440" tIns="45720" rIns="91440" bIns="45720" rtlCol="0" anchor="ctr">
            <a:noAutofit/>
            <a:scene3d>
              <a:camera prst="orthographicFront"/>
              <a:lightRig rig="soft" dir="t"/>
            </a:scene3d>
            <a:sp3d contourW="25400">
              <a:bevelT w="25400" h="55880"/>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n w="6350" cmpd="sng">
                  <a:noFill/>
                  <a:prstDash val="solid"/>
                </a:ln>
                <a:solidFill>
                  <a:srgbClr val="FF0000"/>
                </a:solidFill>
                <a:effectLst>
                  <a:outerShdw blurRad="63500" dir="3600000" algn="tl" rotWithShape="0">
                    <a:srgbClr val="000000">
                      <a:alpha val="70000"/>
                    </a:srgbClr>
                  </a:outerShdw>
                </a:effectLst>
              </a:rPr>
              <a:t> </a:t>
            </a:r>
            <a:r>
              <a:rPr lang="en-US" sz="5000" b="1" dirty="0">
                <a:ln w="6350" cmpd="sng">
                  <a:noFill/>
                  <a:prstDash val="solid"/>
                </a:ln>
                <a:solidFill>
                  <a:srgbClr val="FF0000"/>
                </a:solidFill>
                <a:effectLst>
                  <a:outerShdw blurRad="63500" dir="3600000" algn="tl" rotWithShape="0">
                    <a:srgbClr val="000000">
                      <a:alpha val="70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u</a:t>
            </a:r>
          </a:p>
        </p:txBody>
      </p:sp>
      <p:sp>
        <p:nvSpPr>
          <p:cNvPr id="13" name="Title 1"/>
          <p:cNvSpPr txBox="1">
            <a:spLocks/>
          </p:cNvSpPr>
          <p:nvPr/>
        </p:nvSpPr>
        <p:spPr>
          <a:xfrm>
            <a:off x="3505200" y="1828800"/>
            <a:ext cx="952500" cy="1066800"/>
          </a:xfrm>
          <a:prstGeom prst="rect">
            <a:avLst/>
          </a:prstGeom>
        </p:spPr>
        <p:txBody>
          <a:bodyPr vert="horz" lIns="91440" tIns="45720" rIns="91440" bIns="45720" rtlCol="0" anchor="ctr">
            <a:noAutofit/>
            <a:scene3d>
              <a:camera prst="orthographicFront"/>
              <a:lightRig rig="soft" dir="t"/>
            </a:scene3d>
            <a:sp3d contourW="25400">
              <a:bevelT w="25400" h="55880"/>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noFill/>
                  <a:prstDash val="solid"/>
                </a:ln>
                <a:solidFill>
                  <a:srgbClr val="FF0000"/>
                </a:solidFill>
                <a:effectLst>
                  <a:outerShdw blurRad="63500" dir="3600000" algn="tl" rotWithShape="0">
                    <a:srgbClr val="000000">
                      <a:alpha val="70000"/>
                    </a:srgbClr>
                  </a:outerShdw>
                </a:effectLst>
              </a:rPr>
              <a:t> </a:t>
            </a:r>
            <a:r>
              <a:rPr lang="en-US" sz="4950" b="1" dirty="0">
                <a:ln w="6350" cmpd="sng">
                  <a:noFill/>
                  <a:prstDash val="solid"/>
                </a:ln>
                <a:solidFill>
                  <a:srgbClr val="FF0000"/>
                </a:solidFill>
                <a:effectLst>
                  <a:outerShdw blurRad="63500" dir="3600000" algn="tl" rotWithShape="0">
                    <a:srgbClr val="000000">
                      <a:alpha val="70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s</a:t>
            </a:r>
          </a:p>
        </p:txBody>
      </p:sp>
      <p:sp>
        <p:nvSpPr>
          <p:cNvPr id="14" name="Title 1"/>
          <p:cNvSpPr txBox="1">
            <a:spLocks/>
          </p:cNvSpPr>
          <p:nvPr/>
        </p:nvSpPr>
        <p:spPr>
          <a:xfrm>
            <a:off x="5791200" y="2514600"/>
            <a:ext cx="1066800" cy="1066800"/>
          </a:xfrm>
          <a:prstGeom prst="rect">
            <a:avLst/>
          </a:prstGeom>
        </p:spPr>
        <p:txBody>
          <a:bodyPr vert="horz" lIns="91440" tIns="45720" rIns="91440" bIns="45720" rtlCol="0" anchor="ctr">
            <a:noAutofit/>
            <a:scene3d>
              <a:camera prst="orthographicFront"/>
              <a:lightRig rig="soft" dir="t"/>
            </a:scene3d>
            <a:sp3d contourW="25400">
              <a:bevelT w="25400" h="55880"/>
              <a:contourClr>
                <a:schemeClr val="bg2"/>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noFill/>
                  <a:prstDash val="solid"/>
                </a:ln>
                <a:solidFill>
                  <a:srgbClr val="FF0000"/>
                </a:solidFill>
                <a:effectLst>
                  <a:outerShdw blurRad="63500" dir="3600000" algn="tl" rotWithShape="0">
                    <a:srgbClr val="000000">
                      <a:alpha val="70000"/>
                    </a:srgbClr>
                  </a:outerShdw>
                </a:effectLst>
              </a:rPr>
              <a:t> </a:t>
            </a:r>
            <a:r>
              <a:rPr lang="en-US" sz="4600" b="1" dirty="0">
                <a:ln w="6350" cmpd="sng">
                  <a:noFill/>
                  <a:prstDash val="solid"/>
                </a:ln>
                <a:solidFill>
                  <a:srgbClr val="FF0000"/>
                </a:solidFill>
                <a:effectLst>
                  <a:outerShdw blurRad="63500" dir="3600000" algn="tl" rotWithShape="0">
                    <a:srgbClr val="000000">
                      <a:alpha val="70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t</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style.rotation</p:attrName>
                                        </p:attrNameLst>
                                      </p:cBhvr>
                                      <p:tavLst>
                                        <p:tav tm="0">
                                          <p:val>
                                            <p:fltVal val="720"/>
                                          </p:val>
                                        </p:tav>
                                        <p:tav tm="100000">
                                          <p:val>
                                            <p:fltVal val="0"/>
                                          </p:val>
                                        </p:tav>
                                      </p:tavLst>
                                    </p:anim>
                                    <p:anim calcmode="lin" valueType="num">
                                      <p:cBhvr>
                                        <p:cTn id="9" dur="1500" fill="hold"/>
                                        <p:tgtEl>
                                          <p:spTgt spid="2"/>
                                        </p:tgtEl>
                                        <p:attrNameLst>
                                          <p:attrName>ppt_h</p:attrName>
                                        </p:attrNameLst>
                                      </p:cBhvr>
                                      <p:tavLst>
                                        <p:tav tm="0">
                                          <p:val>
                                            <p:fltVal val="0"/>
                                          </p:val>
                                        </p:tav>
                                        <p:tav tm="100000">
                                          <p:val>
                                            <p:strVal val="#ppt_h"/>
                                          </p:val>
                                        </p:tav>
                                      </p:tavLst>
                                    </p:anim>
                                    <p:anim calcmode="lin" valueType="num">
                                      <p:cBhvr>
                                        <p:cTn id="10" dur="1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2" nodeType="clickEffect">
                                  <p:stCondLst>
                                    <p:cond delay="0"/>
                                  </p:stCondLst>
                                  <p:childTnLst>
                                    <p:animMotion origin="layout" path="M 1.66667E-6 -3.33333E-6 L 0.15069 -0.29352 " pathEditMode="relative" rAng="0" ptsTypes="AA">
                                      <p:cBhvr>
                                        <p:cTn id="23" dur="2000" fill="hold"/>
                                        <p:tgtEl>
                                          <p:spTgt spid="6"/>
                                        </p:tgtEl>
                                        <p:attrNameLst>
                                          <p:attrName>ppt_x</p:attrName>
                                          <p:attrName>ppt_y</p:attrName>
                                        </p:attrNameLst>
                                      </p:cBhvr>
                                      <p:rCtr x="7535" y="-14676"/>
                                    </p:animMotion>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9" presetClass="exit" presetSubtype="0" fill="hold" grpId="1" nodeType="withEffect">
                                  <p:stCondLst>
                                    <p:cond delay="500"/>
                                  </p:stCondLst>
                                  <p:childTnLst>
                                    <p:animEffect transition="out" filter="dissolve">
                                      <p:cBhvr>
                                        <p:cTn id="34" dur="750"/>
                                        <p:tgtEl>
                                          <p:spTgt spid="6"/>
                                        </p:tgtEl>
                                      </p:cBhvr>
                                    </p:animEffect>
                                    <p:set>
                                      <p:cBhvr>
                                        <p:cTn id="35" dur="1" fill="hold">
                                          <p:stCondLst>
                                            <p:cond delay="749"/>
                                          </p:stCondLst>
                                        </p:cTn>
                                        <p:tgtEl>
                                          <p:spTgt spid="6"/>
                                        </p:tgtEl>
                                        <p:attrNameLst>
                                          <p:attrName>style.visibility</p:attrName>
                                        </p:attrNameLst>
                                      </p:cBhvr>
                                      <p:to>
                                        <p:strVal val="hidden"/>
                                      </p:to>
                                    </p:set>
                                  </p:childTnLst>
                                </p:cTn>
                              </p:par>
                              <p:par>
                                <p:cTn id="36" presetID="23" presetClass="exit" presetSubtype="32" fill="hold" grpId="3" nodeType="withEffect">
                                  <p:stCondLst>
                                    <p:cond delay="500"/>
                                  </p:stCondLst>
                                  <p:childTnLst>
                                    <p:anim calcmode="lin" valueType="num">
                                      <p:cBhvr>
                                        <p:cTn id="37" dur="750"/>
                                        <p:tgtEl>
                                          <p:spTgt spid="6"/>
                                        </p:tgtEl>
                                        <p:attrNameLst>
                                          <p:attrName>ppt_w</p:attrName>
                                        </p:attrNameLst>
                                      </p:cBhvr>
                                      <p:tavLst>
                                        <p:tav tm="0">
                                          <p:val>
                                            <p:strVal val="ppt_w"/>
                                          </p:val>
                                        </p:tav>
                                        <p:tav tm="100000">
                                          <p:val>
                                            <p:fltVal val="0"/>
                                          </p:val>
                                        </p:tav>
                                      </p:tavLst>
                                    </p:anim>
                                    <p:anim calcmode="lin" valueType="num">
                                      <p:cBhvr>
                                        <p:cTn id="38" dur="750"/>
                                        <p:tgtEl>
                                          <p:spTgt spid="6"/>
                                        </p:tgtEl>
                                        <p:attrNameLst>
                                          <p:attrName>ppt_h</p:attrName>
                                        </p:attrNameLst>
                                      </p:cBhvr>
                                      <p:tavLst>
                                        <p:tav tm="0">
                                          <p:val>
                                            <p:strVal val="ppt_h"/>
                                          </p:val>
                                        </p:tav>
                                        <p:tav tm="100000">
                                          <p:val>
                                            <p:fltVal val="0"/>
                                          </p:val>
                                        </p:tav>
                                      </p:tavLst>
                                    </p:anim>
                                    <p:set>
                                      <p:cBhvr>
                                        <p:cTn id="39" dur="1" fill="hold">
                                          <p:stCondLst>
                                            <p:cond delay="749"/>
                                          </p:stCondLst>
                                        </p:cTn>
                                        <p:tgtEl>
                                          <p:spTgt spid="6"/>
                                        </p:tgtEl>
                                        <p:attrNameLst>
                                          <p:attrName>style.visibility</p:attrName>
                                        </p:attrNameLst>
                                      </p:cBhvr>
                                      <p:to>
                                        <p:strVal val="hidden"/>
                                      </p:to>
                                    </p:set>
                                  </p:childTnLst>
                                </p:cTn>
                              </p:par>
                              <p:par>
                                <p:cTn id="40" presetID="42" presetClass="path" presetSubtype="0" accel="50000" decel="50000" fill="hold" grpId="4" nodeType="withEffect">
                                  <p:stCondLst>
                                    <p:cond delay="500"/>
                                  </p:stCondLst>
                                  <p:childTnLst>
                                    <p:animMotion origin="layout" path="M 0.15069 -0.29352 L 0.13298 -0.2956 " pathEditMode="relative" rAng="0" ptsTypes="AA">
                                      <p:cBhvr>
                                        <p:cTn id="41" dur="750" fill="hold"/>
                                        <p:tgtEl>
                                          <p:spTgt spid="6"/>
                                        </p:tgtEl>
                                        <p:attrNameLst>
                                          <p:attrName>ppt_x</p:attrName>
                                          <p:attrName>ppt_y</p:attrName>
                                        </p:attrNameLst>
                                      </p:cBhvr>
                                      <p:rCtr x="-885" y="-116"/>
                                    </p:animMotion>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2"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8" presetClass="emph" presetSubtype="0" fill="hold" grpId="3" nodeType="withEffect">
                                  <p:stCondLst>
                                    <p:cond delay="0"/>
                                  </p:stCondLst>
                                  <p:childTnLst>
                                    <p:animRot by="-2100000">
                                      <p:cBhvr>
                                        <p:cTn id="47" dur="2000" fill="hold"/>
                                        <p:tgtEl>
                                          <p:spTgt spid="9"/>
                                        </p:tgtEl>
                                        <p:attrNameLst>
                                          <p:attrName>r</p:attrName>
                                        </p:attrNameLst>
                                      </p:cBhvr>
                                    </p:animRot>
                                  </p:childTnLst>
                                </p:cTn>
                              </p:par>
                              <p:par>
                                <p:cTn id="48" presetID="6" presetClass="emph" presetSubtype="0" fill="hold" grpId="5" nodeType="withEffect">
                                  <p:stCondLst>
                                    <p:cond delay="0"/>
                                  </p:stCondLst>
                                  <p:childTnLst>
                                    <p:animScale>
                                      <p:cBhvr>
                                        <p:cTn id="49" dur="2000" fill="hold"/>
                                        <p:tgtEl>
                                          <p:spTgt spid="9"/>
                                        </p:tgtEl>
                                      </p:cBhvr>
                                      <p:by x="150000" y="150000"/>
                                    </p:animScale>
                                  </p:childTnLst>
                                </p:cTn>
                              </p:par>
                              <p:par>
                                <p:cTn id="50" presetID="0" presetClass="path" presetSubtype="0" accel="50000" decel="50000" fill="hold" grpId="4" nodeType="withEffect">
                                  <p:stCondLst>
                                    <p:cond delay="0"/>
                                  </p:stCondLst>
                                  <p:childTnLst>
                                    <p:animMotion origin="layout" path="M -3.33333E-6 4.6346E-6 C -0.00225 -0.00972 -0.00451 -0.03863 -0.01336 -0.05875 C -0.02222 -0.07887 -0.03524 -0.10246 -0.0526 -0.12096 C -0.06996 -0.13946 -0.09218 -0.1575 -0.11718 -0.16999 C -0.14218 -0.18247 -0.18489 -0.19034 -0.2026 -0.19566 " pathEditMode="relative" rAng="0" ptsTypes="aaaaa">
                                      <p:cBhvr>
                                        <p:cTn id="51" dur="2000" fill="hold"/>
                                        <p:tgtEl>
                                          <p:spTgt spid="9"/>
                                        </p:tgtEl>
                                        <p:attrNameLst>
                                          <p:attrName>ppt_x</p:attrName>
                                          <p:attrName>ppt_y</p:attrName>
                                        </p:attrNameLst>
                                      </p:cBhvr>
                                      <p:rCtr x="-10139" y="-9783"/>
                                    </p:animMotion>
                                  </p:childTnLst>
                                </p:cTn>
                              </p:par>
                            </p:childTnLst>
                          </p:cTn>
                        </p:par>
                        <p:par>
                          <p:cTn id="52" fill="hold">
                            <p:stCondLst>
                              <p:cond delay="2000"/>
                            </p:stCondLst>
                            <p:childTnLst>
                              <p:par>
                                <p:cTn id="53" presetID="0" presetClass="exit" presetSubtype="0" fill="hold" grpId="1" nodeType="afterEffect">
                                  <p:stCondLst>
                                    <p:cond delay="0"/>
                                  </p:stCondLst>
                                  <p:childTnLst>
                                    <p:set>
                                      <p:cBhvr>
                                        <p:cTn id="54" dur="1" fill="hold">
                                          <p:stCondLst>
                                            <p:cond delay="999"/>
                                          </p:stCondLst>
                                        </p:cTn>
                                        <p:tgtEl>
                                          <p:spTgt spid="9"/>
                                        </p:tgtEl>
                                        <p:attrNameLst>
                                          <p:attrName>style.visibility</p:attrName>
                                        </p:attrNameLst>
                                      </p:cBhvr>
                                      <p:to>
                                        <p:strVal val="hidden"/>
                                      </p:to>
                                    </p:set>
                                    <p:animEffect transition="out" filter="dissolve">
                                      <p:cBhvr>
                                        <p:cTn id="55" dur="1000">
                                          <p:stCondLst>
                                            <p:cond delay="0"/>
                                          </p:stCondLst>
                                        </p:cTn>
                                        <p:tgtEl>
                                          <p:spTgt spid="9"/>
                                        </p:tgtEl>
                                      </p:cBhvr>
                                    </p:animEffect>
                                    <p:anim to="" calcmode="lin" valueType="num">
                                      <p:cBhvr>
                                        <p:cTn id="56"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250"/>
                                        <p:tgtEl>
                                          <p:spTgt spid="1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250"/>
                                        <p:tgtEl>
                                          <p:spTgt spid="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5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250"/>
                                        <p:tgtEl>
                                          <p:spTgt spid="14"/>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250"/>
                                        <p:tgtEl>
                                          <p:spTgt spid="4"/>
                                        </p:tgtEl>
                                      </p:cBhvr>
                                    </p:animEffect>
                                  </p:childTnLst>
                                </p:cTn>
                              </p:par>
                              <p:par>
                                <p:cTn id="78" presetID="0" presetClass="path" presetSubtype="0" accel="50000" decel="50000" fill="hold" grpId="2" nodeType="withEffect">
                                  <p:stCondLst>
                                    <p:cond delay="0"/>
                                  </p:stCondLst>
                                  <p:childTnLst>
                                    <p:animMotion origin="layout" path="M 2.77556E-17 1.11111E-6 C -0.00191 -0.01991 -0.00365 -0.03958 0.00764 -0.05556 C 0.01892 -0.07153 0.03715 -0.08982 0.06719 -0.09607 C 0.09722 -0.10232 0.1625 -0.09398 0.1875 -0.09352 " pathEditMode="relative" rAng="0" ptsTypes="aaaa">
                                      <p:cBhvr>
                                        <p:cTn id="79" dur="2000" fill="hold"/>
                                        <p:tgtEl>
                                          <p:spTgt spid="11"/>
                                        </p:tgtEl>
                                        <p:attrNameLst>
                                          <p:attrName>ppt_x</p:attrName>
                                          <p:attrName>ppt_y</p:attrName>
                                        </p:attrNameLst>
                                      </p:cBhvr>
                                      <p:rCtr x="9184" y="-5116"/>
                                    </p:animMotion>
                                  </p:childTnLst>
                                </p:cTn>
                              </p:par>
                              <p:par>
                                <p:cTn id="80" presetID="0" presetClass="path" presetSubtype="0" accel="50000" decel="50000" fill="hold" grpId="2" nodeType="withEffect">
                                  <p:stCondLst>
                                    <p:cond delay="0"/>
                                  </p:stCondLst>
                                  <p:childTnLst>
                                    <p:animMotion origin="layout" path="M -3.33333E-6 -4.44444E-6 C 0.01615 -0.00115 0.03247 -0.00208 0.04549 0.00348 C 0.05851 0.00903 0.0698 0.0176 0.07848 0.0338 C 0.08716 0.05 0.09323 0.08704 0.09705 0.10116 " pathEditMode="relative" rAng="0" ptsTypes="aaaa">
                                      <p:cBhvr>
                                        <p:cTn id="81" dur="2000" fill="hold"/>
                                        <p:tgtEl>
                                          <p:spTgt spid="12"/>
                                        </p:tgtEl>
                                        <p:attrNameLst>
                                          <p:attrName>ppt_x</p:attrName>
                                          <p:attrName>ppt_y</p:attrName>
                                        </p:attrNameLst>
                                      </p:cBhvr>
                                      <p:rCtr x="4844" y="4954"/>
                                    </p:animMotion>
                                  </p:childTnLst>
                                </p:cTn>
                              </p:par>
                              <p:par>
                                <p:cTn id="82" presetID="0" presetClass="path" presetSubtype="0" accel="50000" decel="50000" fill="hold" grpId="2" nodeType="withEffect">
                                  <p:stCondLst>
                                    <p:cond delay="0"/>
                                  </p:stCondLst>
                                  <p:childTnLst>
                                    <p:animMotion origin="layout" path="M 3.33333E-6 -4.44444E-6 C -0.00365 0.00047 -0.00643 -0.00138 -0.00886 0.01528 C -0.01129 0.03195 -0.0132 0.08241 -0.01441 0.1 " pathEditMode="relative" rAng="0" ptsTypes="aaa">
                                      <p:cBhvr>
                                        <p:cTn id="83" dur="2000" fill="hold"/>
                                        <p:tgtEl>
                                          <p:spTgt spid="13"/>
                                        </p:tgtEl>
                                        <p:attrNameLst>
                                          <p:attrName>ppt_x</p:attrName>
                                          <p:attrName>ppt_y</p:attrName>
                                        </p:attrNameLst>
                                      </p:cBhvr>
                                      <p:rCtr x="-729" y="4931"/>
                                    </p:animMotion>
                                  </p:childTnLst>
                                </p:cTn>
                              </p:par>
                              <p:par>
                                <p:cTn id="84" presetID="0" presetClass="path" presetSubtype="0" accel="50000" decel="50000" fill="hold" grpId="2" nodeType="withEffect">
                                  <p:stCondLst>
                                    <p:cond delay="0"/>
                                  </p:stCondLst>
                                  <p:childTnLst>
                                    <p:animMotion origin="layout" path="M 3.33333E-6 -4.44444E-6 L -0.24688 0.00278 " pathEditMode="relative" rAng="0" ptsTypes="AA">
                                      <p:cBhvr>
                                        <p:cTn id="85" dur="2000" fill="hold"/>
                                        <p:tgtEl>
                                          <p:spTgt spid="14"/>
                                        </p:tgtEl>
                                        <p:attrNameLst>
                                          <p:attrName>ppt_x</p:attrName>
                                          <p:attrName>ppt_y</p:attrName>
                                        </p:attrNameLst>
                                      </p:cBhvr>
                                      <p:rCtr x="-12344" y="139"/>
                                    </p:animMotion>
                                  </p:childTnLst>
                                </p:cTn>
                              </p:par>
                              <p:par>
                                <p:cTn id="86" presetID="0" presetClass="path" presetSubtype="0" accel="50000" decel="50000" fill="hold" grpId="2" nodeType="withEffect">
                                  <p:stCondLst>
                                    <p:cond delay="0"/>
                                  </p:stCondLst>
                                  <p:childTnLst>
                                    <p:animMotion origin="layout" path="M 3.33333E-6 1.11111E-6 L -0.16424 -0.35857 " pathEditMode="relative" rAng="0" ptsTypes="AA">
                                      <p:cBhvr>
                                        <p:cTn id="87" dur="2000" fill="hold"/>
                                        <p:tgtEl>
                                          <p:spTgt spid="4"/>
                                        </p:tgtEl>
                                        <p:attrNameLst>
                                          <p:attrName>ppt_x</p:attrName>
                                          <p:attrName>ppt_y</p:attrName>
                                        </p:attrNameLst>
                                      </p:cBhvr>
                                      <p:rCtr x="-8212" y="-17940"/>
                                    </p:animMotion>
                                  </p:childTnLst>
                                </p:cTn>
                              </p:par>
                              <p:par>
                                <p:cTn id="88" presetID="10" presetClass="exit" presetSubtype="0" fill="hold" grpId="1" nodeType="withEffect">
                                  <p:stCondLst>
                                    <p:cond delay="0"/>
                                  </p:stCondLst>
                                  <p:childTnLst>
                                    <p:animEffect transition="out" filter="fade">
                                      <p:cBhvr>
                                        <p:cTn id="89" dur="1500"/>
                                        <p:tgtEl>
                                          <p:spTgt spid="2"/>
                                        </p:tgtEl>
                                      </p:cBhvr>
                                    </p:animEffect>
                                    <p:set>
                                      <p:cBhvr>
                                        <p:cTn id="90" dur="1" fill="hold">
                                          <p:stCondLst>
                                            <p:cond delay="1499"/>
                                          </p:stCondLst>
                                        </p:cTn>
                                        <p:tgtEl>
                                          <p:spTgt spid="2"/>
                                        </p:tgtEl>
                                        <p:attrNameLst>
                                          <p:attrName>style.visibility</p:attrName>
                                        </p:attrNameLst>
                                      </p:cBhvr>
                                      <p:to>
                                        <p:strVal val="hidden"/>
                                      </p:to>
                                    </p:set>
                                  </p:childTnLst>
                                </p:cTn>
                              </p:par>
                              <p:par>
                                <p:cTn id="91" presetID="10" presetClass="exit" presetSubtype="0" fill="hold" grpId="1" nodeType="withEffect">
                                  <p:stCondLst>
                                    <p:cond delay="250"/>
                                  </p:stCondLst>
                                  <p:childTnLst>
                                    <p:animEffect transition="out" filter="fade">
                                      <p:cBhvr>
                                        <p:cTn id="92" dur="1250"/>
                                        <p:tgtEl>
                                          <p:spTgt spid="15"/>
                                        </p:tgtEl>
                                      </p:cBhvr>
                                    </p:animEffect>
                                    <p:set>
                                      <p:cBhvr>
                                        <p:cTn id="93" dur="1" fill="hold">
                                          <p:stCondLst>
                                            <p:cond delay="1249"/>
                                          </p:stCondLst>
                                        </p:cTn>
                                        <p:tgtEl>
                                          <p:spTgt spid="15"/>
                                        </p:tgtEl>
                                        <p:attrNameLst>
                                          <p:attrName>style.visibility</p:attrName>
                                        </p:attrNameLst>
                                      </p:cBhvr>
                                      <p:to>
                                        <p:strVal val="hidden"/>
                                      </p:to>
                                    </p:set>
                                  </p:childTnLst>
                                </p:cTn>
                              </p:par>
                              <p:par>
                                <p:cTn id="94" presetID="16" presetClass="exit" presetSubtype="21" fill="hold" grpId="2" nodeType="withEffect">
                                  <p:stCondLst>
                                    <p:cond delay="0"/>
                                  </p:stCondLst>
                                  <p:childTnLst>
                                    <p:animEffect transition="out" filter="barn(inVertical)">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3" presetClass="exit" presetSubtype="32" fill="hold" grpId="2" nodeType="clickEffect">
                                  <p:stCondLst>
                                    <p:cond delay="0"/>
                                  </p:stCondLst>
                                  <p:childTnLst>
                                    <p:anim calcmode="lin" valueType="num">
                                      <p:cBhvr>
                                        <p:cTn id="100" dur="1000"/>
                                        <p:tgtEl>
                                          <p:spTgt spid="8"/>
                                        </p:tgtEl>
                                        <p:attrNameLst>
                                          <p:attrName>ppt_w</p:attrName>
                                        </p:attrNameLst>
                                      </p:cBhvr>
                                      <p:tavLst>
                                        <p:tav tm="0">
                                          <p:val>
                                            <p:strVal val="ppt_w"/>
                                          </p:val>
                                        </p:tav>
                                        <p:tav tm="100000">
                                          <p:val>
                                            <p:fltVal val="0"/>
                                          </p:val>
                                        </p:tav>
                                      </p:tavLst>
                                    </p:anim>
                                    <p:anim calcmode="lin" valueType="num">
                                      <p:cBhvr>
                                        <p:cTn id="101" dur="1000"/>
                                        <p:tgtEl>
                                          <p:spTgt spid="8"/>
                                        </p:tgtEl>
                                        <p:attrNameLst>
                                          <p:attrName>ppt_h</p:attrName>
                                        </p:attrNameLst>
                                      </p:cBhvr>
                                      <p:tavLst>
                                        <p:tav tm="0">
                                          <p:val>
                                            <p:strVal val="ppt_h"/>
                                          </p:val>
                                        </p:tav>
                                        <p:tav tm="100000">
                                          <p:val>
                                            <p:fltVal val="0"/>
                                          </p:val>
                                        </p:tav>
                                      </p:tavLst>
                                    </p:anim>
                                    <p:set>
                                      <p:cBhvr>
                                        <p:cTn id="102" dur="1" fill="hold">
                                          <p:stCondLst>
                                            <p:cond delay="999"/>
                                          </p:stCondLst>
                                        </p:cTn>
                                        <p:tgtEl>
                                          <p:spTgt spid="8"/>
                                        </p:tgtEl>
                                        <p:attrNameLst>
                                          <p:attrName>style.visibility</p:attrName>
                                        </p:attrNameLst>
                                      </p:cBhvr>
                                      <p:to>
                                        <p:strVal val="hidden"/>
                                      </p:to>
                                    </p:set>
                                  </p:childTnLst>
                                </p:cTn>
                              </p:par>
                              <p:par>
                                <p:cTn id="103" presetID="23" presetClass="exit" presetSubtype="32" fill="hold" grpId="1" nodeType="withEffect">
                                  <p:stCondLst>
                                    <p:cond delay="0"/>
                                  </p:stCondLst>
                                  <p:childTnLst>
                                    <p:anim calcmode="lin" valueType="num">
                                      <p:cBhvr>
                                        <p:cTn id="104" dur="1000"/>
                                        <p:tgtEl>
                                          <p:spTgt spid="11"/>
                                        </p:tgtEl>
                                        <p:attrNameLst>
                                          <p:attrName>ppt_w</p:attrName>
                                        </p:attrNameLst>
                                      </p:cBhvr>
                                      <p:tavLst>
                                        <p:tav tm="0">
                                          <p:val>
                                            <p:strVal val="ppt_w"/>
                                          </p:val>
                                        </p:tav>
                                        <p:tav tm="100000">
                                          <p:val>
                                            <p:fltVal val="0"/>
                                          </p:val>
                                        </p:tav>
                                      </p:tavLst>
                                    </p:anim>
                                    <p:anim calcmode="lin" valueType="num">
                                      <p:cBhvr>
                                        <p:cTn id="105" dur="1000"/>
                                        <p:tgtEl>
                                          <p:spTgt spid="11"/>
                                        </p:tgtEl>
                                        <p:attrNameLst>
                                          <p:attrName>ppt_h</p:attrName>
                                        </p:attrNameLst>
                                      </p:cBhvr>
                                      <p:tavLst>
                                        <p:tav tm="0">
                                          <p:val>
                                            <p:strVal val="ppt_h"/>
                                          </p:val>
                                        </p:tav>
                                        <p:tav tm="100000">
                                          <p:val>
                                            <p:fltVal val="0"/>
                                          </p:val>
                                        </p:tav>
                                      </p:tavLst>
                                    </p:anim>
                                    <p:set>
                                      <p:cBhvr>
                                        <p:cTn id="106" dur="1" fill="hold">
                                          <p:stCondLst>
                                            <p:cond delay="999"/>
                                          </p:stCondLst>
                                        </p:cTn>
                                        <p:tgtEl>
                                          <p:spTgt spid="11"/>
                                        </p:tgtEl>
                                        <p:attrNameLst>
                                          <p:attrName>style.visibility</p:attrName>
                                        </p:attrNameLst>
                                      </p:cBhvr>
                                      <p:to>
                                        <p:strVal val="hidden"/>
                                      </p:to>
                                    </p:set>
                                  </p:childTnLst>
                                </p:cTn>
                              </p:par>
                              <p:par>
                                <p:cTn id="107" presetID="23" presetClass="exit" presetSubtype="32" fill="hold" grpId="1" nodeType="withEffect">
                                  <p:stCondLst>
                                    <p:cond delay="0"/>
                                  </p:stCondLst>
                                  <p:childTnLst>
                                    <p:anim calcmode="lin" valueType="num">
                                      <p:cBhvr>
                                        <p:cTn id="108" dur="1000"/>
                                        <p:tgtEl>
                                          <p:spTgt spid="12"/>
                                        </p:tgtEl>
                                        <p:attrNameLst>
                                          <p:attrName>ppt_w</p:attrName>
                                        </p:attrNameLst>
                                      </p:cBhvr>
                                      <p:tavLst>
                                        <p:tav tm="0">
                                          <p:val>
                                            <p:strVal val="ppt_w"/>
                                          </p:val>
                                        </p:tav>
                                        <p:tav tm="100000">
                                          <p:val>
                                            <p:fltVal val="0"/>
                                          </p:val>
                                        </p:tav>
                                      </p:tavLst>
                                    </p:anim>
                                    <p:anim calcmode="lin" valueType="num">
                                      <p:cBhvr>
                                        <p:cTn id="109" dur="1000"/>
                                        <p:tgtEl>
                                          <p:spTgt spid="12"/>
                                        </p:tgtEl>
                                        <p:attrNameLst>
                                          <p:attrName>ppt_h</p:attrName>
                                        </p:attrNameLst>
                                      </p:cBhvr>
                                      <p:tavLst>
                                        <p:tav tm="0">
                                          <p:val>
                                            <p:strVal val="ppt_h"/>
                                          </p:val>
                                        </p:tav>
                                        <p:tav tm="100000">
                                          <p:val>
                                            <p:fltVal val="0"/>
                                          </p:val>
                                        </p:tav>
                                      </p:tavLst>
                                    </p:anim>
                                    <p:set>
                                      <p:cBhvr>
                                        <p:cTn id="110" dur="1" fill="hold">
                                          <p:stCondLst>
                                            <p:cond delay="999"/>
                                          </p:stCondLst>
                                        </p:cTn>
                                        <p:tgtEl>
                                          <p:spTgt spid="12"/>
                                        </p:tgtEl>
                                        <p:attrNameLst>
                                          <p:attrName>style.visibility</p:attrName>
                                        </p:attrNameLst>
                                      </p:cBhvr>
                                      <p:to>
                                        <p:strVal val="hidden"/>
                                      </p:to>
                                    </p:set>
                                  </p:childTnLst>
                                </p:cTn>
                              </p:par>
                              <p:par>
                                <p:cTn id="111" presetID="23" presetClass="exit" presetSubtype="32" fill="hold" grpId="1" nodeType="withEffect">
                                  <p:stCondLst>
                                    <p:cond delay="0"/>
                                  </p:stCondLst>
                                  <p:childTnLst>
                                    <p:anim calcmode="lin" valueType="num">
                                      <p:cBhvr>
                                        <p:cTn id="112" dur="1000"/>
                                        <p:tgtEl>
                                          <p:spTgt spid="13"/>
                                        </p:tgtEl>
                                        <p:attrNameLst>
                                          <p:attrName>ppt_w</p:attrName>
                                        </p:attrNameLst>
                                      </p:cBhvr>
                                      <p:tavLst>
                                        <p:tav tm="0">
                                          <p:val>
                                            <p:strVal val="ppt_w"/>
                                          </p:val>
                                        </p:tav>
                                        <p:tav tm="100000">
                                          <p:val>
                                            <p:fltVal val="0"/>
                                          </p:val>
                                        </p:tav>
                                      </p:tavLst>
                                    </p:anim>
                                    <p:anim calcmode="lin" valueType="num">
                                      <p:cBhvr>
                                        <p:cTn id="113" dur="1000"/>
                                        <p:tgtEl>
                                          <p:spTgt spid="13"/>
                                        </p:tgtEl>
                                        <p:attrNameLst>
                                          <p:attrName>ppt_h</p:attrName>
                                        </p:attrNameLst>
                                      </p:cBhvr>
                                      <p:tavLst>
                                        <p:tav tm="0">
                                          <p:val>
                                            <p:strVal val="ppt_h"/>
                                          </p:val>
                                        </p:tav>
                                        <p:tav tm="100000">
                                          <p:val>
                                            <p:fltVal val="0"/>
                                          </p:val>
                                        </p:tav>
                                      </p:tavLst>
                                    </p:anim>
                                    <p:set>
                                      <p:cBhvr>
                                        <p:cTn id="114" dur="1" fill="hold">
                                          <p:stCondLst>
                                            <p:cond delay="999"/>
                                          </p:stCondLst>
                                        </p:cTn>
                                        <p:tgtEl>
                                          <p:spTgt spid="13"/>
                                        </p:tgtEl>
                                        <p:attrNameLst>
                                          <p:attrName>style.visibility</p:attrName>
                                        </p:attrNameLst>
                                      </p:cBhvr>
                                      <p:to>
                                        <p:strVal val="hidden"/>
                                      </p:to>
                                    </p:set>
                                  </p:childTnLst>
                                </p:cTn>
                              </p:par>
                              <p:par>
                                <p:cTn id="115" presetID="23" presetClass="exit" presetSubtype="32" fill="hold" grpId="1" nodeType="withEffect">
                                  <p:stCondLst>
                                    <p:cond delay="0"/>
                                  </p:stCondLst>
                                  <p:childTnLst>
                                    <p:anim calcmode="lin" valueType="num">
                                      <p:cBhvr>
                                        <p:cTn id="116" dur="1000"/>
                                        <p:tgtEl>
                                          <p:spTgt spid="14"/>
                                        </p:tgtEl>
                                        <p:attrNameLst>
                                          <p:attrName>ppt_w</p:attrName>
                                        </p:attrNameLst>
                                      </p:cBhvr>
                                      <p:tavLst>
                                        <p:tav tm="0">
                                          <p:val>
                                            <p:strVal val="ppt_w"/>
                                          </p:val>
                                        </p:tav>
                                        <p:tav tm="100000">
                                          <p:val>
                                            <p:fltVal val="0"/>
                                          </p:val>
                                        </p:tav>
                                      </p:tavLst>
                                    </p:anim>
                                    <p:anim calcmode="lin" valueType="num">
                                      <p:cBhvr>
                                        <p:cTn id="117" dur="1000"/>
                                        <p:tgtEl>
                                          <p:spTgt spid="14"/>
                                        </p:tgtEl>
                                        <p:attrNameLst>
                                          <p:attrName>ppt_h</p:attrName>
                                        </p:attrNameLst>
                                      </p:cBhvr>
                                      <p:tavLst>
                                        <p:tav tm="0">
                                          <p:val>
                                            <p:strVal val="ppt_h"/>
                                          </p:val>
                                        </p:tav>
                                        <p:tav tm="100000">
                                          <p:val>
                                            <p:fltVal val="0"/>
                                          </p:val>
                                        </p:tav>
                                      </p:tavLst>
                                    </p:anim>
                                    <p:set>
                                      <p:cBhvr>
                                        <p:cTn id="118" dur="1" fill="hold">
                                          <p:stCondLst>
                                            <p:cond delay="999"/>
                                          </p:stCondLst>
                                        </p:cTn>
                                        <p:tgtEl>
                                          <p:spTgt spid="14"/>
                                        </p:tgtEl>
                                        <p:attrNameLst>
                                          <p:attrName>style.visibility</p:attrName>
                                        </p:attrNameLst>
                                      </p:cBhvr>
                                      <p:to>
                                        <p:strVal val="hidden"/>
                                      </p:to>
                                    </p:set>
                                  </p:childTnLst>
                                </p:cTn>
                              </p:par>
                              <p:par>
                                <p:cTn id="119" presetID="42" presetClass="path" presetSubtype="0" accel="50000" decel="50000" fill="hold" grpId="3" nodeType="withEffect">
                                  <p:stCondLst>
                                    <p:cond delay="0"/>
                                  </p:stCondLst>
                                  <p:childTnLst>
                                    <p:animMotion origin="layout" path="M 5.55112E-17 1.11111E-6 L 0.10608 -0.00301 " pathEditMode="relative" rAng="0" ptsTypes="AA">
                                      <p:cBhvr>
                                        <p:cTn id="120" dur="1000" fill="hold"/>
                                        <p:tgtEl>
                                          <p:spTgt spid="8"/>
                                        </p:tgtEl>
                                        <p:attrNameLst>
                                          <p:attrName>ppt_x</p:attrName>
                                          <p:attrName>ppt_y</p:attrName>
                                        </p:attrNameLst>
                                      </p:cBhvr>
                                      <p:rCtr x="5295" y="-162"/>
                                    </p:animMotion>
                                  </p:childTnLst>
                                </p:cTn>
                              </p:par>
                              <p:par>
                                <p:cTn id="121" presetID="42" presetClass="path" presetSubtype="0" accel="50000" decel="50000" fill="hold" grpId="3" nodeType="withEffect">
                                  <p:stCondLst>
                                    <p:cond delay="0"/>
                                  </p:stCondLst>
                                  <p:childTnLst>
                                    <p:animMotion origin="layout" path="M 0.1875 -0.09352 L 0.33125 -0.0037 " pathEditMode="relative" rAng="0" ptsTypes="AA">
                                      <p:cBhvr>
                                        <p:cTn id="122" dur="1000" fill="hold"/>
                                        <p:tgtEl>
                                          <p:spTgt spid="11"/>
                                        </p:tgtEl>
                                        <p:attrNameLst>
                                          <p:attrName>ppt_x</p:attrName>
                                          <p:attrName>ppt_y</p:attrName>
                                        </p:attrNameLst>
                                      </p:cBhvr>
                                      <p:rCtr x="7187" y="4491"/>
                                    </p:animMotion>
                                  </p:childTnLst>
                                </p:cTn>
                              </p:par>
                              <p:par>
                                <p:cTn id="123" presetID="42" presetClass="path" presetSubtype="0" accel="50000" decel="50000" fill="hold" grpId="3" nodeType="withEffect">
                                  <p:stCondLst>
                                    <p:cond delay="0"/>
                                  </p:stCondLst>
                                  <p:childTnLst>
                                    <p:animMotion origin="layout" path="M 0.09705 0.10116 L 0.19792 0.19028 " pathEditMode="relative" rAng="0" ptsTypes="AA">
                                      <p:cBhvr>
                                        <p:cTn id="124" dur="1000" fill="hold"/>
                                        <p:tgtEl>
                                          <p:spTgt spid="12"/>
                                        </p:tgtEl>
                                        <p:attrNameLst>
                                          <p:attrName>ppt_x</p:attrName>
                                          <p:attrName>ppt_y</p:attrName>
                                        </p:attrNameLst>
                                      </p:cBhvr>
                                      <p:rCtr x="5035" y="4444"/>
                                    </p:animMotion>
                                  </p:childTnLst>
                                </p:cTn>
                              </p:par>
                              <p:par>
                                <p:cTn id="125" presetID="42" presetClass="path" presetSubtype="0" accel="50000" decel="50000" fill="hold" grpId="3" nodeType="withEffect">
                                  <p:stCondLst>
                                    <p:cond delay="0"/>
                                  </p:stCondLst>
                                  <p:childTnLst>
                                    <p:animMotion origin="layout" path="M -0.01441 0.1 L 0.05798 0.19051 " pathEditMode="relative" rAng="0" ptsTypes="AA">
                                      <p:cBhvr>
                                        <p:cTn id="126" dur="1000" fill="hold"/>
                                        <p:tgtEl>
                                          <p:spTgt spid="13"/>
                                        </p:tgtEl>
                                        <p:attrNameLst>
                                          <p:attrName>ppt_x</p:attrName>
                                          <p:attrName>ppt_y</p:attrName>
                                        </p:attrNameLst>
                                      </p:cBhvr>
                                      <p:rCtr x="3611" y="4514"/>
                                    </p:animMotion>
                                  </p:childTnLst>
                                </p:cTn>
                              </p:par>
                              <p:par>
                                <p:cTn id="127" presetID="42" presetClass="path" presetSubtype="0" accel="50000" decel="50000" fill="hold" grpId="3" nodeType="withEffect">
                                  <p:stCondLst>
                                    <p:cond delay="0"/>
                                  </p:stCondLst>
                                  <p:childTnLst>
                                    <p:animMotion origin="layout" path="M -0.24688 0.00278 L -0.19809 0.09075 " pathEditMode="relative" rAng="0" ptsTypes="AA">
                                      <p:cBhvr>
                                        <p:cTn id="128" dur="1000" fill="hold"/>
                                        <p:tgtEl>
                                          <p:spTgt spid="14"/>
                                        </p:tgtEl>
                                        <p:attrNameLst>
                                          <p:attrName>ppt_x</p:attrName>
                                          <p:attrName>ppt_y</p:attrName>
                                        </p:attrNameLst>
                                      </p:cBhvr>
                                      <p:rCtr x="2431"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4" grpId="0"/>
      <p:bldP spid="4" grpId="1"/>
      <p:bldP spid="4" grpId="2"/>
      <p:bldP spid="15" grpId="0"/>
      <p:bldP spid="15" grpId="1"/>
      <p:bldP spid="6" grpId="0"/>
      <p:bldP spid="6" grpId="1"/>
      <p:bldP spid="6" grpId="2"/>
      <p:bldP spid="6" grpId="3"/>
      <p:bldP spid="6" grpId="4"/>
      <p:bldP spid="9" grpId="1"/>
      <p:bldP spid="9" grpId="2"/>
      <p:bldP spid="9" grpId="3"/>
      <p:bldP spid="9" grpId="4"/>
      <p:bldP spid="9" grpId="5"/>
      <p:bldP spid="8" grpId="0"/>
      <p:bldP spid="8" grpId="2"/>
      <p:bldP spid="8"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1000" y="762000"/>
            <a:ext cx="8382000" cy="5029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we desire that each one of you show the same diligence to the full assurance of hope until the end, that you do not become sluggish, but imitate those who through faith and patience inherit the promises.</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 Hebrews 6:11-12</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5257800" y="2057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sz="48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Title 1"/>
          <p:cNvSpPr txBox="1">
            <a:spLocks/>
          </p:cNvSpPr>
          <p:nvPr/>
        </p:nvSpPr>
        <p:spPr>
          <a:xfrm>
            <a:off x="76199" y="4114800"/>
            <a:ext cx="8726277"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1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76200">
                    <a:srgbClr val="C00000"/>
                  </a:glow>
                  <a:outerShdw blurRad="50800" algn="tl" rotWithShape="0">
                    <a:srgbClr val="000000"/>
                  </a:outerShdw>
                </a:effectLst>
              </a:rPr>
              <a:t>through faith and patience inherit</a:t>
            </a:r>
          </a:p>
        </p:txBody>
      </p:sp>
      <p:sp>
        <p:nvSpPr>
          <p:cNvPr id="7" name="Title 1"/>
          <p:cNvSpPr txBox="1">
            <a:spLocks/>
          </p:cNvSpPr>
          <p:nvPr/>
        </p:nvSpPr>
        <p:spPr>
          <a:xfrm>
            <a:off x="762000" y="4811617"/>
            <a:ext cx="3677798"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5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a:ln w="17780" cmpd="sng">
                  <a:solidFill>
                    <a:srgbClr val="FFFFFF"/>
                  </a:solidFill>
                  <a:prstDash val="solid"/>
                  <a:miter lim="800000"/>
                </a:ln>
                <a:gradFill>
                  <a:gsLst>
                    <a:gs pos="0">
                      <a:srgbClr val="E6DCAC"/>
                    </a:gs>
                    <a:gs pos="12000">
                      <a:srgbClr val="E6D78A"/>
                    </a:gs>
                    <a:gs pos="30000">
                      <a:srgbClr val="C7AC4C"/>
                    </a:gs>
                    <a:gs pos="54000">
                      <a:srgbClr val="FFFF00"/>
                    </a:gs>
                    <a:gs pos="77000">
                      <a:srgbClr val="C7AC4C"/>
                    </a:gs>
                    <a:gs pos="100000">
                      <a:srgbClr val="E6DCAC"/>
                    </a:gs>
                  </a:gsLst>
                  <a:lin ang="5400000" scaled="0"/>
                </a:gradFill>
                <a:effectLst>
                  <a:glow rad="76200">
                    <a:srgbClr val="C00000"/>
                  </a:glow>
                  <a:outerShdw blurRad="50800" algn="tl" rotWithShape="0">
                    <a:srgbClr val="000000"/>
                  </a:outerShdw>
                </a:effectLst>
              </a:rPr>
              <a:t>the </a:t>
            </a:r>
            <a:r>
              <a:rPr lang="en-US" sz="4500" b="1" dirty="0">
                <a:ln w="17780" cmpd="sng">
                  <a:solidFill>
                    <a:srgbClr val="FFFFFF"/>
                  </a:solidFill>
                  <a:prstDash val="solid"/>
                  <a:miter lim="800000"/>
                </a:ln>
                <a:gradFill>
                  <a:gsLst>
                    <a:gs pos="11000">
                      <a:srgbClr val="FFFF00"/>
                    </a:gs>
                    <a:gs pos="12000">
                      <a:srgbClr val="E6D78A"/>
                    </a:gs>
                    <a:gs pos="30000">
                      <a:srgbClr val="C7AC4C"/>
                    </a:gs>
                    <a:gs pos="59000">
                      <a:srgbClr val="CC9900"/>
                    </a:gs>
                    <a:gs pos="77000">
                      <a:srgbClr val="C7AC4C"/>
                    </a:gs>
                    <a:gs pos="84000">
                      <a:srgbClr val="FFFF00"/>
                    </a:gs>
                  </a:gsLst>
                  <a:lin ang="5400000" scaled="0"/>
                </a:gradFill>
                <a:effectLst>
                  <a:glow rad="76200">
                    <a:srgbClr val="C00000"/>
                  </a:glow>
                  <a:outerShdw blurRad="50800" algn="tl" rotWithShape="0">
                    <a:srgbClr val="000000"/>
                  </a:outerShdw>
                </a:effectLst>
              </a:rPr>
              <a:t>promises</a:t>
            </a:r>
          </a:p>
        </p:txBody>
      </p:sp>
    </p:spTree>
    <p:extLst>
      <p:ext uri="{BB962C8B-B14F-4D97-AF65-F5344CB8AC3E}">
        <p14:creationId xmlns:p14="http://schemas.microsoft.com/office/powerpoint/2010/main" val="23955588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6667 -0.26642 " pathEditMode="relative" ptsTypes="AA">
                                      <p:cBhvr>
                                        <p:cTn id="10" dur="1250" spd="-100000" fill="hold"/>
                                        <p:tgtEl>
                                          <p:spTgt spid="2"/>
                                        </p:tgtEl>
                                        <p:attrNameLst>
                                          <p:attrName>ppt_x</p:attrName>
                                          <p:attrName>ppt_y</p:attrName>
                                        </p:attrNameLst>
                                      </p:cBhvr>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0" presetClass="path" presetSubtype="0" accel="50000" decel="50000" fill="hold" grpId="2" nodeType="withEffect">
                                  <p:stCondLst>
                                    <p:cond delay="0"/>
                                  </p:stCondLst>
                                  <p:childTnLst>
                                    <p:animMotion origin="layout" path="M 3.33333E-6 2.22222E-6 L -0.33559 0.28241 " pathEditMode="relative" rAng="0" ptsTypes="AA">
                                      <p:cBhvr>
                                        <p:cTn id="31" dur="2000" fill="hold"/>
                                        <p:tgtEl>
                                          <p:spTgt spid="5"/>
                                        </p:tgtEl>
                                        <p:attrNameLst>
                                          <p:attrName>ppt_x</p:attrName>
                                          <p:attrName>ppt_y</p:attrName>
                                        </p:attrNameLst>
                                      </p:cBhvr>
                                      <p:rCtr x="-16788" y="14120"/>
                                    </p:animMotion>
                                  </p:childTnLst>
                                </p:cTn>
                              </p:par>
                              <p:par>
                                <p:cTn id="32" presetID="10" presetClass="exit" presetSubtype="0" fill="hold" grpId="1" nodeType="withEffect">
                                  <p:stCondLst>
                                    <p:cond delay="0"/>
                                  </p:stCondLst>
                                  <p:childTnLst>
                                    <p:animEffect transition="out" filter="fade">
                                      <p:cBhvr>
                                        <p:cTn id="33" dur="1750"/>
                                        <p:tgtEl>
                                          <p:spTgt spid="2"/>
                                        </p:tgtEl>
                                      </p:cBhvr>
                                    </p:animEffect>
                                    <p:set>
                                      <p:cBhvr>
                                        <p:cTn id="34" dur="1" fill="hold">
                                          <p:stCondLst>
                                            <p:cond delay="1749"/>
                                          </p:stCondLst>
                                        </p:cTn>
                                        <p:tgtEl>
                                          <p:spTgt spid="2"/>
                                        </p:tgtEl>
                                        <p:attrNameLst>
                                          <p:attrName>style.visibility</p:attrName>
                                        </p:attrNameLst>
                                      </p:cBhvr>
                                      <p:to>
                                        <p:strVal val="hidden"/>
                                      </p:to>
                                    </p:set>
                                  </p:childTnLst>
                                </p:cTn>
                              </p:par>
                              <p:par>
                                <p:cTn id="35" presetID="9" presetClass="exit" presetSubtype="0" fill="hold" grpId="1" nodeType="withEffect">
                                  <p:stCondLst>
                                    <p:cond delay="200"/>
                                  </p:stCondLst>
                                  <p:childTnLst>
                                    <p:animEffect transition="out" filter="dissolv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9" presetClass="exit" presetSubtype="0" fill="hold" grpId="1" nodeType="withEffect">
                                  <p:stCondLst>
                                    <p:cond delay="200"/>
                                  </p:stCondLst>
                                  <p:childTnLst>
                                    <p:animEffect transition="out" filter="dissolv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 grpId="0"/>
      <p:bldP spid="5" grpId="1"/>
      <p:bldP spid="5" grpId="2"/>
      <p:bldP spid="6" grpId="0"/>
      <p:bldP spid="6" grpId="1"/>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37"/>
            <a:ext cx="9144000" cy="6879037"/>
          </a:xfrm>
          <a:prstGeom prst="rect">
            <a:avLst/>
          </a:prstGeom>
        </p:spPr>
      </p:pic>
      <p:sp>
        <p:nvSpPr>
          <p:cNvPr id="6" name="Title 1"/>
          <p:cNvSpPr txBox="1">
            <a:spLocks/>
          </p:cNvSpPr>
          <p:nvPr/>
        </p:nvSpPr>
        <p:spPr>
          <a:xfrm>
            <a:off x="914400" y="4038600"/>
            <a:ext cx="3962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our hope</a:t>
            </a:r>
          </a:p>
        </p:txBody>
      </p:sp>
      <p:sp>
        <p:nvSpPr>
          <p:cNvPr id="2" name="Title 1"/>
          <p:cNvSpPr>
            <a:spLocks noGrp="1"/>
          </p:cNvSpPr>
          <p:nvPr>
            <p:ph type="title"/>
          </p:nvPr>
        </p:nvSpPr>
        <p:spPr>
          <a:xfrm>
            <a:off x="381000" y="1981200"/>
            <a:ext cx="8382000" cy="3124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Paul, an apostle of Jesus Christ,  by the commandment of God our Savior and the Lord Jesus Christ, our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Timothy 1:1</a:t>
            </a:r>
          </a:p>
        </p:txBody>
      </p:sp>
      <p:sp>
        <p:nvSpPr>
          <p:cNvPr id="4" name="Title 1"/>
          <p:cNvSpPr txBox="1">
            <a:spLocks/>
          </p:cNvSpPr>
          <p:nvPr/>
        </p:nvSpPr>
        <p:spPr>
          <a:xfrm>
            <a:off x="2209800" y="40386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sz="48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Rectangle 2">
            <a:extLst>
              <a:ext uri="{FF2B5EF4-FFF2-40B4-BE49-F238E27FC236}">
                <a16:creationId xmlns:a16="http://schemas.microsoft.com/office/drawing/2014/main" id="{1461E658-A633-4B37-809E-B2AED36334CA}"/>
              </a:ext>
            </a:extLst>
          </p:cNvPr>
          <p:cNvSpPr txBox="1">
            <a:spLocks noChangeArrowheads="1"/>
          </p:cNvSpPr>
          <p:nvPr/>
        </p:nvSpPr>
        <p:spPr bwMode="auto">
          <a:xfrm>
            <a:off x="1598901" y="4166337"/>
            <a:ext cx="2589642" cy="76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our hope</a:t>
            </a:r>
          </a:p>
        </p:txBody>
      </p:sp>
      <p:sp>
        <p:nvSpPr>
          <p:cNvPr id="9" name="!!God">
            <a:extLst>
              <a:ext uri="{FF2B5EF4-FFF2-40B4-BE49-F238E27FC236}">
                <a16:creationId xmlns:a16="http://schemas.microsoft.com/office/drawing/2014/main" id="{562C6A8A-B7D4-48C3-A96E-3301CD85935D}"/>
              </a:ext>
            </a:extLst>
          </p:cNvPr>
          <p:cNvSpPr txBox="1">
            <a:spLocks/>
          </p:cNvSpPr>
          <p:nvPr/>
        </p:nvSpPr>
        <p:spPr>
          <a:xfrm>
            <a:off x="6400958" y="2850515"/>
            <a:ext cx="2345531" cy="71183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God our</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1" name="!!Savior">
            <a:extLst>
              <a:ext uri="{FF2B5EF4-FFF2-40B4-BE49-F238E27FC236}">
                <a16:creationId xmlns:a16="http://schemas.microsoft.com/office/drawing/2014/main" id="{4098AA69-8D01-4C5E-80C0-901AB0FE8BE5}"/>
              </a:ext>
            </a:extLst>
          </p:cNvPr>
          <p:cNvSpPr txBox="1">
            <a:spLocks/>
          </p:cNvSpPr>
          <p:nvPr/>
        </p:nvSpPr>
        <p:spPr>
          <a:xfrm>
            <a:off x="485774" y="3517106"/>
            <a:ext cx="1985964" cy="7239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Savior</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2" name="!!Christ">
            <a:extLst>
              <a:ext uri="{FF2B5EF4-FFF2-40B4-BE49-F238E27FC236}">
                <a16:creationId xmlns:a16="http://schemas.microsoft.com/office/drawing/2014/main" id="{215ED468-EAC6-4980-BEC1-4EAF57251964}"/>
              </a:ext>
            </a:extLst>
          </p:cNvPr>
          <p:cNvSpPr txBox="1">
            <a:spLocks/>
          </p:cNvSpPr>
          <p:nvPr/>
        </p:nvSpPr>
        <p:spPr>
          <a:xfrm>
            <a:off x="3026410" y="3524885"/>
            <a:ext cx="5577840" cy="70659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 Lord Jesus Christ</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28585E-6 L -0.01667 0.16096 " pathEditMode="relative" rAng="0" ptsTypes="AA">
                                      <p:cBhvr>
                                        <p:cTn id="10" dur="1000" spd="-100000" fill="hold"/>
                                        <p:tgtEl>
                                          <p:spTgt spid="2"/>
                                        </p:tgtEl>
                                        <p:attrNameLst>
                                          <p:attrName>ppt_x</p:attrName>
                                          <p:attrName>ppt_y</p:attrName>
                                        </p:attrNameLst>
                                      </p:cBhvr>
                                      <p:rCtr x="-833" y="8048"/>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2"/>
      <p:bldP spid="4" grpId="0"/>
      <p:bldP spid="7" grpId="0"/>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639"/>
          <a:stretch/>
        </p:blipFill>
        <p:spPr>
          <a:xfrm>
            <a:off x="0" y="0"/>
            <a:ext cx="9144000" cy="6858000"/>
          </a:xfrm>
          <a:prstGeom prst="rect">
            <a:avLst/>
          </a:prstGeom>
        </p:spPr>
      </p:pic>
      <p:sp>
        <p:nvSpPr>
          <p:cNvPr id="11" name="!!Morph">
            <a:extLst>
              <a:ext uri="{FF2B5EF4-FFF2-40B4-BE49-F238E27FC236}">
                <a16:creationId xmlns:a16="http://schemas.microsoft.com/office/drawing/2014/main" id="{8966C59B-8912-490E-9636-2381FBBF03C1}"/>
              </a:ext>
            </a:extLst>
          </p:cNvPr>
          <p:cNvSpPr txBox="1">
            <a:spLocks/>
          </p:cNvSpPr>
          <p:nvPr/>
        </p:nvSpPr>
        <p:spPr>
          <a:xfrm>
            <a:off x="3276600" y="28194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God</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Tree>
    <p:extLst>
      <p:ext uri="{BB962C8B-B14F-4D97-AF65-F5344CB8AC3E}">
        <p14:creationId xmlns:p14="http://schemas.microsoft.com/office/powerpoint/2010/main" val="455015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37"/>
            <a:ext cx="9144000" cy="6879037"/>
          </a:xfrm>
          <a:prstGeom prst="rect">
            <a:avLst/>
          </a:prstGeom>
        </p:spPr>
      </p:pic>
      <p:sp>
        <p:nvSpPr>
          <p:cNvPr id="6" name="Title 1"/>
          <p:cNvSpPr txBox="1">
            <a:spLocks/>
          </p:cNvSpPr>
          <p:nvPr/>
        </p:nvSpPr>
        <p:spPr>
          <a:xfrm>
            <a:off x="914400" y="4038600"/>
            <a:ext cx="3962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u="sng" dirty="0">
                <a:ln w="6350" cmpd="sng">
                  <a:solidFill>
                    <a:srgbClr val="FFFF00"/>
                  </a:solidFill>
                  <a:prstDash val="solid"/>
                </a:ln>
                <a:solidFill>
                  <a:srgbClr val="00FF00"/>
                </a:solidFill>
                <a:effectLst>
                  <a:outerShdw blurRad="63500" dir="3600000" algn="tl" rotWithShape="0">
                    <a:srgbClr val="000000">
                      <a:alpha val="70000"/>
                    </a:srgbClr>
                  </a:outerShdw>
                </a:effectLst>
              </a:rPr>
              <a:t>our hope</a:t>
            </a:r>
          </a:p>
        </p:txBody>
      </p:sp>
      <p:sp>
        <p:nvSpPr>
          <p:cNvPr id="2" name="Title 1"/>
          <p:cNvSpPr>
            <a:spLocks noGrp="1"/>
          </p:cNvSpPr>
          <p:nvPr>
            <p:ph type="title"/>
          </p:nvPr>
        </p:nvSpPr>
        <p:spPr>
          <a:xfrm>
            <a:off x="381000" y="1981200"/>
            <a:ext cx="8382000" cy="3124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Paul, an apostle of Jesus Christ,  by the commandment of God our Savior and the Lord Jesus Christ, our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Timothy 1:1</a:t>
            </a:r>
          </a:p>
        </p:txBody>
      </p:sp>
      <p:sp>
        <p:nvSpPr>
          <p:cNvPr id="4" name="Title 1"/>
          <p:cNvSpPr txBox="1">
            <a:spLocks/>
          </p:cNvSpPr>
          <p:nvPr/>
        </p:nvSpPr>
        <p:spPr>
          <a:xfrm>
            <a:off x="2209800" y="40386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sz="4800" b="1" spc="50" dirty="0">
                <a:ln w="11430"/>
                <a:solidFill>
                  <a:srgbClr val="66FF33"/>
                </a:soli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Rectangle 2">
            <a:extLst>
              <a:ext uri="{FF2B5EF4-FFF2-40B4-BE49-F238E27FC236}">
                <a16:creationId xmlns:a16="http://schemas.microsoft.com/office/drawing/2014/main" id="{1461E658-A633-4B37-809E-B2AED36334CA}"/>
              </a:ext>
            </a:extLst>
          </p:cNvPr>
          <p:cNvSpPr txBox="1">
            <a:spLocks noChangeArrowheads="1"/>
          </p:cNvSpPr>
          <p:nvPr/>
        </p:nvSpPr>
        <p:spPr bwMode="auto">
          <a:xfrm>
            <a:off x="1598901" y="4166337"/>
            <a:ext cx="2589642" cy="76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our hope</a:t>
            </a:r>
          </a:p>
        </p:txBody>
      </p:sp>
      <p:sp>
        <p:nvSpPr>
          <p:cNvPr id="9" name="!!God">
            <a:extLst>
              <a:ext uri="{FF2B5EF4-FFF2-40B4-BE49-F238E27FC236}">
                <a16:creationId xmlns:a16="http://schemas.microsoft.com/office/drawing/2014/main" id="{C4917858-C22A-4E39-87D2-578391B35AEE}"/>
              </a:ext>
            </a:extLst>
          </p:cNvPr>
          <p:cNvSpPr txBox="1">
            <a:spLocks/>
          </p:cNvSpPr>
          <p:nvPr/>
        </p:nvSpPr>
        <p:spPr>
          <a:xfrm>
            <a:off x="2580397" y="560500"/>
            <a:ext cx="2379612" cy="70392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God</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our</a:t>
            </a:r>
          </a:p>
        </p:txBody>
      </p:sp>
      <p:sp>
        <p:nvSpPr>
          <p:cNvPr id="11" name="!!Savior">
            <a:extLst>
              <a:ext uri="{FF2B5EF4-FFF2-40B4-BE49-F238E27FC236}">
                <a16:creationId xmlns:a16="http://schemas.microsoft.com/office/drawing/2014/main" id="{3E8A3328-3D5C-4C10-8EA2-BE7D39978BF2}"/>
              </a:ext>
            </a:extLst>
          </p:cNvPr>
          <p:cNvSpPr txBox="1">
            <a:spLocks/>
          </p:cNvSpPr>
          <p:nvPr/>
        </p:nvSpPr>
        <p:spPr>
          <a:xfrm>
            <a:off x="4620840" y="553323"/>
            <a:ext cx="2005803" cy="72390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Savior</a:t>
            </a:r>
          </a:p>
        </p:txBody>
      </p:sp>
      <p:sp>
        <p:nvSpPr>
          <p:cNvPr id="12" name="!!Christ">
            <a:extLst>
              <a:ext uri="{FF2B5EF4-FFF2-40B4-BE49-F238E27FC236}">
                <a16:creationId xmlns:a16="http://schemas.microsoft.com/office/drawing/2014/main" id="{33FDA10A-44EA-4CB4-B1FB-C4C37755FAC6}"/>
              </a:ext>
            </a:extLst>
          </p:cNvPr>
          <p:cNvSpPr txBox="1">
            <a:spLocks/>
          </p:cNvSpPr>
          <p:nvPr/>
        </p:nvSpPr>
        <p:spPr>
          <a:xfrm>
            <a:off x="1809750" y="1202787"/>
            <a:ext cx="5559717" cy="75625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the</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Lord</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Jesus</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C00000"/>
                  </a:glow>
                  <a:outerShdw blurRad="50800" algn="tl" rotWithShape="0">
                    <a:srgbClr val="000000"/>
                  </a:outerShdw>
                </a:effectLst>
              </a:rPr>
              <a:t>Christ</a:t>
            </a:r>
          </a:p>
        </p:txBody>
      </p:sp>
      <p:sp>
        <p:nvSpPr>
          <p:cNvPr id="8" name="Title 1" hidden="1">
            <a:extLst>
              <a:ext uri="{FF2B5EF4-FFF2-40B4-BE49-F238E27FC236}">
                <a16:creationId xmlns:a16="http://schemas.microsoft.com/office/drawing/2014/main" id="{24392DCC-23C4-4AFD-BEFC-441D4F04723A}"/>
              </a:ext>
            </a:extLst>
          </p:cNvPr>
          <p:cNvSpPr txBox="1">
            <a:spLocks/>
          </p:cNvSpPr>
          <p:nvPr/>
        </p:nvSpPr>
        <p:spPr>
          <a:xfrm>
            <a:off x="1531620" y="482124"/>
            <a:ext cx="6115049" cy="1529556"/>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FF0000"/>
                </a:solidFill>
                <a:effectLst>
                  <a:outerShdw blurRad="76200" dist="50800" dir="5400000" algn="tl" rotWithShape="0">
                    <a:srgbClr val="000000">
                      <a:alpha val="65000"/>
                    </a:srgbClr>
                  </a:outerShdw>
                </a:effectLst>
              </a:rPr>
              <a:t>God our Savior</a:t>
            </a:r>
          </a:p>
          <a:p>
            <a:r>
              <a:rPr lang="en-US" b="1" spc="50" dirty="0">
                <a:ln w="11430">
                  <a:noFill/>
                </a:ln>
                <a:solidFill>
                  <a:srgbClr val="FF0000"/>
                </a:solidFill>
                <a:effectLst>
                  <a:outerShdw blurRad="76200" dist="50800" dir="5400000" algn="tl" rotWithShape="0">
                    <a:srgbClr val="000000">
                      <a:alpha val="65000"/>
                    </a:srgbClr>
                  </a:outerShdw>
                </a:effectLst>
              </a:rPr>
              <a:t>the Lord Jesus Christ</a:t>
            </a:r>
          </a:p>
        </p:txBody>
      </p:sp>
    </p:spTree>
    <p:extLst>
      <p:ext uri="{BB962C8B-B14F-4D97-AF65-F5344CB8AC3E}">
        <p14:creationId xmlns:p14="http://schemas.microsoft.com/office/powerpoint/2010/main" val="350232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6" presetClass="emph" presetSubtype="0" fill="hold" grpId="3" nodeType="withEffect">
                                  <p:stCondLst>
                                    <p:cond delay="0"/>
                                  </p:stCondLst>
                                  <p:childTnLst>
                                    <p:animScale>
                                      <p:cBhvr>
                                        <p:cTn id="9" dur="2000" fill="hold"/>
                                        <p:tgtEl>
                                          <p:spTgt spid="4"/>
                                        </p:tgtEl>
                                      </p:cBhvr>
                                      <p:by x="93000" y="93000"/>
                                    </p:animScale>
                                  </p:childTnLst>
                                </p:cTn>
                              </p:par>
                              <p:par>
                                <p:cTn id="10" presetID="0" presetClass="path" presetSubtype="0" accel="50000" decel="50000" fill="hold" grpId="2" nodeType="withEffect">
                                  <p:stCondLst>
                                    <p:cond delay="0"/>
                                  </p:stCondLst>
                                  <p:childTnLst>
                                    <p:animMotion origin="layout" path="M 3.33333E-6 -1.11111E-6 L 0.24461 -0.16852 " pathEditMode="relative" rAng="0" ptsTypes="AA">
                                      <p:cBhvr>
                                        <p:cTn id="11" dur="2000" fill="hold"/>
                                        <p:tgtEl>
                                          <p:spTgt spid="4"/>
                                        </p:tgtEl>
                                        <p:attrNameLst>
                                          <p:attrName>ppt_x</p:attrName>
                                          <p:attrName>ppt_y</p:attrName>
                                        </p:attrNameLst>
                                      </p:cBhvr>
                                      <p:rCtr x="12222" y="-8426"/>
                                    </p:animMotion>
                                  </p:childTnLst>
                                </p:cTn>
                              </p:par>
                              <p:par>
                                <p:cTn id="12" presetID="10" presetClass="exit" presetSubtype="0" fill="hold" grpId="1" nodeType="withEffect">
                                  <p:stCondLst>
                                    <p:cond delay="0"/>
                                  </p:stCondLst>
                                  <p:childTnLst>
                                    <p:animEffect transition="out" filter="fade">
                                      <p:cBhvr>
                                        <p:cTn id="13" dur="1750"/>
                                        <p:tgtEl>
                                          <p:spTgt spid="2"/>
                                        </p:tgtEl>
                                      </p:cBhvr>
                                    </p:animEffect>
                                    <p:set>
                                      <p:cBhvr>
                                        <p:cTn id="14" dur="1" fill="hold">
                                          <p:stCondLst>
                                            <p:cond delay="1749"/>
                                          </p:stCondLst>
                                        </p:cTn>
                                        <p:tgtEl>
                                          <p:spTgt spid="2"/>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23" presetClass="exit" presetSubtype="32" fill="hold" grpId="0" nodeType="withEffect">
                                  <p:stCondLst>
                                    <p:cond delay="250"/>
                                  </p:stCondLst>
                                  <p:childTnLst>
                                    <p:anim calcmode="lin" valueType="num">
                                      <p:cBhvr>
                                        <p:cTn id="28" dur="2000"/>
                                        <p:tgtEl>
                                          <p:spTgt spid="9"/>
                                        </p:tgtEl>
                                        <p:attrNameLst>
                                          <p:attrName>ppt_w</p:attrName>
                                        </p:attrNameLst>
                                      </p:cBhvr>
                                      <p:tavLst>
                                        <p:tav tm="0">
                                          <p:val>
                                            <p:strVal val="ppt_w"/>
                                          </p:val>
                                        </p:tav>
                                        <p:tav tm="100000">
                                          <p:val>
                                            <p:fltVal val="0"/>
                                          </p:val>
                                        </p:tav>
                                      </p:tavLst>
                                    </p:anim>
                                    <p:anim calcmode="lin" valueType="num">
                                      <p:cBhvr>
                                        <p:cTn id="29" dur="2000"/>
                                        <p:tgtEl>
                                          <p:spTgt spid="9"/>
                                        </p:tgtEl>
                                        <p:attrNameLst>
                                          <p:attrName>ppt_h</p:attrName>
                                        </p:attrNameLst>
                                      </p:cBhvr>
                                      <p:tavLst>
                                        <p:tav tm="0">
                                          <p:val>
                                            <p:strVal val="ppt_h"/>
                                          </p:val>
                                        </p:tav>
                                        <p:tav tm="100000">
                                          <p:val>
                                            <p:fltVal val="0"/>
                                          </p:val>
                                        </p:tav>
                                      </p:tavLst>
                                    </p:anim>
                                    <p:set>
                                      <p:cBhvr>
                                        <p:cTn id="30" dur="1" fill="hold">
                                          <p:stCondLst>
                                            <p:cond delay="1999"/>
                                          </p:stCondLst>
                                        </p:cTn>
                                        <p:tgtEl>
                                          <p:spTgt spid="9"/>
                                        </p:tgtEl>
                                        <p:attrNameLst>
                                          <p:attrName>style.visibility</p:attrName>
                                        </p:attrNameLst>
                                      </p:cBhvr>
                                      <p:to>
                                        <p:strVal val="hidden"/>
                                      </p:to>
                                    </p:set>
                                  </p:childTnLst>
                                </p:cTn>
                              </p:par>
                              <p:par>
                                <p:cTn id="31" presetID="23" presetClass="exit" presetSubtype="32" fill="hold" grpId="0" nodeType="withEffect">
                                  <p:stCondLst>
                                    <p:cond delay="250"/>
                                  </p:stCondLst>
                                  <p:childTnLst>
                                    <p:anim calcmode="lin" valueType="num">
                                      <p:cBhvr>
                                        <p:cTn id="32" dur="2000"/>
                                        <p:tgtEl>
                                          <p:spTgt spid="11"/>
                                        </p:tgtEl>
                                        <p:attrNameLst>
                                          <p:attrName>ppt_w</p:attrName>
                                        </p:attrNameLst>
                                      </p:cBhvr>
                                      <p:tavLst>
                                        <p:tav tm="0">
                                          <p:val>
                                            <p:strVal val="ppt_w"/>
                                          </p:val>
                                        </p:tav>
                                        <p:tav tm="100000">
                                          <p:val>
                                            <p:fltVal val="0"/>
                                          </p:val>
                                        </p:tav>
                                      </p:tavLst>
                                    </p:anim>
                                    <p:anim calcmode="lin" valueType="num">
                                      <p:cBhvr>
                                        <p:cTn id="33" dur="2000"/>
                                        <p:tgtEl>
                                          <p:spTgt spid="11"/>
                                        </p:tgtEl>
                                        <p:attrNameLst>
                                          <p:attrName>ppt_h</p:attrName>
                                        </p:attrNameLst>
                                      </p:cBhvr>
                                      <p:tavLst>
                                        <p:tav tm="0">
                                          <p:val>
                                            <p:strVal val="ppt_h"/>
                                          </p:val>
                                        </p:tav>
                                        <p:tav tm="100000">
                                          <p:val>
                                            <p:fltVal val="0"/>
                                          </p:val>
                                        </p:tav>
                                      </p:tavLst>
                                    </p:anim>
                                    <p:set>
                                      <p:cBhvr>
                                        <p:cTn id="34" dur="1" fill="hold">
                                          <p:stCondLst>
                                            <p:cond delay="1999"/>
                                          </p:stCondLst>
                                        </p:cTn>
                                        <p:tgtEl>
                                          <p:spTgt spid="11"/>
                                        </p:tgtEl>
                                        <p:attrNameLst>
                                          <p:attrName>style.visibility</p:attrName>
                                        </p:attrNameLst>
                                      </p:cBhvr>
                                      <p:to>
                                        <p:strVal val="hidden"/>
                                      </p:to>
                                    </p:set>
                                  </p:childTnLst>
                                </p:cTn>
                              </p:par>
                              <p:par>
                                <p:cTn id="35" presetID="23" presetClass="exit" presetSubtype="32" fill="hold" grpId="0" nodeType="withEffect">
                                  <p:stCondLst>
                                    <p:cond delay="250"/>
                                  </p:stCondLst>
                                  <p:childTnLst>
                                    <p:anim calcmode="lin" valueType="num">
                                      <p:cBhvr>
                                        <p:cTn id="36" dur="2000"/>
                                        <p:tgtEl>
                                          <p:spTgt spid="12"/>
                                        </p:tgtEl>
                                        <p:attrNameLst>
                                          <p:attrName>ppt_w</p:attrName>
                                        </p:attrNameLst>
                                      </p:cBhvr>
                                      <p:tavLst>
                                        <p:tav tm="0">
                                          <p:val>
                                            <p:strVal val="ppt_w"/>
                                          </p:val>
                                        </p:tav>
                                        <p:tav tm="100000">
                                          <p:val>
                                            <p:fltVal val="0"/>
                                          </p:val>
                                        </p:tav>
                                      </p:tavLst>
                                    </p:anim>
                                    <p:anim calcmode="lin" valueType="num">
                                      <p:cBhvr>
                                        <p:cTn id="37" dur="2000"/>
                                        <p:tgtEl>
                                          <p:spTgt spid="12"/>
                                        </p:tgtEl>
                                        <p:attrNameLst>
                                          <p:attrName>ppt_h</p:attrName>
                                        </p:attrNameLst>
                                      </p:cBhvr>
                                      <p:tavLst>
                                        <p:tav tm="0">
                                          <p:val>
                                            <p:strVal val="ppt_h"/>
                                          </p:val>
                                        </p:tav>
                                        <p:tav tm="100000">
                                          <p:val>
                                            <p:fltVal val="0"/>
                                          </p:val>
                                        </p:tav>
                                      </p:tavLst>
                                    </p:anim>
                                    <p:set>
                                      <p:cBhvr>
                                        <p:cTn id="38" dur="1" fill="hold">
                                          <p:stCondLst>
                                            <p:cond delay="1999"/>
                                          </p:stCondLst>
                                        </p:cTn>
                                        <p:tgtEl>
                                          <p:spTgt spid="12"/>
                                        </p:tgtEl>
                                        <p:attrNameLst>
                                          <p:attrName>style.visibility</p:attrName>
                                        </p:attrNameLst>
                                      </p:cBhvr>
                                      <p:to>
                                        <p:strVal val="hidden"/>
                                      </p:to>
                                    </p:set>
                                  </p:childTnLst>
                                </p:cTn>
                              </p:par>
                              <p:par>
                                <p:cTn id="39" presetID="42" presetClass="path" presetSubtype="0" accel="50000" decel="50000" fill="hold" grpId="1" nodeType="withEffect">
                                  <p:stCondLst>
                                    <p:cond delay="250"/>
                                  </p:stCondLst>
                                  <p:childTnLst>
                                    <p:animMotion origin="layout" path="M -2.77778E-6 -3.7037E-7 L -0.09392 0.54028 " pathEditMode="relative" rAng="0" ptsTypes="AA">
                                      <p:cBhvr>
                                        <p:cTn id="40" dur="2000" fill="hold"/>
                                        <p:tgtEl>
                                          <p:spTgt spid="9"/>
                                        </p:tgtEl>
                                        <p:attrNameLst>
                                          <p:attrName>ppt_x</p:attrName>
                                          <p:attrName>ppt_y</p:attrName>
                                        </p:attrNameLst>
                                      </p:cBhvr>
                                      <p:rCtr x="-4705" y="27014"/>
                                    </p:animMotion>
                                  </p:childTnLst>
                                </p:cTn>
                              </p:par>
                              <p:par>
                                <p:cTn id="41" presetID="42" presetClass="path" presetSubtype="0" accel="50000" decel="50000" fill="hold" grpId="1" nodeType="withEffect">
                                  <p:stCondLst>
                                    <p:cond delay="250"/>
                                  </p:stCondLst>
                                  <p:childTnLst>
                                    <p:animMotion origin="layout" path="M -5.55556E-7 -4.81481E-6 L -0.29427 0.53635 " pathEditMode="relative" rAng="0" ptsTypes="AA">
                                      <p:cBhvr>
                                        <p:cTn id="42" dur="2000" fill="hold"/>
                                        <p:tgtEl>
                                          <p:spTgt spid="11"/>
                                        </p:tgtEl>
                                        <p:attrNameLst>
                                          <p:attrName>ppt_x</p:attrName>
                                          <p:attrName>ppt_y</p:attrName>
                                        </p:attrNameLst>
                                      </p:cBhvr>
                                      <p:rCtr x="-14722" y="26806"/>
                                    </p:animMotion>
                                  </p:childTnLst>
                                </p:cTn>
                              </p:par>
                              <p:par>
                                <p:cTn id="43" presetID="42" presetClass="path" presetSubtype="0" accel="50000" decel="50000" fill="hold" grpId="1" nodeType="withEffect">
                                  <p:stCondLst>
                                    <p:cond delay="250"/>
                                  </p:stCondLst>
                                  <p:childTnLst>
                                    <p:animMotion origin="layout" path="M 2.77778E-7 4.44444E-6 L -0.18125 0.44097 " pathEditMode="relative" rAng="0" ptsTypes="AA">
                                      <p:cBhvr>
                                        <p:cTn id="44" dur="2000" fill="hold"/>
                                        <p:tgtEl>
                                          <p:spTgt spid="12"/>
                                        </p:tgtEl>
                                        <p:attrNameLst>
                                          <p:attrName>ppt_x</p:attrName>
                                          <p:attrName>ppt_y</p:attrName>
                                        </p:attrNameLst>
                                      </p:cBhvr>
                                      <p:rCtr x="-9063" y="2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2" grpId="1"/>
      <p:bldP spid="4" grpId="1"/>
      <p:bldP spid="4" grpId="2"/>
      <p:bldP spid="4" grpId="3"/>
      <p:bldP spid="7" grpId="1"/>
      <p:bldP spid="9" grpId="0"/>
      <p:bldP spid="9" grpId="1"/>
      <p:bldP spid="11" grpId="0"/>
      <p:bldP spid="11" grpId="1"/>
      <p:bldP spid="12" grpId="0"/>
      <p:bldP spid="12" grpId="1"/>
      <p:bldP spid="8" grpId="0"/>
      <p:bldP spid="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C4679CF5-3E9E-497D-B17D-86C508584D51}"/>
              </a:ext>
            </a:extLst>
          </p:cNvPr>
          <p:cNvSpPr txBox="1">
            <a:spLocks/>
          </p:cNvSpPr>
          <p:nvPr/>
        </p:nvSpPr>
        <p:spPr>
          <a:xfrm>
            <a:off x="1477189" y="1248969"/>
            <a:ext cx="504800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spc="50" dirty="0">
                <a:ln w="11430">
                  <a:solidFill>
                    <a:srgbClr val="FFFF00"/>
                  </a:solidFill>
                </a:ln>
                <a:solidFill>
                  <a:srgbClr val="00FF00"/>
                </a:solidFill>
                <a:effectLst/>
              </a:rPr>
              <a:t>hope of the promise</a:t>
            </a:r>
          </a:p>
        </p:txBody>
      </p:sp>
      <p:sp>
        <p:nvSpPr>
          <p:cNvPr id="2" name="Title 1"/>
          <p:cNvSpPr>
            <a:spLocks noGrp="1"/>
          </p:cNvSpPr>
          <p:nvPr>
            <p:ph type="title"/>
          </p:nvPr>
        </p:nvSpPr>
        <p:spPr>
          <a:xfrm>
            <a:off x="381000" y="228600"/>
            <a:ext cx="8382000" cy="64008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now I stand and am judged for the hope of the promise made by God to our fathers. To this promise our twelve tribes, earnestly serving God night and day, hope to attain. For this hope's sake, King Agrippa, I am accused by the Jews. Why should it be thought incredible by you that God raises the dead?</a:t>
            </a:r>
            <a:r>
              <a:rPr lang="en-US" sz="49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49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Acts 26:6-8</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7" name="Title 1"/>
          <p:cNvSpPr txBox="1">
            <a:spLocks/>
          </p:cNvSpPr>
          <p:nvPr/>
        </p:nvSpPr>
        <p:spPr>
          <a:xfrm>
            <a:off x="1219200" y="10668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415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endParaRPr>
          </a:p>
        </p:txBody>
      </p:sp>
      <p:sp>
        <p:nvSpPr>
          <p:cNvPr id="8" name="Title 1"/>
          <p:cNvSpPr txBox="1">
            <a:spLocks/>
          </p:cNvSpPr>
          <p:nvPr/>
        </p:nvSpPr>
        <p:spPr>
          <a:xfrm>
            <a:off x="1828800" y="35052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4150"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endParaRPr>
          </a:p>
        </p:txBody>
      </p:sp>
      <p:sp>
        <p:nvSpPr>
          <p:cNvPr id="4" name="Title 1"/>
          <p:cNvSpPr txBox="1">
            <a:spLocks/>
          </p:cNvSpPr>
          <p:nvPr/>
        </p:nvSpPr>
        <p:spPr>
          <a:xfrm>
            <a:off x="4419600" y="28956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15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9" name="Rectangle 2">
            <a:extLst>
              <a:ext uri="{FF2B5EF4-FFF2-40B4-BE49-F238E27FC236}">
                <a16:creationId xmlns:a16="http://schemas.microsoft.com/office/drawing/2014/main" id="{6118E711-BBB7-42E6-A307-A3864480F3F8}"/>
              </a:ext>
            </a:extLst>
          </p:cNvPr>
          <p:cNvSpPr txBox="1">
            <a:spLocks noChangeArrowheads="1"/>
          </p:cNvSpPr>
          <p:nvPr/>
        </p:nvSpPr>
        <p:spPr bwMode="auto">
          <a:xfrm>
            <a:off x="1528234" y="1182281"/>
            <a:ext cx="4949839" cy="76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hope of the promise</a:t>
            </a:r>
          </a:p>
        </p:txBody>
      </p:sp>
    </p:spTree>
    <p:extLst>
      <p:ext uri="{BB962C8B-B14F-4D97-AF65-F5344CB8AC3E}">
        <p14:creationId xmlns:p14="http://schemas.microsoft.com/office/powerpoint/2010/main" val="23955588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600"/>
                                        <p:tgtEl>
                                          <p:spTgt spid="2"/>
                                        </p:tgtEl>
                                      </p:cBhvr>
                                    </p:animEffect>
                                  </p:childTnLst>
                                </p:cTn>
                              </p:par>
                            </p:childTnLst>
                          </p:cTn>
                        </p:par>
                        <p:par>
                          <p:cTn id="8" fill="hold">
                            <p:stCondLst>
                              <p:cond delay="6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
                                        <p:tgtEl>
                                          <p:spTgt spid="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
                                        <p:tgtEl>
                                          <p:spTgt spid="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par>
                                <p:cTn id="33" presetID="6" presetClass="emph" presetSubtype="0" fill="hold" grpId="2" nodeType="withEffect">
                                  <p:stCondLst>
                                    <p:cond delay="0"/>
                                  </p:stCondLst>
                                  <p:childTnLst>
                                    <p:animScale>
                                      <p:cBhvr>
                                        <p:cTn id="34" dur="1750" fill="hold"/>
                                        <p:tgtEl>
                                          <p:spTgt spid="4"/>
                                        </p:tgtEl>
                                      </p:cBhvr>
                                      <p:by x="109000" y="109000"/>
                                    </p:animScale>
                                  </p:childTnLst>
                                </p:cTn>
                              </p:par>
                              <p:par>
                                <p:cTn id="35" presetID="6" presetClass="emph" presetSubtype="0" fill="hold" grpId="2" nodeType="withEffect">
                                  <p:stCondLst>
                                    <p:cond delay="0"/>
                                  </p:stCondLst>
                                  <p:childTnLst>
                                    <p:animScale>
                                      <p:cBhvr>
                                        <p:cTn id="36" dur="1750" fill="hold"/>
                                        <p:tgtEl>
                                          <p:spTgt spid="7"/>
                                        </p:tgtEl>
                                      </p:cBhvr>
                                      <p:by x="109000" y="109000"/>
                                    </p:animScale>
                                  </p:childTnLst>
                                </p:cTn>
                              </p:par>
                              <p:par>
                                <p:cTn id="37" presetID="6" presetClass="emph" presetSubtype="0" fill="hold" grpId="2" nodeType="withEffect">
                                  <p:stCondLst>
                                    <p:cond delay="0"/>
                                  </p:stCondLst>
                                  <p:childTnLst>
                                    <p:animScale>
                                      <p:cBhvr>
                                        <p:cTn id="38" dur="1750" fill="hold"/>
                                        <p:tgtEl>
                                          <p:spTgt spid="8"/>
                                        </p:tgtEl>
                                      </p:cBhvr>
                                      <p:by x="109000" y="109000"/>
                                    </p:animScale>
                                  </p:childTnLst>
                                </p:cTn>
                              </p:par>
                              <p:par>
                                <p:cTn id="39" presetID="0" presetClass="path" presetSubtype="0" accel="50000" decel="50000" fill="hold" grpId="3" nodeType="withEffect">
                                  <p:stCondLst>
                                    <p:cond delay="0"/>
                                  </p:stCondLst>
                                  <p:childTnLst>
                                    <p:animMotion origin="layout" path="M 1.11022E-16 -4.44444E-6 L -0.31493 -0.0324 " pathEditMode="relative" rAng="0" ptsTypes="AA">
                                      <p:cBhvr>
                                        <p:cTn id="40" dur="1750" fill="hold"/>
                                        <p:tgtEl>
                                          <p:spTgt spid="4"/>
                                        </p:tgtEl>
                                        <p:attrNameLst>
                                          <p:attrName>ppt_x</p:attrName>
                                          <p:attrName>ppt_y</p:attrName>
                                        </p:attrNameLst>
                                      </p:cBhvr>
                                      <p:rCtr x="-15747" y="-1620"/>
                                    </p:animMotion>
                                  </p:childTnLst>
                                </p:cTn>
                              </p:par>
                              <p:par>
                                <p:cTn id="41" presetID="0" presetClass="path" presetSubtype="0" accel="50000" decel="50000" fill="hold" grpId="3" nodeType="withEffect">
                                  <p:stCondLst>
                                    <p:cond delay="0"/>
                                  </p:stCondLst>
                                  <p:childTnLst>
                                    <p:animMotion origin="layout" path="M -3.33333E-6 2.22222E-6 L 0.04306 0.23588 " pathEditMode="relative" rAng="0" ptsTypes="AA">
                                      <p:cBhvr>
                                        <p:cTn id="42" dur="1750" fill="hold"/>
                                        <p:tgtEl>
                                          <p:spTgt spid="7"/>
                                        </p:tgtEl>
                                        <p:attrNameLst>
                                          <p:attrName>ppt_x</p:attrName>
                                          <p:attrName>ppt_y</p:attrName>
                                        </p:attrNameLst>
                                      </p:cBhvr>
                                      <p:rCtr x="2153" y="11782"/>
                                    </p:animMotion>
                                  </p:childTnLst>
                                </p:cTn>
                              </p:par>
                              <p:par>
                                <p:cTn id="43" presetID="0" presetClass="path" presetSubtype="0" accel="50000" decel="50000" fill="hold" grpId="3" nodeType="withEffect">
                                  <p:stCondLst>
                                    <p:cond delay="0"/>
                                  </p:stCondLst>
                                  <p:childTnLst>
                                    <p:animMotion origin="layout" path="M 3.33333E-6 -3.33333E-6 L -0.03039 -0.12176 " pathEditMode="relative" rAng="0" ptsTypes="AA">
                                      <p:cBhvr>
                                        <p:cTn id="44" dur="1750" fill="hold"/>
                                        <p:tgtEl>
                                          <p:spTgt spid="8"/>
                                        </p:tgtEl>
                                        <p:attrNameLst>
                                          <p:attrName>ppt_x</p:attrName>
                                          <p:attrName>ppt_y</p:attrName>
                                        </p:attrNameLst>
                                      </p:cBhvr>
                                      <p:rCtr x="-1528" y="-6088"/>
                                    </p:animMotion>
                                  </p:childTnLst>
                                </p:cTn>
                              </p:par>
                              <p:par>
                                <p:cTn id="45" presetID="10" presetClass="exit" presetSubtype="0" fill="hold" grpId="1" nodeType="withEffect">
                                  <p:stCondLst>
                                    <p:cond delay="0"/>
                                  </p:stCondLst>
                                  <p:childTnLst>
                                    <p:animEffect transition="out" filter="fade">
                                      <p:cBhvr>
                                        <p:cTn id="46" dur="1250"/>
                                        <p:tgtEl>
                                          <p:spTgt spid="2"/>
                                        </p:tgtEl>
                                      </p:cBhvr>
                                    </p:animEffect>
                                    <p:set>
                                      <p:cBhvr>
                                        <p:cTn id="47" dur="1" fill="hold">
                                          <p:stCondLst>
                                            <p:cond delay="1249"/>
                                          </p:stCondLst>
                                        </p:cTn>
                                        <p:tgtEl>
                                          <p:spTgt spid="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1750"/>
                            </p:stCondLst>
                            <p:childTnLst>
                              <p:par>
                                <p:cTn id="55" presetID="10" presetClass="exit" presetSubtype="0" fill="hold" grpId="0" nodeType="afterEffect">
                                  <p:stCondLst>
                                    <p:cond delay="0"/>
                                  </p:stCondLst>
                                  <p:childTnLst>
                                    <p:animEffect transition="out" filter="fade">
                                      <p:cBhvr>
                                        <p:cTn id="56" dur="250"/>
                                        <p:tgtEl>
                                          <p:spTgt spid="7"/>
                                        </p:tgtEl>
                                      </p:cBhvr>
                                    </p:animEffect>
                                    <p:set>
                                      <p:cBhvr>
                                        <p:cTn id="57" dur="1" fill="hold">
                                          <p:stCondLst>
                                            <p:cond delay="24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250"/>
                                        <p:tgtEl>
                                          <p:spTgt spid="8"/>
                                        </p:tgtEl>
                                      </p:cBhvr>
                                    </p:animEffect>
                                    <p:set>
                                      <p:cBhvr>
                                        <p:cTn id="60"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2" grpId="0"/>
      <p:bldP spid="2" grpId="1"/>
      <p:bldP spid="7" grpId="0"/>
      <p:bldP spid="7" grpId="1"/>
      <p:bldP spid="7" grpId="2"/>
      <p:bldP spid="7" grpId="3"/>
      <p:bldP spid="8" grpId="0"/>
      <p:bldP spid="8" grpId="1"/>
      <p:bldP spid="8" grpId="2"/>
      <p:bldP spid="8" grpId="3"/>
      <p:bldP spid="4" grpId="0"/>
      <p:bldP spid="4" grpId="1"/>
      <p:bldP spid="4" grpId="2"/>
      <p:bldP spid="4" grpId="3"/>
      <p:bldP spid="9" grpId="0"/>
      <p:bldP spid="9"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020" b="28923"/>
          <a:stretch/>
        </p:blipFill>
        <p:spPr>
          <a:xfrm>
            <a:off x="-10584" y="0"/>
            <a:ext cx="9154584" cy="6858000"/>
          </a:xfrm>
          <a:prstGeom prst="rect">
            <a:avLst/>
          </a:prstGeom>
        </p:spPr>
      </p:pic>
      <p:sp>
        <p:nvSpPr>
          <p:cNvPr id="6" name="Title 1"/>
          <p:cNvSpPr txBox="1">
            <a:spLocks/>
          </p:cNvSpPr>
          <p:nvPr/>
        </p:nvSpPr>
        <p:spPr>
          <a:xfrm>
            <a:off x="6332002" y="2728451"/>
            <a:ext cx="2489991"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rPr>
              <a:t>grace</a:t>
            </a:r>
          </a:p>
        </p:txBody>
      </p:sp>
      <p:sp>
        <p:nvSpPr>
          <p:cNvPr id="7" name="Title 1"/>
          <p:cNvSpPr txBox="1">
            <a:spLocks/>
          </p:cNvSpPr>
          <p:nvPr/>
        </p:nvSpPr>
        <p:spPr>
          <a:xfrm>
            <a:off x="3409335" y="3276600"/>
            <a:ext cx="467280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FF00"/>
                  </a:solidFill>
                  <a:prstDash val="solid"/>
                </a:ln>
                <a:solidFill>
                  <a:srgbClr val="00FF00"/>
                </a:solidFill>
              </a:rPr>
              <a:t>brought to you</a:t>
            </a:r>
          </a:p>
        </p:txBody>
      </p:sp>
      <p:sp>
        <p:nvSpPr>
          <p:cNvPr id="2" name="Title 1"/>
          <p:cNvSpPr>
            <a:spLocks noGrp="1"/>
          </p:cNvSpPr>
          <p:nvPr>
            <p:ph type="title"/>
          </p:nvPr>
        </p:nvSpPr>
        <p:spPr>
          <a:xfrm>
            <a:off x="609600" y="1371600"/>
            <a:ext cx="7924800" cy="4267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Therefore gird up the loins of your mind, be sober, and rest your hope fully upon the grace that is to be brought to you at the revelation of Jesus Christ;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Peter 1:13</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1600200" y="26670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2">
            <a:extLst>
              <a:ext uri="{FF2B5EF4-FFF2-40B4-BE49-F238E27FC236}">
                <a16:creationId xmlns:a16="http://schemas.microsoft.com/office/drawing/2014/main" id="{31A98AB4-B307-44E3-B162-52DA8581EED4}"/>
              </a:ext>
            </a:extLst>
          </p:cNvPr>
          <p:cNvSpPr txBox="1">
            <a:spLocks noChangeArrowheads="1"/>
          </p:cNvSpPr>
          <p:nvPr/>
        </p:nvSpPr>
        <p:spPr bwMode="auto">
          <a:xfrm>
            <a:off x="6582697" y="2789688"/>
            <a:ext cx="200585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grace</a:t>
            </a:r>
          </a:p>
        </p:txBody>
      </p:sp>
      <p:sp>
        <p:nvSpPr>
          <p:cNvPr id="9" name="Rectangle 2">
            <a:extLst>
              <a:ext uri="{FF2B5EF4-FFF2-40B4-BE49-F238E27FC236}">
                <a16:creationId xmlns:a16="http://schemas.microsoft.com/office/drawing/2014/main" id="{CB52387C-A905-49D7-A617-A3F1B2E69FAB}"/>
              </a:ext>
            </a:extLst>
          </p:cNvPr>
          <p:cNvSpPr txBox="1">
            <a:spLocks noChangeArrowheads="1"/>
          </p:cNvSpPr>
          <p:nvPr/>
        </p:nvSpPr>
        <p:spPr bwMode="auto">
          <a:xfrm>
            <a:off x="3677358" y="3459412"/>
            <a:ext cx="4159217" cy="76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brought to you</a:t>
            </a:r>
          </a:p>
        </p:txBody>
      </p:sp>
      <p:sp>
        <p:nvSpPr>
          <p:cNvPr id="10" name="Title 1">
            <a:extLst>
              <a:ext uri="{FF2B5EF4-FFF2-40B4-BE49-F238E27FC236}">
                <a16:creationId xmlns:a16="http://schemas.microsoft.com/office/drawing/2014/main" id="{A0F18380-1B6F-49DD-831D-1BA4101E5E83}"/>
              </a:ext>
            </a:extLst>
          </p:cNvPr>
          <p:cNvSpPr txBox="1">
            <a:spLocks/>
          </p:cNvSpPr>
          <p:nvPr/>
        </p:nvSpPr>
        <p:spPr>
          <a:xfrm>
            <a:off x="4819134" y="4156097"/>
            <a:ext cx="3448565" cy="71117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Jesus Christ</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2" name="Rectangle 9">
            <a:extLst>
              <a:ext uri="{FF2B5EF4-FFF2-40B4-BE49-F238E27FC236}">
                <a16:creationId xmlns:a16="http://schemas.microsoft.com/office/drawing/2014/main" id="{FBA7435E-A4D4-4AD5-B2E4-984EE0DC39B1}"/>
              </a:ext>
            </a:extLst>
          </p:cNvPr>
          <p:cNvSpPr>
            <a:spLocks noChangeArrowheads="1"/>
          </p:cNvSpPr>
          <p:nvPr/>
        </p:nvSpPr>
        <p:spPr bwMode="auto">
          <a:xfrm>
            <a:off x="2350192" y="644534"/>
            <a:ext cx="320432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50" b="1" i="0"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rPr>
              <a:t>Jesus</a:t>
            </a:r>
            <a:r>
              <a:rPr kumimoji="0" lang="en-US" sz="5200" b="1" i="0"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rPr>
              <a:t> </a:t>
            </a:r>
            <a:r>
              <a:rPr kumimoji="0" lang="en-US" sz="4450" b="1" i="0"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rPr>
              <a:t>Christ</a:t>
            </a:r>
            <a:endParaRPr kumimoji="0" lang="en-US" sz="4450" b="1" i="1"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endParaRPr>
          </a:p>
        </p:txBody>
      </p:sp>
      <p:sp>
        <p:nvSpPr>
          <p:cNvPr id="11" name="Title 1" hidden="1">
            <a:extLst>
              <a:ext uri="{FF2B5EF4-FFF2-40B4-BE49-F238E27FC236}">
                <a16:creationId xmlns:a16="http://schemas.microsoft.com/office/drawing/2014/main" id="{531EF1DB-68B0-4783-A028-70D7576ABB11}"/>
              </a:ext>
            </a:extLst>
          </p:cNvPr>
          <p:cNvSpPr txBox="1">
            <a:spLocks/>
          </p:cNvSpPr>
          <p:nvPr/>
        </p:nvSpPr>
        <p:spPr>
          <a:xfrm>
            <a:off x="2372499" y="683848"/>
            <a:ext cx="3174140"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FF0000"/>
                </a:solidFill>
                <a:effectLst/>
              </a:rPr>
              <a:t>Jesus Christ</a:t>
            </a:r>
            <a:endParaRPr lang="en-US" b="1" i="1" spc="50" dirty="0">
              <a:ln w="11430">
                <a:noFill/>
              </a:ln>
              <a:solidFill>
                <a:srgbClr val="FF0000"/>
              </a:solidFill>
              <a:effectLst/>
            </a:endParaRPr>
          </a:p>
        </p:txBody>
      </p:sp>
    </p:spTree>
    <p:extLst>
      <p:ext uri="{BB962C8B-B14F-4D97-AF65-F5344CB8AC3E}">
        <p14:creationId xmlns:p14="http://schemas.microsoft.com/office/powerpoint/2010/main" val="222891426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1" presetClass="entr" presetSubtype="4" fill="hold" grpId="3"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4)">
                                      <p:cBhvr>
                                        <p:cTn id="11" dur="1000"/>
                                        <p:tgtEl>
                                          <p:spTgt spid="2"/>
                                        </p:tgtEl>
                                      </p:cBhvr>
                                    </p:animEffect>
                                  </p:childTnLst>
                                </p:cTn>
                              </p:par>
                              <p:par>
                                <p:cTn id="12" presetID="0" presetClass="path" presetSubtype="0" accel="50000" decel="50000" fill="hold" grpId="2" nodeType="withEffect">
                                  <p:stCondLst>
                                    <p:cond delay="0"/>
                                  </p:stCondLst>
                                  <p:childTnLst>
                                    <p:animMotion origin="layout" path="M 0 1.70213E-6 L 0.04809 -0.07724 " pathEditMode="relative" rAng="0" ptsTypes="AA">
                                      <p:cBhvr>
                                        <p:cTn id="13" dur="1000" spd="-100000" fill="hold"/>
                                        <p:tgtEl>
                                          <p:spTgt spid="2"/>
                                        </p:tgtEl>
                                        <p:attrNameLst>
                                          <p:attrName>ppt_x</p:attrName>
                                          <p:attrName>ppt_y</p:attrName>
                                        </p:attrNameLst>
                                      </p:cBhvr>
                                      <p:rCtr x="2396" y="-3862"/>
                                    </p:animMotion>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400"/>
                                  </p:stCondLst>
                                  <p:childTnLst>
                                    <p:set>
                                      <p:cBhvr override="childStyle">
                                        <p:cTn id="32" dur="500" fill="hold"/>
                                        <p:tgtEl>
                                          <p:spTgt spid="7"/>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42" presetClass="path" presetSubtype="0" accel="50000" decel="50000" fill="hold" grpId="2" nodeType="withEffect">
                                  <p:stCondLst>
                                    <p:cond delay="0"/>
                                  </p:stCondLst>
                                  <p:childTnLst>
                                    <p:animMotion origin="layout" path="M 5E-6 -3.7037E-7 L -0.28264 -0.50764 " pathEditMode="relative" rAng="0" ptsTypes="AA">
                                      <p:cBhvr>
                                        <p:cTn id="42" dur="2000" fill="hold"/>
                                        <p:tgtEl>
                                          <p:spTgt spid="10"/>
                                        </p:tgtEl>
                                        <p:attrNameLst>
                                          <p:attrName>ppt_x</p:attrName>
                                          <p:attrName>ppt_y</p:attrName>
                                        </p:attrNameLst>
                                      </p:cBhvr>
                                      <p:rCtr x="-14132" y="-25394"/>
                                    </p:animMotion>
                                  </p:childTnLst>
                                </p:cTn>
                              </p:par>
                              <p:par>
                                <p:cTn id="43" presetID="0" presetClass="entr" presetSubtype="0" fill="hold" grpId="0" nodeType="withEffect">
                                  <p:stCondLst>
                                    <p:cond delay="1750"/>
                                  </p:stCondLst>
                                  <p:iterate type="lt">
                                    <p:tmPct val="10000"/>
                                  </p:iterate>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stCondLst>
                                            <p:cond delay="0"/>
                                          </p:stCondLst>
                                        </p:cTn>
                                        <p:tgtEl>
                                          <p:spTgt spid="12"/>
                                        </p:tgtEl>
                                      </p:cBhvr>
                                    </p:animEffect>
                                    <p:anim to="" calcmode="lin" valueType="num">
                                      <p:cBhvr>
                                        <p:cTn id="4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8" fill="hold">
                            <p:stCondLst>
                              <p:cond delay="27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1"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0" presetClass="path" presetSubtype="0" accel="50000" decel="50000" fill="hold" grpId="2" nodeType="withEffect">
                                  <p:stCondLst>
                                    <p:cond delay="0"/>
                                  </p:stCondLst>
                                  <p:childTnLst>
                                    <p:animMotion origin="layout" path="M 0 -1.11111E-6 L 0.03767 0.08102 " pathEditMode="relative" rAng="0" ptsTypes="AA">
                                      <p:cBhvr>
                                        <p:cTn id="58" dur="2000" fill="hold"/>
                                        <p:tgtEl>
                                          <p:spTgt spid="4"/>
                                        </p:tgtEl>
                                        <p:attrNameLst>
                                          <p:attrName>ppt_x</p:attrName>
                                          <p:attrName>ppt_y</p:attrName>
                                        </p:attrNameLst>
                                      </p:cBhvr>
                                      <p:rCtr x="1875" y="4051"/>
                                    </p:animMotion>
                                  </p:childTnLst>
                                </p:cTn>
                              </p:par>
                              <p:par>
                                <p:cTn id="59" presetID="10" presetClass="exit" presetSubtype="0" fill="hold" grpId="1" nodeType="withEffect">
                                  <p:stCondLst>
                                    <p:cond delay="0"/>
                                  </p:stCondLst>
                                  <p:childTnLst>
                                    <p:animEffect transition="out" filter="fade">
                                      <p:cBhvr>
                                        <p:cTn id="60" dur="1750"/>
                                        <p:tgtEl>
                                          <p:spTgt spid="2"/>
                                        </p:tgtEl>
                                      </p:cBhvr>
                                    </p:animEffect>
                                    <p:set>
                                      <p:cBhvr>
                                        <p:cTn id="61" dur="1" fill="hold">
                                          <p:stCondLst>
                                            <p:cond delay="1749"/>
                                          </p:stCondLst>
                                        </p:cTn>
                                        <p:tgtEl>
                                          <p:spTgt spid="2"/>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47" presetClass="exit" presetSubtype="0" fill="hold" grpId="2" nodeType="withEffect">
                                  <p:stCondLst>
                                    <p:cond delay="750"/>
                                  </p:stCondLst>
                                  <p:iterate type="lt">
                                    <p:tmPct val="0"/>
                                  </p:iterate>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0"/>
                                        <p:tgtEl>
                                          <p:spTgt spid="12"/>
                                        </p:tgtEl>
                                        <p:attrNameLst>
                                          <p:attrName>ppt_y</p:attrName>
                                        </p:attrNameLst>
                                      </p:cBhvr>
                                      <p:tavLst>
                                        <p:tav tm="0">
                                          <p:val>
                                            <p:strVal val="ppt_y"/>
                                          </p:val>
                                        </p:tav>
                                        <p:tav tm="100000">
                                          <p:val>
                                            <p:strVal val="ppt_y-.1"/>
                                          </p:val>
                                        </p:tav>
                                      </p:tavLst>
                                    </p:anim>
                                    <p:set>
                                      <p:cBhvr>
                                        <p:cTn id="8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2" grpId="2"/>
      <p:bldP spid="2" grpId="3"/>
      <p:bldP spid="4" grpId="0"/>
      <p:bldP spid="4" grpId="1"/>
      <p:bldP spid="4" grpId="2"/>
      <p:bldP spid="8" grpId="0"/>
      <p:bldP spid="8" grpId="1"/>
      <p:bldP spid="9" grpId="0"/>
      <p:bldP spid="9" grpId="1"/>
      <p:bldP spid="10" grpId="0"/>
      <p:bldP spid="10" grpId="1"/>
      <p:bldP spid="10" grpId="2"/>
      <p:bldP spid="12" grpId="0"/>
      <p:bldP spid="12" grpId="1"/>
      <p:bldP spid="12" grpId="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826" b="2174"/>
          <a:stretch/>
        </p:blipFill>
        <p:spPr>
          <a:xfrm>
            <a:off x="1" y="0"/>
            <a:ext cx="9144000" cy="6858000"/>
          </a:xfrm>
          <a:prstGeom prst="rect">
            <a:avLst/>
          </a:prstGeom>
        </p:spPr>
      </p:pic>
      <p:sp>
        <p:nvSpPr>
          <p:cNvPr id="5" name="Title 1"/>
          <p:cNvSpPr txBox="1">
            <a:spLocks/>
          </p:cNvSpPr>
          <p:nvPr/>
        </p:nvSpPr>
        <p:spPr>
          <a:xfrm>
            <a:off x="1804191" y="3235770"/>
            <a:ext cx="4672809" cy="10314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FF00"/>
                  </a:solidFill>
                  <a:prstDash val="solid"/>
                </a:ln>
                <a:solidFill>
                  <a:srgbClr val="00FF00"/>
                </a:solidFill>
              </a:rPr>
              <a:t>hope by grace</a:t>
            </a:r>
          </a:p>
        </p:txBody>
      </p:sp>
      <p:sp>
        <p:nvSpPr>
          <p:cNvPr id="2" name="!!Morph"/>
          <p:cNvSpPr>
            <a:spLocks noGrp="1"/>
          </p:cNvSpPr>
          <p:nvPr>
            <p:ph type="title"/>
          </p:nvPr>
        </p:nvSpPr>
        <p:spPr>
          <a:xfrm>
            <a:off x="381000" y="457200"/>
            <a:ext cx="8382000" cy="5867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Now may our Lord Jesus Christ Himself, and our God and Father, who has loved us and given us everlasting consolation and    good hope by grace, comfort   your hearts and establish you      in every good word and work.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2</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nd</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Thessalonians 2:16-17 </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Hope"/>
          <p:cNvSpPr txBox="1">
            <a:spLocks/>
          </p:cNvSpPr>
          <p:nvPr/>
        </p:nvSpPr>
        <p:spPr>
          <a:xfrm>
            <a:off x="1905000" y="32004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2">
            <a:extLst>
              <a:ext uri="{FF2B5EF4-FFF2-40B4-BE49-F238E27FC236}">
                <a16:creationId xmlns:a16="http://schemas.microsoft.com/office/drawing/2014/main" id="{AFD05824-68DD-443A-8B28-1A5BF4F38696}"/>
              </a:ext>
            </a:extLst>
          </p:cNvPr>
          <p:cNvSpPr txBox="1">
            <a:spLocks noChangeArrowheads="1"/>
          </p:cNvSpPr>
          <p:nvPr/>
        </p:nvSpPr>
        <p:spPr bwMode="auto">
          <a:xfrm>
            <a:off x="2135347" y="3345742"/>
            <a:ext cx="40191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hope by grace</a:t>
            </a:r>
          </a:p>
        </p:txBody>
      </p:sp>
      <p:sp>
        <p:nvSpPr>
          <p:cNvPr id="7" name="Title 1"/>
          <p:cNvSpPr txBox="1">
            <a:spLocks/>
          </p:cNvSpPr>
          <p:nvPr/>
        </p:nvSpPr>
        <p:spPr>
          <a:xfrm>
            <a:off x="3581400" y="3238500"/>
            <a:ext cx="10668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chemeClr val="bg1"/>
                </a:solidFill>
                <a:effectLst>
                  <a:glow rad="38100">
                    <a:schemeClr val="tx1"/>
                  </a:glow>
                  <a:outerShdw blurRad="76200" dist="50800" dir="5400000" algn="tl" rotWithShape="0">
                    <a:srgbClr val="000000">
                      <a:alpha val="65000"/>
                    </a:srgbClr>
                  </a:outerShdw>
                </a:effectLst>
              </a:rPr>
              <a:t>by</a:t>
            </a:r>
            <a:endParaRPr lang="en-US" b="1" i="1" spc="50" dirty="0">
              <a:ln w="11430"/>
              <a:solidFill>
                <a:schemeClr val="bg1"/>
              </a:solidFill>
              <a:effectLst>
                <a:glow rad="38100">
                  <a:schemeClr val="tx1"/>
                </a:glo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par>
                                <p:cTn id="11" presetID="0" presetClass="path" presetSubtype="0" accel="50000" decel="50000" fill="hold" grpId="2" nodeType="withEffect">
                                  <p:stCondLst>
                                    <p:cond delay="0"/>
                                  </p:stCondLst>
                                  <p:childTnLst>
                                    <p:animMotion origin="layout" path="M 0 0 L 0.15 -0.0111 " pathEditMode="relative" ptsTypes="AA">
                                      <p:cBhvr>
                                        <p:cTn id="12" dur="1250" spd="-100000" fill="hold"/>
                                        <p:tgtEl>
                                          <p:spTgt spid="2"/>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3" presetClass="entr" presetSubtype="16" fill="hold" grpId="1" nodeType="withEffect">
                                  <p:stCondLst>
                                    <p:cond delay="4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2"/>
      <p:bldP spid="8" grpId="0"/>
      <p:bldP spid="7"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826" b="2174"/>
          <a:stretch/>
        </p:blipFill>
        <p:spPr>
          <a:xfrm>
            <a:off x="1" y="0"/>
            <a:ext cx="9144000" cy="6858000"/>
          </a:xfrm>
          <a:prstGeom prst="rect">
            <a:avLst/>
          </a:prstGeom>
        </p:spPr>
      </p:pic>
      <p:sp>
        <p:nvSpPr>
          <p:cNvPr id="12" name="!!Morph">
            <a:extLst>
              <a:ext uri="{FF2B5EF4-FFF2-40B4-BE49-F238E27FC236}">
                <a16:creationId xmlns:a16="http://schemas.microsoft.com/office/drawing/2014/main" id="{669E3EB8-4A9F-4B49-98A7-2BC923478E49}"/>
              </a:ext>
            </a:extLst>
          </p:cNvPr>
          <p:cNvSpPr/>
          <p:nvPr/>
        </p:nvSpPr>
        <p:spPr>
          <a:xfrm>
            <a:off x="5396523" y="2616815"/>
            <a:ext cx="1377965" cy="1435462"/>
          </a:xfrm>
          <a:custGeom>
            <a:avLst/>
            <a:gdLst>
              <a:gd name="connsiteX0" fmla="*/ 738554 w 1367692"/>
              <a:gd name="connsiteY0" fmla="*/ 234461 h 1422400"/>
              <a:gd name="connsiteX1" fmla="*/ 656492 w 1367692"/>
              <a:gd name="connsiteY1" fmla="*/ 89877 h 1422400"/>
              <a:gd name="connsiteX2" fmla="*/ 547077 w 1367692"/>
              <a:gd name="connsiteY2" fmla="*/ 23446 h 1422400"/>
              <a:gd name="connsiteX3" fmla="*/ 418123 w 1367692"/>
              <a:gd name="connsiteY3" fmla="*/ 0 h 1422400"/>
              <a:gd name="connsiteX4" fmla="*/ 222739 w 1367692"/>
              <a:gd name="connsiteY4" fmla="*/ 66431 h 1422400"/>
              <a:gd name="connsiteX5" fmla="*/ 101600 w 1367692"/>
              <a:gd name="connsiteY5" fmla="*/ 171938 h 1422400"/>
              <a:gd name="connsiteX6" fmla="*/ 35169 w 1367692"/>
              <a:gd name="connsiteY6" fmla="*/ 312615 h 1422400"/>
              <a:gd name="connsiteX7" fmla="*/ 0 w 1367692"/>
              <a:gd name="connsiteY7" fmla="*/ 484554 h 1422400"/>
              <a:gd name="connsiteX8" fmla="*/ 19539 w 1367692"/>
              <a:gd name="connsiteY8" fmla="*/ 648677 h 1422400"/>
              <a:gd name="connsiteX9" fmla="*/ 74246 w 1367692"/>
              <a:gd name="connsiteY9" fmla="*/ 812800 h 1422400"/>
              <a:gd name="connsiteX10" fmla="*/ 179754 w 1367692"/>
              <a:gd name="connsiteY10" fmla="*/ 1019908 h 1422400"/>
              <a:gd name="connsiteX11" fmla="*/ 527539 w 1367692"/>
              <a:gd name="connsiteY11" fmla="*/ 1422400 h 1422400"/>
              <a:gd name="connsiteX12" fmla="*/ 738554 w 1367692"/>
              <a:gd name="connsiteY12" fmla="*/ 1305169 h 1422400"/>
              <a:gd name="connsiteX13" fmla="*/ 976923 w 1367692"/>
              <a:gd name="connsiteY13" fmla="*/ 1086338 h 1422400"/>
              <a:gd name="connsiteX14" fmla="*/ 1203569 w 1367692"/>
              <a:gd name="connsiteY14" fmla="*/ 855785 h 1422400"/>
              <a:gd name="connsiteX15" fmla="*/ 1320800 w 1367692"/>
              <a:gd name="connsiteY15" fmla="*/ 664308 h 1422400"/>
              <a:gd name="connsiteX16" fmla="*/ 1367692 w 1367692"/>
              <a:gd name="connsiteY16" fmla="*/ 453292 h 1422400"/>
              <a:gd name="connsiteX17" fmla="*/ 1336431 w 1367692"/>
              <a:gd name="connsiteY17" fmla="*/ 293077 h 1422400"/>
              <a:gd name="connsiteX18" fmla="*/ 1238739 w 1367692"/>
              <a:gd name="connsiteY18" fmla="*/ 144585 h 1422400"/>
              <a:gd name="connsiteX19" fmla="*/ 1098062 w 1367692"/>
              <a:gd name="connsiteY19" fmla="*/ 70338 h 1422400"/>
              <a:gd name="connsiteX20" fmla="*/ 953477 w 1367692"/>
              <a:gd name="connsiteY20" fmla="*/ 85969 h 1422400"/>
              <a:gd name="connsiteX21" fmla="*/ 859692 w 1367692"/>
              <a:gd name="connsiteY21" fmla="*/ 136769 h 1422400"/>
              <a:gd name="connsiteX22" fmla="*/ 797169 w 1367692"/>
              <a:gd name="connsiteY22" fmla="*/ 191477 h 1422400"/>
              <a:gd name="connsiteX23" fmla="*/ 738554 w 1367692"/>
              <a:gd name="connsiteY23" fmla="*/ 234461 h 1422400"/>
              <a:gd name="connsiteX0" fmla="*/ 738554 w 1367692"/>
              <a:gd name="connsiteY0" fmla="*/ 234461 h 1422400"/>
              <a:gd name="connsiteX1" fmla="*/ 656492 w 1367692"/>
              <a:gd name="connsiteY1" fmla="*/ 89877 h 1422400"/>
              <a:gd name="connsiteX2" fmla="*/ 547077 w 1367692"/>
              <a:gd name="connsiteY2" fmla="*/ 23446 h 1422400"/>
              <a:gd name="connsiteX3" fmla="*/ 418123 w 1367692"/>
              <a:gd name="connsiteY3" fmla="*/ 0 h 1422400"/>
              <a:gd name="connsiteX4" fmla="*/ 222739 w 1367692"/>
              <a:gd name="connsiteY4" fmla="*/ 66431 h 1422400"/>
              <a:gd name="connsiteX5" fmla="*/ 101600 w 1367692"/>
              <a:gd name="connsiteY5" fmla="*/ 171938 h 1422400"/>
              <a:gd name="connsiteX6" fmla="*/ 35169 w 1367692"/>
              <a:gd name="connsiteY6" fmla="*/ 312615 h 1422400"/>
              <a:gd name="connsiteX7" fmla="*/ 0 w 1367692"/>
              <a:gd name="connsiteY7" fmla="*/ 484554 h 1422400"/>
              <a:gd name="connsiteX8" fmla="*/ 19539 w 1367692"/>
              <a:gd name="connsiteY8" fmla="*/ 648677 h 1422400"/>
              <a:gd name="connsiteX9" fmla="*/ 74246 w 1367692"/>
              <a:gd name="connsiteY9" fmla="*/ 812800 h 1422400"/>
              <a:gd name="connsiteX10" fmla="*/ 179754 w 1367692"/>
              <a:gd name="connsiteY10" fmla="*/ 1019908 h 1422400"/>
              <a:gd name="connsiteX11" fmla="*/ 527539 w 1367692"/>
              <a:gd name="connsiteY11" fmla="*/ 1422400 h 1422400"/>
              <a:gd name="connsiteX12" fmla="*/ 738554 w 1367692"/>
              <a:gd name="connsiteY12" fmla="*/ 1305169 h 1422400"/>
              <a:gd name="connsiteX13" fmla="*/ 976923 w 1367692"/>
              <a:gd name="connsiteY13" fmla="*/ 1086338 h 1422400"/>
              <a:gd name="connsiteX14" fmla="*/ 1203569 w 1367692"/>
              <a:gd name="connsiteY14" fmla="*/ 855785 h 1422400"/>
              <a:gd name="connsiteX15" fmla="*/ 1320800 w 1367692"/>
              <a:gd name="connsiteY15" fmla="*/ 664308 h 1422400"/>
              <a:gd name="connsiteX16" fmla="*/ 1367692 w 1367692"/>
              <a:gd name="connsiteY16" fmla="*/ 453292 h 1422400"/>
              <a:gd name="connsiteX17" fmla="*/ 1336431 w 1367692"/>
              <a:gd name="connsiteY17" fmla="*/ 293077 h 1422400"/>
              <a:gd name="connsiteX18" fmla="*/ 1238739 w 1367692"/>
              <a:gd name="connsiteY18" fmla="*/ 144585 h 1422400"/>
              <a:gd name="connsiteX19" fmla="*/ 1098062 w 1367692"/>
              <a:gd name="connsiteY19" fmla="*/ 70338 h 1422400"/>
              <a:gd name="connsiteX20" fmla="*/ 953477 w 1367692"/>
              <a:gd name="connsiteY20" fmla="*/ 85969 h 1422400"/>
              <a:gd name="connsiteX21" fmla="*/ 859692 w 1367692"/>
              <a:gd name="connsiteY21" fmla="*/ 136769 h 1422400"/>
              <a:gd name="connsiteX22" fmla="*/ 797169 w 1367692"/>
              <a:gd name="connsiteY22" fmla="*/ 191477 h 1422400"/>
              <a:gd name="connsiteX23" fmla="*/ 738554 w 1367692"/>
              <a:gd name="connsiteY23" fmla="*/ 234461 h 1422400"/>
              <a:gd name="connsiteX0" fmla="*/ 738554 w 1367692"/>
              <a:gd name="connsiteY0" fmla="*/ 234461 h 1422400"/>
              <a:gd name="connsiteX1" fmla="*/ 656492 w 1367692"/>
              <a:gd name="connsiteY1" fmla="*/ 89877 h 1422400"/>
              <a:gd name="connsiteX2" fmla="*/ 547077 w 1367692"/>
              <a:gd name="connsiteY2" fmla="*/ 23446 h 1422400"/>
              <a:gd name="connsiteX3" fmla="*/ 418123 w 1367692"/>
              <a:gd name="connsiteY3" fmla="*/ 0 h 1422400"/>
              <a:gd name="connsiteX4" fmla="*/ 222739 w 1367692"/>
              <a:gd name="connsiteY4" fmla="*/ 66431 h 1422400"/>
              <a:gd name="connsiteX5" fmla="*/ 101600 w 1367692"/>
              <a:gd name="connsiteY5" fmla="*/ 171938 h 1422400"/>
              <a:gd name="connsiteX6" fmla="*/ 35169 w 1367692"/>
              <a:gd name="connsiteY6" fmla="*/ 312615 h 1422400"/>
              <a:gd name="connsiteX7" fmla="*/ 0 w 1367692"/>
              <a:gd name="connsiteY7" fmla="*/ 484554 h 1422400"/>
              <a:gd name="connsiteX8" fmla="*/ 19539 w 1367692"/>
              <a:gd name="connsiteY8" fmla="*/ 648677 h 1422400"/>
              <a:gd name="connsiteX9" fmla="*/ 74246 w 1367692"/>
              <a:gd name="connsiteY9" fmla="*/ 812800 h 1422400"/>
              <a:gd name="connsiteX10" fmla="*/ 179754 w 1367692"/>
              <a:gd name="connsiteY10" fmla="*/ 1019908 h 1422400"/>
              <a:gd name="connsiteX11" fmla="*/ 527539 w 1367692"/>
              <a:gd name="connsiteY11" fmla="*/ 1422400 h 1422400"/>
              <a:gd name="connsiteX12" fmla="*/ 738554 w 1367692"/>
              <a:gd name="connsiteY12" fmla="*/ 1305169 h 1422400"/>
              <a:gd name="connsiteX13" fmla="*/ 976923 w 1367692"/>
              <a:gd name="connsiteY13" fmla="*/ 1086338 h 1422400"/>
              <a:gd name="connsiteX14" fmla="*/ 1203569 w 1367692"/>
              <a:gd name="connsiteY14" fmla="*/ 855785 h 1422400"/>
              <a:gd name="connsiteX15" fmla="*/ 1320800 w 1367692"/>
              <a:gd name="connsiteY15" fmla="*/ 664308 h 1422400"/>
              <a:gd name="connsiteX16" fmla="*/ 1367692 w 1367692"/>
              <a:gd name="connsiteY16" fmla="*/ 453292 h 1422400"/>
              <a:gd name="connsiteX17" fmla="*/ 1336431 w 1367692"/>
              <a:gd name="connsiteY17" fmla="*/ 293077 h 1422400"/>
              <a:gd name="connsiteX18" fmla="*/ 1238739 w 1367692"/>
              <a:gd name="connsiteY18" fmla="*/ 144585 h 1422400"/>
              <a:gd name="connsiteX19" fmla="*/ 1098062 w 1367692"/>
              <a:gd name="connsiteY19" fmla="*/ 70338 h 1422400"/>
              <a:gd name="connsiteX20" fmla="*/ 953477 w 1367692"/>
              <a:gd name="connsiteY20" fmla="*/ 85969 h 1422400"/>
              <a:gd name="connsiteX21" fmla="*/ 859692 w 1367692"/>
              <a:gd name="connsiteY21" fmla="*/ 136769 h 1422400"/>
              <a:gd name="connsiteX22" fmla="*/ 797169 w 1367692"/>
              <a:gd name="connsiteY22" fmla="*/ 191477 h 1422400"/>
              <a:gd name="connsiteX23" fmla="*/ 738554 w 1367692"/>
              <a:gd name="connsiteY23" fmla="*/ 234461 h 1422400"/>
              <a:gd name="connsiteX0" fmla="*/ 738554 w 1367692"/>
              <a:gd name="connsiteY0" fmla="*/ 234461 h 1422400"/>
              <a:gd name="connsiteX1" fmla="*/ 656492 w 1367692"/>
              <a:gd name="connsiteY1" fmla="*/ 89877 h 1422400"/>
              <a:gd name="connsiteX2" fmla="*/ 547077 w 1367692"/>
              <a:gd name="connsiteY2" fmla="*/ 23446 h 1422400"/>
              <a:gd name="connsiteX3" fmla="*/ 418123 w 1367692"/>
              <a:gd name="connsiteY3" fmla="*/ 0 h 1422400"/>
              <a:gd name="connsiteX4" fmla="*/ 222739 w 1367692"/>
              <a:gd name="connsiteY4" fmla="*/ 66431 h 1422400"/>
              <a:gd name="connsiteX5" fmla="*/ 101600 w 1367692"/>
              <a:gd name="connsiteY5" fmla="*/ 171938 h 1422400"/>
              <a:gd name="connsiteX6" fmla="*/ 35169 w 1367692"/>
              <a:gd name="connsiteY6" fmla="*/ 312615 h 1422400"/>
              <a:gd name="connsiteX7" fmla="*/ 0 w 1367692"/>
              <a:gd name="connsiteY7" fmla="*/ 484554 h 1422400"/>
              <a:gd name="connsiteX8" fmla="*/ 19539 w 1367692"/>
              <a:gd name="connsiteY8" fmla="*/ 648677 h 1422400"/>
              <a:gd name="connsiteX9" fmla="*/ 74246 w 1367692"/>
              <a:gd name="connsiteY9" fmla="*/ 812800 h 1422400"/>
              <a:gd name="connsiteX10" fmla="*/ 179754 w 1367692"/>
              <a:gd name="connsiteY10" fmla="*/ 1019908 h 1422400"/>
              <a:gd name="connsiteX11" fmla="*/ 527539 w 1367692"/>
              <a:gd name="connsiteY11" fmla="*/ 1422400 h 1422400"/>
              <a:gd name="connsiteX12" fmla="*/ 738554 w 1367692"/>
              <a:gd name="connsiteY12" fmla="*/ 1305169 h 1422400"/>
              <a:gd name="connsiteX13" fmla="*/ 976923 w 1367692"/>
              <a:gd name="connsiteY13" fmla="*/ 1086338 h 1422400"/>
              <a:gd name="connsiteX14" fmla="*/ 1203569 w 1367692"/>
              <a:gd name="connsiteY14" fmla="*/ 855785 h 1422400"/>
              <a:gd name="connsiteX15" fmla="*/ 1320800 w 1367692"/>
              <a:gd name="connsiteY15" fmla="*/ 679939 h 1422400"/>
              <a:gd name="connsiteX16" fmla="*/ 1367692 w 1367692"/>
              <a:gd name="connsiteY16" fmla="*/ 453292 h 1422400"/>
              <a:gd name="connsiteX17" fmla="*/ 1336431 w 1367692"/>
              <a:gd name="connsiteY17" fmla="*/ 293077 h 1422400"/>
              <a:gd name="connsiteX18" fmla="*/ 1238739 w 1367692"/>
              <a:gd name="connsiteY18" fmla="*/ 144585 h 1422400"/>
              <a:gd name="connsiteX19" fmla="*/ 1098062 w 1367692"/>
              <a:gd name="connsiteY19" fmla="*/ 70338 h 1422400"/>
              <a:gd name="connsiteX20" fmla="*/ 953477 w 1367692"/>
              <a:gd name="connsiteY20" fmla="*/ 85969 h 1422400"/>
              <a:gd name="connsiteX21" fmla="*/ 859692 w 1367692"/>
              <a:gd name="connsiteY21" fmla="*/ 136769 h 1422400"/>
              <a:gd name="connsiteX22" fmla="*/ 797169 w 1367692"/>
              <a:gd name="connsiteY22" fmla="*/ 191477 h 1422400"/>
              <a:gd name="connsiteX23" fmla="*/ 738554 w 1367692"/>
              <a:gd name="connsiteY23" fmla="*/ 234461 h 1422400"/>
              <a:gd name="connsiteX0" fmla="*/ 738554 w 1375507"/>
              <a:gd name="connsiteY0" fmla="*/ 234461 h 1422400"/>
              <a:gd name="connsiteX1" fmla="*/ 656492 w 1375507"/>
              <a:gd name="connsiteY1" fmla="*/ 89877 h 1422400"/>
              <a:gd name="connsiteX2" fmla="*/ 547077 w 1375507"/>
              <a:gd name="connsiteY2" fmla="*/ 23446 h 1422400"/>
              <a:gd name="connsiteX3" fmla="*/ 418123 w 1375507"/>
              <a:gd name="connsiteY3" fmla="*/ 0 h 1422400"/>
              <a:gd name="connsiteX4" fmla="*/ 222739 w 1375507"/>
              <a:gd name="connsiteY4" fmla="*/ 66431 h 1422400"/>
              <a:gd name="connsiteX5" fmla="*/ 101600 w 1375507"/>
              <a:gd name="connsiteY5" fmla="*/ 171938 h 1422400"/>
              <a:gd name="connsiteX6" fmla="*/ 35169 w 1375507"/>
              <a:gd name="connsiteY6" fmla="*/ 312615 h 1422400"/>
              <a:gd name="connsiteX7" fmla="*/ 0 w 1375507"/>
              <a:gd name="connsiteY7" fmla="*/ 484554 h 1422400"/>
              <a:gd name="connsiteX8" fmla="*/ 19539 w 1375507"/>
              <a:gd name="connsiteY8" fmla="*/ 648677 h 1422400"/>
              <a:gd name="connsiteX9" fmla="*/ 74246 w 1375507"/>
              <a:gd name="connsiteY9" fmla="*/ 812800 h 1422400"/>
              <a:gd name="connsiteX10" fmla="*/ 179754 w 1375507"/>
              <a:gd name="connsiteY10" fmla="*/ 1019908 h 1422400"/>
              <a:gd name="connsiteX11" fmla="*/ 527539 w 1375507"/>
              <a:gd name="connsiteY11" fmla="*/ 1422400 h 1422400"/>
              <a:gd name="connsiteX12" fmla="*/ 738554 w 1375507"/>
              <a:gd name="connsiteY12" fmla="*/ 1305169 h 1422400"/>
              <a:gd name="connsiteX13" fmla="*/ 976923 w 1375507"/>
              <a:gd name="connsiteY13" fmla="*/ 1086338 h 1422400"/>
              <a:gd name="connsiteX14" fmla="*/ 1203569 w 1375507"/>
              <a:gd name="connsiteY14" fmla="*/ 855785 h 1422400"/>
              <a:gd name="connsiteX15" fmla="*/ 1320800 w 1375507"/>
              <a:gd name="connsiteY15" fmla="*/ 679939 h 1422400"/>
              <a:gd name="connsiteX16" fmla="*/ 1375507 w 1375507"/>
              <a:gd name="connsiteY16" fmla="*/ 472830 h 1422400"/>
              <a:gd name="connsiteX17" fmla="*/ 1336431 w 1375507"/>
              <a:gd name="connsiteY17" fmla="*/ 293077 h 1422400"/>
              <a:gd name="connsiteX18" fmla="*/ 1238739 w 1375507"/>
              <a:gd name="connsiteY18" fmla="*/ 144585 h 1422400"/>
              <a:gd name="connsiteX19" fmla="*/ 1098062 w 1375507"/>
              <a:gd name="connsiteY19" fmla="*/ 70338 h 1422400"/>
              <a:gd name="connsiteX20" fmla="*/ 953477 w 1375507"/>
              <a:gd name="connsiteY20" fmla="*/ 85969 h 1422400"/>
              <a:gd name="connsiteX21" fmla="*/ 859692 w 1375507"/>
              <a:gd name="connsiteY21" fmla="*/ 136769 h 1422400"/>
              <a:gd name="connsiteX22" fmla="*/ 797169 w 1375507"/>
              <a:gd name="connsiteY22" fmla="*/ 191477 h 1422400"/>
              <a:gd name="connsiteX23" fmla="*/ 738554 w 1375507"/>
              <a:gd name="connsiteY23" fmla="*/ 234461 h 1422400"/>
              <a:gd name="connsiteX0" fmla="*/ 738554 w 1375507"/>
              <a:gd name="connsiteY0" fmla="*/ 234461 h 1422400"/>
              <a:gd name="connsiteX1" fmla="*/ 656492 w 1375507"/>
              <a:gd name="connsiteY1" fmla="*/ 89877 h 1422400"/>
              <a:gd name="connsiteX2" fmla="*/ 547077 w 1375507"/>
              <a:gd name="connsiteY2" fmla="*/ 23446 h 1422400"/>
              <a:gd name="connsiteX3" fmla="*/ 418123 w 1375507"/>
              <a:gd name="connsiteY3" fmla="*/ 0 h 1422400"/>
              <a:gd name="connsiteX4" fmla="*/ 222739 w 1375507"/>
              <a:gd name="connsiteY4" fmla="*/ 66431 h 1422400"/>
              <a:gd name="connsiteX5" fmla="*/ 101600 w 1375507"/>
              <a:gd name="connsiteY5" fmla="*/ 171938 h 1422400"/>
              <a:gd name="connsiteX6" fmla="*/ 35169 w 1375507"/>
              <a:gd name="connsiteY6" fmla="*/ 312615 h 1422400"/>
              <a:gd name="connsiteX7" fmla="*/ 0 w 1375507"/>
              <a:gd name="connsiteY7" fmla="*/ 484554 h 1422400"/>
              <a:gd name="connsiteX8" fmla="*/ 19539 w 1375507"/>
              <a:gd name="connsiteY8" fmla="*/ 648677 h 1422400"/>
              <a:gd name="connsiteX9" fmla="*/ 74246 w 1375507"/>
              <a:gd name="connsiteY9" fmla="*/ 812800 h 1422400"/>
              <a:gd name="connsiteX10" fmla="*/ 179754 w 1375507"/>
              <a:gd name="connsiteY10" fmla="*/ 1019908 h 1422400"/>
              <a:gd name="connsiteX11" fmla="*/ 527539 w 1375507"/>
              <a:gd name="connsiteY11" fmla="*/ 1422400 h 1422400"/>
              <a:gd name="connsiteX12" fmla="*/ 738554 w 1375507"/>
              <a:gd name="connsiteY12" fmla="*/ 1305169 h 1422400"/>
              <a:gd name="connsiteX13" fmla="*/ 976923 w 1375507"/>
              <a:gd name="connsiteY13" fmla="*/ 1086338 h 1422400"/>
              <a:gd name="connsiteX14" fmla="*/ 1203569 w 1375507"/>
              <a:gd name="connsiteY14" fmla="*/ 855785 h 1422400"/>
              <a:gd name="connsiteX15" fmla="*/ 1320800 w 1375507"/>
              <a:gd name="connsiteY15" fmla="*/ 679939 h 1422400"/>
              <a:gd name="connsiteX16" fmla="*/ 1375507 w 1375507"/>
              <a:gd name="connsiteY16" fmla="*/ 472830 h 1422400"/>
              <a:gd name="connsiteX17" fmla="*/ 1348154 w 1375507"/>
              <a:gd name="connsiteY17" fmla="*/ 285262 h 1422400"/>
              <a:gd name="connsiteX18" fmla="*/ 1238739 w 1375507"/>
              <a:gd name="connsiteY18" fmla="*/ 144585 h 1422400"/>
              <a:gd name="connsiteX19" fmla="*/ 1098062 w 1375507"/>
              <a:gd name="connsiteY19" fmla="*/ 70338 h 1422400"/>
              <a:gd name="connsiteX20" fmla="*/ 953477 w 1375507"/>
              <a:gd name="connsiteY20" fmla="*/ 85969 h 1422400"/>
              <a:gd name="connsiteX21" fmla="*/ 859692 w 1375507"/>
              <a:gd name="connsiteY21" fmla="*/ 136769 h 1422400"/>
              <a:gd name="connsiteX22" fmla="*/ 797169 w 1375507"/>
              <a:gd name="connsiteY22" fmla="*/ 191477 h 1422400"/>
              <a:gd name="connsiteX23" fmla="*/ 738554 w 1375507"/>
              <a:gd name="connsiteY23" fmla="*/ 234461 h 1422400"/>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79754 w 1375507"/>
              <a:gd name="connsiteY10" fmla="*/ 1027724 h 1430216"/>
              <a:gd name="connsiteX11" fmla="*/ 527539 w 1375507"/>
              <a:gd name="connsiteY11" fmla="*/ 1430216 h 1430216"/>
              <a:gd name="connsiteX12" fmla="*/ 738554 w 1375507"/>
              <a:gd name="connsiteY12" fmla="*/ 1312985 h 1430216"/>
              <a:gd name="connsiteX13" fmla="*/ 976923 w 1375507"/>
              <a:gd name="connsiteY13" fmla="*/ 1094154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38554 w 1375507"/>
              <a:gd name="connsiteY12" fmla="*/ 1312985 h 1430216"/>
              <a:gd name="connsiteX13" fmla="*/ 976923 w 1375507"/>
              <a:gd name="connsiteY13" fmla="*/ 1094154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76923 w 1375507"/>
              <a:gd name="connsiteY13" fmla="*/ 1094154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92554 w 1375507"/>
              <a:gd name="connsiteY13" fmla="*/ 1098061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92554 w 1375507"/>
              <a:gd name="connsiteY13" fmla="*/ 1098061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92554 w 1375507"/>
              <a:gd name="connsiteY13" fmla="*/ 1098061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92554 w 1375507"/>
              <a:gd name="connsiteY13" fmla="*/ 1098061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92554 w 1375507"/>
              <a:gd name="connsiteY13" fmla="*/ 1098061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5507"/>
              <a:gd name="connsiteY0" fmla="*/ 242277 h 1430216"/>
              <a:gd name="connsiteX1" fmla="*/ 656492 w 1375507"/>
              <a:gd name="connsiteY1" fmla="*/ 97693 h 1430216"/>
              <a:gd name="connsiteX2" fmla="*/ 547077 w 1375507"/>
              <a:gd name="connsiteY2" fmla="*/ 31262 h 1430216"/>
              <a:gd name="connsiteX3" fmla="*/ 398585 w 1375507"/>
              <a:gd name="connsiteY3" fmla="*/ 0 h 1430216"/>
              <a:gd name="connsiteX4" fmla="*/ 222739 w 1375507"/>
              <a:gd name="connsiteY4" fmla="*/ 74247 h 1430216"/>
              <a:gd name="connsiteX5" fmla="*/ 101600 w 1375507"/>
              <a:gd name="connsiteY5" fmla="*/ 179754 h 1430216"/>
              <a:gd name="connsiteX6" fmla="*/ 35169 w 1375507"/>
              <a:gd name="connsiteY6" fmla="*/ 320431 h 1430216"/>
              <a:gd name="connsiteX7" fmla="*/ 0 w 1375507"/>
              <a:gd name="connsiteY7" fmla="*/ 492370 h 1430216"/>
              <a:gd name="connsiteX8" fmla="*/ 19539 w 1375507"/>
              <a:gd name="connsiteY8" fmla="*/ 656493 h 1430216"/>
              <a:gd name="connsiteX9" fmla="*/ 74246 w 1375507"/>
              <a:gd name="connsiteY9" fmla="*/ 820616 h 1430216"/>
              <a:gd name="connsiteX10" fmla="*/ 195385 w 1375507"/>
              <a:gd name="connsiteY10" fmla="*/ 1027724 h 1430216"/>
              <a:gd name="connsiteX11" fmla="*/ 527539 w 1375507"/>
              <a:gd name="connsiteY11" fmla="*/ 1430216 h 1430216"/>
              <a:gd name="connsiteX12" fmla="*/ 746370 w 1375507"/>
              <a:gd name="connsiteY12" fmla="*/ 1293447 h 1430216"/>
              <a:gd name="connsiteX13" fmla="*/ 992554 w 1375507"/>
              <a:gd name="connsiteY13" fmla="*/ 1098061 h 1430216"/>
              <a:gd name="connsiteX14" fmla="*/ 1203569 w 1375507"/>
              <a:gd name="connsiteY14" fmla="*/ 863601 h 1430216"/>
              <a:gd name="connsiteX15" fmla="*/ 1320800 w 1375507"/>
              <a:gd name="connsiteY15" fmla="*/ 687755 h 1430216"/>
              <a:gd name="connsiteX16" fmla="*/ 1375507 w 1375507"/>
              <a:gd name="connsiteY16" fmla="*/ 480646 h 1430216"/>
              <a:gd name="connsiteX17" fmla="*/ 1348154 w 1375507"/>
              <a:gd name="connsiteY17" fmla="*/ 293078 h 1430216"/>
              <a:gd name="connsiteX18" fmla="*/ 1238739 w 1375507"/>
              <a:gd name="connsiteY18" fmla="*/ 152401 h 1430216"/>
              <a:gd name="connsiteX19" fmla="*/ 1098062 w 1375507"/>
              <a:gd name="connsiteY19" fmla="*/ 78154 h 1430216"/>
              <a:gd name="connsiteX20" fmla="*/ 953477 w 1375507"/>
              <a:gd name="connsiteY20" fmla="*/ 93785 h 1430216"/>
              <a:gd name="connsiteX21" fmla="*/ 859692 w 1375507"/>
              <a:gd name="connsiteY21" fmla="*/ 144585 h 1430216"/>
              <a:gd name="connsiteX22" fmla="*/ 797169 w 1375507"/>
              <a:gd name="connsiteY22" fmla="*/ 199293 h 1430216"/>
              <a:gd name="connsiteX23" fmla="*/ 738554 w 1375507"/>
              <a:gd name="connsiteY23" fmla="*/ 242277 h 1430216"/>
              <a:gd name="connsiteX0" fmla="*/ 738554 w 1377965"/>
              <a:gd name="connsiteY0" fmla="*/ 242277 h 1430216"/>
              <a:gd name="connsiteX1" fmla="*/ 656492 w 1377965"/>
              <a:gd name="connsiteY1" fmla="*/ 97693 h 1430216"/>
              <a:gd name="connsiteX2" fmla="*/ 547077 w 1377965"/>
              <a:gd name="connsiteY2" fmla="*/ 31262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2277 h 1430216"/>
              <a:gd name="connsiteX1" fmla="*/ 656492 w 1377965"/>
              <a:gd name="connsiteY1" fmla="*/ 97693 h 1430216"/>
              <a:gd name="connsiteX2" fmla="*/ 547077 w 1377965"/>
              <a:gd name="connsiteY2" fmla="*/ 31262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2277 h 1430216"/>
              <a:gd name="connsiteX1" fmla="*/ 656492 w 1377965"/>
              <a:gd name="connsiteY1" fmla="*/ 97693 h 1430216"/>
              <a:gd name="connsiteX2" fmla="*/ 547077 w 1377965"/>
              <a:gd name="connsiteY2" fmla="*/ 31262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2277 h 1430216"/>
              <a:gd name="connsiteX1" fmla="*/ 656492 w 1377965"/>
              <a:gd name="connsiteY1" fmla="*/ 97693 h 1430216"/>
              <a:gd name="connsiteX2" fmla="*/ 547077 w 1377965"/>
              <a:gd name="connsiteY2" fmla="*/ 31262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2277 h 1430216"/>
              <a:gd name="connsiteX1" fmla="*/ 656492 w 1377965"/>
              <a:gd name="connsiteY1" fmla="*/ 97693 h 1430216"/>
              <a:gd name="connsiteX2" fmla="*/ 547077 w 1377965"/>
              <a:gd name="connsiteY2" fmla="*/ 31262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2277 h 1430216"/>
              <a:gd name="connsiteX1" fmla="*/ 656492 w 1377965"/>
              <a:gd name="connsiteY1" fmla="*/ 97693 h 1430216"/>
              <a:gd name="connsiteX2" fmla="*/ 547077 w 1377965"/>
              <a:gd name="connsiteY2" fmla="*/ 31262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4235 h 1432174"/>
              <a:gd name="connsiteX1" fmla="*/ 656492 w 1377965"/>
              <a:gd name="connsiteY1" fmla="*/ 99651 h 1432174"/>
              <a:gd name="connsiteX2" fmla="*/ 542161 w 1377965"/>
              <a:gd name="connsiteY2" fmla="*/ 16013 h 1432174"/>
              <a:gd name="connsiteX3" fmla="*/ 398585 w 1377965"/>
              <a:gd name="connsiteY3" fmla="*/ 1958 h 1432174"/>
              <a:gd name="connsiteX4" fmla="*/ 222739 w 1377965"/>
              <a:gd name="connsiteY4" fmla="*/ 76205 h 1432174"/>
              <a:gd name="connsiteX5" fmla="*/ 101600 w 1377965"/>
              <a:gd name="connsiteY5" fmla="*/ 181712 h 1432174"/>
              <a:gd name="connsiteX6" fmla="*/ 35169 w 1377965"/>
              <a:gd name="connsiteY6" fmla="*/ 322389 h 1432174"/>
              <a:gd name="connsiteX7" fmla="*/ 0 w 1377965"/>
              <a:gd name="connsiteY7" fmla="*/ 494328 h 1432174"/>
              <a:gd name="connsiteX8" fmla="*/ 19539 w 1377965"/>
              <a:gd name="connsiteY8" fmla="*/ 658451 h 1432174"/>
              <a:gd name="connsiteX9" fmla="*/ 74246 w 1377965"/>
              <a:gd name="connsiteY9" fmla="*/ 822574 h 1432174"/>
              <a:gd name="connsiteX10" fmla="*/ 195385 w 1377965"/>
              <a:gd name="connsiteY10" fmla="*/ 1029682 h 1432174"/>
              <a:gd name="connsiteX11" fmla="*/ 527539 w 1377965"/>
              <a:gd name="connsiteY11" fmla="*/ 1432174 h 1432174"/>
              <a:gd name="connsiteX12" fmla="*/ 746370 w 1377965"/>
              <a:gd name="connsiteY12" fmla="*/ 1295405 h 1432174"/>
              <a:gd name="connsiteX13" fmla="*/ 992554 w 1377965"/>
              <a:gd name="connsiteY13" fmla="*/ 1100019 h 1432174"/>
              <a:gd name="connsiteX14" fmla="*/ 1203569 w 1377965"/>
              <a:gd name="connsiteY14" fmla="*/ 865559 h 1432174"/>
              <a:gd name="connsiteX15" fmla="*/ 1320800 w 1377965"/>
              <a:gd name="connsiteY15" fmla="*/ 689713 h 1432174"/>
              <a:gd name="connsiteX16" fmla="*/ 1377965 w 1377965"/>
              <a:gd name="connsiteY16" fmla="*/ 492437 h 1432174"/>
              <a:gd name="connsiteX17" fmla="*/ 1348154 w 1377965"/>
              <a:gd name="connsiteY17" fmla="*/ 295036 h 1432174"/>
              <a:gd name="connsiteX18" fmla="*/ 1238739 w 1377965"/>
              <a:gd name="connsiteY18" fmla="*/ 154359 h 1432174"/>
              <a:gd name="connsiteX19" fmla="*/ 1098062 w 1377965"/>
              <a:gd name="connsiteY19" fmla="*/ 80112 h 1432174"/>
              <a:gd name="connsiteX20" fmla="*/ 953477 w 1377965"/>
              <a:gd name="connsiteY20" fmla="*/ 95743 h 1432174"/>
              <a:gd name="connsiteX21" fmla="*/ 859692 w 1377965"/>
              <a:gd name="connsiteY21" fmla="*/ 146543 h 1432174"/>
              <a:gd name="connsiteX22" fmla="*/ 797169 w 1377965"/>
              <a:gd name="connsiteY22" fmla="*/ 201251 h 1432174"/>
              <a:gd name="connsiteX23" fmla="*/ 738554 w 1377965"/>
              <a:gd name="connsiteY23" fmla="*/ 244235 h 1432174"/>
              <a:gd name="connsiteX0" fmla="*/ 738554 w 1377965"/>
              <a:gd name="connsiteY0" fmla="*/ 242277 h 1430216"/>
              <a:gd name="connsiteX1" fmla="*/ 656492 w 1377965"/>
              <a:gd name="connsiteY1" fmla="*/ 97693 h 1430216"/>
              <a:gd name="connsiteX2" fmla="*/ 542161 w 1377965"/>
              <a:gd name="connsiteY2" fmla="*/ 14055 h 1430216"/>
              <a:gd name="connsiteX3" fmla="*/ 398585 w 1377965"/>
              <a:gd name="connsiteY3" fmla="*/ 0 h 1430216"/>
              <a:gd name="connsiteX4" fmla="*/ 222739 w 1377965"/>
              <a:gd name="connsiteY4" fmla="*/ 74247 h 1430216"/>
              <a:gd name="connsiteX5" fmla="*/ 101600 w 1377965"/>
              <a:gd name="connsiteY5" fmla="*/ 179754 h 1430216"/>
              <a:gd name="connsiteX6" fmla="*/ 35169 w 1377965"/>
              <a:gd name="connsiteY6" fmla="*/ 320431 h 1430216"/>
              <a:gd name="connsiteX7" fmla="*/ 0 w 1377965"/>
              <a:gd name="connsiteY7" fmla="*/ 492370 h 1430216"/>
              <a:gd name="connsiteX8" fmla="*/ 19539 w 1377965"/>
              <a:gd name="connsiteY8" fmla="*/ 656493 h 1430216"/>
              <a:gd name="connsiteX9" fmla="*/ 74246 w 1377965"/>
              <a:gd name="connsiteY9" fmla="*/ 820616 h 1430216"/>
              <a:gd name="connsiteX10" fmla="*/ 195385 w 1377965"/>
              <a:gd name="connsiteY10" fmla="*/ 1027724 h 1430216"/>
              <a:gd name="connsiteX11" fmla="*/ 527539 w 1377965"/>
              <a:gd name="connsiteY11" fmla="*/ 1430216 h 1430216"/>
              <a:gd name="connsiteX12" fmla="*/ 746370 w 1377965"/>
              <a:gd name="connsiteY12" fmla="*/ 1293447 h 1430216"/>
              <a:gd name="connsiteX13" fmla="*/ 992554 w 1377965"/>
              <a:gd name="connsiteY13" fmla="*/ 1098061 h 1430216"/>
              <a:gd name="connsiteX14" fmla="*/ 1203569 w 1377965"/>
              <a:gd name="connsiteY14" fmla="*/ 863601 h 1430216"/>
              <a:gd name="connsiteX15" fmla="*/ 1320800 w 1377965"/>
              <a:gd name="connsiteY15" fmla="*/ 687755 h 1430216"/>
              <a:gd name="connsiteX16" fmla="*/ 1377965 w 1377965"/>
              <a:gd name="connsiteY16" fmla="*/ 490479 h 1430216"/>
              <a:gd name="connsiteX17" fmla="*/ 1348154 w 1377965"/>
              <a:gd name="connsiteY17" fmla="*/ 293078 h 1430216"/>
              <a:gd name="connsiteX18" fmla="*/ 1238739 w 1377965"/>
              <a:gd name="connsiteY18" fmla="*/ 152401 h 1430216"/>
              <a:gd name="connsiteX19" fmla="*/ 1098062 w 1377965"/>
              <a:gd name="connsiteY19" fmla="*/ 78154 h 1430216"/>
              <a:gd name="connsiteX20" fmla="*/ 953477 w 1377965"/>
              <a:gd name="connsiteY20" fmla="*/ 93785 h 1430216"/>
              <a:gd name="connsiteX21" fmla="*/ 859692 w 1377965"/>
              <a:gd name="connsiteY21" fmla="*/ 144585 h 1430216"/>
              <a:gd name="connsiteX22" fmla="*/ 797169 w 1377965"/>
              <a:gd name="connsiteY22" fmla="*/ 199293 h 1430216"/>
              <a:gd name="connsiteX23" fmla="*/ 738554 w 1377965"/>
              <a:gd name="connsiteY23" fmla="*/ 242277 h 1430216"/>
              <a:gd name="connsiteX0" fmla="*/ 738554 w 1377965"/>
              <a:gd name="connsiteY0" fmla="*/ 247523 h 1435462"/>
              <a:gd name="connsiteX1" fmla="*/ 656492 w 1377965"/>
              <a:gd name="connsiteY1" fmla="*/ 102939 h 1435462"/>
              <a:gd name="connsiteX2" fmla="*/ 542161 w 1377965"/>
              <a:gd name="connsiteY2" fmla="*/ 19301 h 1435462"/>
              <a:gd name="connsiteX3" fmla="*/ 398585 w 1377965"/>
              <a:gd name="connsiteY3" fmla="*/ 5246 h 1435462"/>
              <a:gd name="connsiteX4" fmla="*/ 222739 w 1377965"/>
              <a:gd name="connsiteY4" fmla="*/ 79493 h 1435462"/>
              <a:gd name="connsiteX5" fmla="*/ 101600 w 1377965"/>
              <a:gd name="connsiteY5" fmla="*/ 185000 h 1435462"/>
              <a:gd name="connsiteX6" fmla="*/ 35169 w 1377965"/>
              <a:gd name="connsiteY6" fmla="*/ 325677 h 1435462"/>
              <a:gd name="connsiteX7" fmla="*/ 0 w 1377965"/>
              <a:gd name="connsiteY7" fmla="*/ 497616 h 1435462"/>
              <a:gd name="connsiteX8" fmla="*/ 19539 w 1377965"/>
              <a:gd name="connsiteY8" fmla="*/ 661739 h 1435462"/>
              <a:gd name="connsiteX9" fmla="*/ 74246 w 1377965"/>
              <a:gd name="connsiteY9" fmla="*/ 825862 h 1435462"/>
              <a:gd name="connsiteX10" fmla="*/ 195385 w 1377965"/>
              <a:gd name="connsiteY10" fmla="*/ 1032970 h 1435462"/>
              <a:gd name="connsiteX11" fmla="*/ 527539 w 1377965"/>
              <a:gd name="connsiteY11" fmla="*/ 1435462 h 1435462"/>
              <a:gd name="connsiteX12" fmla="*/ 746370 w 1377965"/>
              <a:gd name="connsiteY12" fmla="*/ 1298693 h 1435462"/>
              <a:gd name="connsiteX13" fmla="*/ 992554 w 1377965"/>
              <a:gd name="connsiteY13" fmla="*/ 1103307 h 1435462"/>
              <a:gd name="connsiteX14" fmla="*/ 1203569 w 1377965"/>
              <a:gd name="connsiteY14" fmla="*/ 868847 h 1435462"/>
              <a:gd name="connsiteX15" fmla="*/ 1320800 w 1377965"/>
              <a:gd name="connsiteY15" fmla="*/ 693001 h 1435462"/>
              <a:gd name="connsiteX16" fmla="*/ 1377965 w 1377965"/>
              <a:gd name="connsiteY16" fmla="*/ 495725 h 1435462"/>
              <a:gd name="connsiteX17" fmla="*/ 1348154 w 1377965"/>
              <a:gd name="connsiteY17" fmla="*/ 298324 h 1435462"/>
              <a:gd name="connsiteX18" fmla="*/ 1238739 w 1377965"/>
              <a:gd name="connsiteY18" fmla="*/ 157647 h 1435462"/>
              <a:gd name="connsiteX19" fmla="*/ 1098062 w 1377965"/>
              <a:gd name="connsiteY19" fmla="*/ 83400 h 1435462"/>
              <a:gd name="connsiteX20" fmla="*/ 953477 w 1377965"/>
              <a:gd name="connsiteY20" fmla="*/ 99031 h 1435462"/>
              <a:gd name="connsiteX21" fmla="*/ 859692 w 1377965"/>
              <a:gd name="connsiteY21" fmla="*/ 149831 h 1435462"/>
              <a:gd name="connsiteX22" fmla="*/ 797169 w 1377965"/>
              <a:gd name="connsiteY22" fmla="*/ 204539 h 1435462"/>
              <a:gd name="connsiteX23" fmla="*/ 738554 w 1377965"/>
              <a:gd name="connsiteY23" fmla="*/ 247523 h 143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7965" h="1435462">
                <a:moveTo>
                  <a:pt x="738554" y="247523"/>
                </a:moveTo>
                <a:lnTo>
                  <a:pt x="656492" y="102939"/>
                </a:lnTo>
                <a:cubicBezTo>
                  <a:pt x="617562" y="61130"/>
                  <a:pt x="598297" y="34071"/>
                  <a:pt x="542161" y="19301"/>
                </a:cubicBezTo>
                <a:cubicBezTo>
                  <a:pt x="482832" y="-5868"/>
                  <a:pt x="452999" y="-1539"/>
                  <a:pt x="398585" y="5246"/>
                </a:cubicBezTo>
                <a:lnTo>
                  <a:pt x="222739" y="79493"/>
                </a:lnTo>
                <a:cubicBezTo>
                  <a:pt x="172527" y="112204"/>
                  <a:pt x="141980" y="149831"/>
                  <a:pt x="101600" y="185000"/>
                </a:cubicBezTo>
                <a:lnTo>
                  <a:pt x="35169" y="325677"/>
                </a:lnTo>
                <a:lnTo>
                  <a:pt x="0" y="497616"/>
                </a:lnTo>
                <a:lnTo>
                  <a:pt x="19539" y="661739"/>
                </a:lnTo>
                <a:lnTo>
                  <a:pt x="74246" y="825862"/>
                </a:lnTo>
                <a:lnTo>
                  <a:pt x="195385" y="1032970"/>
                </a:lnTo>
                <a:lnTo>
                  <a:pt x="527539" y="1435462"/>
                </a:lnTo>
                <a:lnTo>
                  <a:pt x="746370" y="1298693"/>
                </a:lnTo>
                <a:lnTo>
                  <a:pt x="992554" y="1103307"/>
                </a:lnTo>
                <a:lnTo>
                  <a:pt x="1203569" y="868847"/>
                </a:lnTo>
                <a:cubicBezTo>
                  <a:pt x="1257395" y="812690"/>
                  <a:pt x="1281723" y="751616"/>
                  <a:pt x="1320800" y="693001"/>
                </a:cubicBezTo>
                <a:lnTo>
                  <a:pt x="1377965" y="495725"/>
                </a:lnTo>
                <a:cubicBezTo>
                  <a:pt x="1368847" y="433202"/>
                  <a:pt x="1369563" y="365763"/>
                  <a:pt x="1348154" y="298324"/>
                </a:cubicBezTo>
                <a:cubicBezTo>
                  <a:pt x="1328888" y="246516"/>
                  <a:pt x="1275211" y="204539"/>
                  <a:pt x="1238739" y="157647"/>
                </a:cubicBezTo>
                <a:cubicBezTo>
                  <a:pt x="1191847" y="132898"/>
                  <a:pt x="1175334" y="104241"/>
                  <a:pt x="1098062" y="83400"/>
                </a:cubicBezTo>
                <a:cubicBezTo>
                  <a:pt x="1057241" y="81236"/>
                  <a:pt x="1004130" y="83989"/>
                  <a:pt x="953477" y="99031"/>
                </a:cubicBezTo>
                <a:lnTo>
                  <a:pt x="859692" y="149831"/>
                </a:lnTo>
                <a:lnTo>
                  <a:pt x="797169" y="204539"/>
                </a:lnTo>
                <a:lnTo>
                  <a:pt x="738554" y="247523"/>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ope">
            <a:extLst>
              <a:ext uri="{FF2B5EF4-FFF2-40B4-BE49-F238E27FC236}">
                <a16:creationId xmlns:a16="http://schemas.microsoft.com/office/drawing/2014/main" id="{A54E16DF-C157-4BD9-8D42-9F16E13C8279}"/>
              </a:ext>
            </a:extLst>
          </p:cNvPr>
          <p:cNvSpPr txBox="1">
            <a:spLocks/>
          </p:cNvSpPr>
          <p:nvPr/>
        </p:nvSpPr>
        <p:spPr>
          <a:xfrm>
            <a:off x="6248400" y="33528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Tree>
    <p:extLst>
      <p:ext uri="{BB962C8B-B14F-4D97-AF65-F5344CB8AC3E}">
        <p14:creationId xmlns:p14="http://schemas.microsoft.com/office/powerpoint/2010/main" val="1984890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448"/>
          <a:stretch/>
        </p:blipFill>
        <p:spPr>
          <a:xfrm>
            <a:off x="0" y="0"/>
            <a:ext cx="9144000" cy="6858000"/>
          </a:xfrm>
          <a:prstGeom prst="rect">
            <a:avLst/>
          </a:prstGeom>
        </p:spPr>
      </p:pic>
      <p:sp>
        <p:nvSpPr>
          <p:cNvPr id="6" name="Title 1"/>
          <p:cNvSpPr txBox="1">
            <a:spLocks/>
          </p:cNvSpPr>
          <p:nvPr/>
        </p:nvSpPr>
        <p:spPr>
          <a:xfrm>
            <a:off x="5867400" y="3365500"/>
            <a:ext cx="11430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2057400"/>
            <a:ext cx="8382000" cy="2971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Therefore my heart rejoiced, and my tongue was glad; Moreover my flesh also will rest in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Acts 2:26 </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6248400" y="33528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2">
            <a:extLst>
              <a:ext uri="{FF2B5EF4-FFF2-40B4-BE49-F238E27FC236}">
                <a16:creationId xmlns:a16="http://schemas.microsoft.com/office/drawing/2014/main" id="{B8492810-DCE1-4815-9DE0-F47475C8B7FD}"/>
              </a:ext>
            </a:extLst>
          </p:cNvPr>
          <p:cNvSpPr txBox="1">
            <a:spLocks noChangeArrowheads="1"/>
          </p:cNvSpPr>
          <p:nvPr/>
        </p:nvSpPr>
        <p:spPr bwMode="auto">
          <a:xfrm>
            <a:off x="4798219" y="3491955"/>
            <a:ext cx="3605212" cy="76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rest in hope</a:t>
            </a:r>
          </a:p>
        </p:txBody>
      </p:sp>
      <p:sp>
        <p:nvSpPr>
          <p:cNvPr id="7" name="Rectangle 6">
            <a:extLst>
              <a:ext uri="{FF2B5EF4-FFF2-40B4-BE49-F238E27FC236}">
                <a16:creationId xmlns:a16="http://schemas.microsoft.com/office/drawing/2014/main" id="{AB2847C9-EDF6-47FA-B5D4-7D438751522A}"/>
              </a:ext>
            </a:extLst>
          </p:cNvPr>
          <p:cNvSpPr>
            <a:spLocks noChangeArrowheads="1"/>
          </p:cNvSpPr>
          <p:nvPr/>
        </p:nvSpPr>
        <p:spPr bwMode="auto">
          <a:xfrm>
            <a:off x="6048872" y="34055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28585E-6 L 0.08351 -0.09135 " pathEditMode="relative" rAng="0" ptsTypes="AA">
                                      <p:cBhvr>
                                        <p:cTn id="10" dur="1000" spd="-100000" fill="hold"/>
                                        <p:tgtEl>
                                          <p:spTgt spid="2"/>
                                        </p:tgtEl>
                                        <p:attrNameLst>
                                          <p:attrName>ppt_x</p:attrName>
                                          <p:attrName>ppt_y</p:attrName>
                                        </p:attrNameLst>
                                      </p:cBhvr>
                                      <p:rCtr x="4167" y="-4579"/>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0" presetClass="entr" presetSubtype="0" fill="hold" grpId="0" nodeType="withEffect">
                                  <p:stCondLst>
                                    <p:cond delay="80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0" presetClass="path" presetSubtype="0" accel="50000" decel="50000" fill="hold" grpId="2" nodeType="withEffect">
                                  <p:stCondLst>
                                    <p:cond delay="0"/>
                                  </p:stCondLst>
                                  <p:childTnLst>
                                    <p:animMotion origin="layout" path="M -3.33333E-6 -1.11111E-6 L -0.14722 -0.20185 " pathEditMode="relative" rAng="0" ptsTypes="AA">
                                      <p:cBhvr>
                                        <p:cTn id="36" dur="2000" fill="hold"/>
                                        <p:tgtEl>
                                          <p:spTgt spid="5"/>
                                        </p:tgtEl>
                                        <p:attrNameLst>
                                          <p:attrName>ppt_x</p:attrName>
                                          <p:attrName>ppt_y</p:attrName>
                                        </p:attrNameLst>
                                      </p:cBhvr>
                                      <p:rCtr x="-7361" y="-10093"/>
                                    </p:animMotion>
                                  </p:childTnLst>
                                </p:cTn>
                              </p:par>
                              <p:par>
                                <p:cTn id="37" presetID="10" presetClass="exit" presetSubtype="0" fill="hold" grpId="1" nodeType="withEffect">
                                  <p:stCondLst>
                                    <p:cond delay="0"/>
                                  </p:stCondLst>
                                  <p:childTnLst>
                                    <p:animEffect transition="out" filter="fade">
                                      <p:cBhvr>
                                        <p:cTn id="38" dur="1750"/>
                                        <p:tgtEl>
                                          <p:spTgt spid="2"/>
                                        </p:tgtEl>
                                      </p:cBhvr>
                                    </p:animEffect>
                                    <p:set>
                                      <p:cBhvr>
                                        <p:cTn id="39" dur="1" fill="hold">
                                          <p:stCondLst>
                                            <p:cond delay="174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2" grpId="2"/>
      <p:bldP spid="5" grpId="0"/>
      <p:bldP spid="5" grpId="1"/>
      <p:bldP spid="5" grpId="2"/>
      <p:bldP spid="8" grpId="0"/>
      <p:bldP spid="8" grpId="1"/>
      <p:bldP spid="7" grpId="0"/>
      <p:bldP spid="7"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1551725" y="4001758"/>
            <a:ext cx="99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6" name="Title 1"/>
          <p:cNvSpPr txBox="1">
            <a:spLocks/>
          </p:cNvSpPr>
          <p:nvPr/>
        </p:nvSpPr>
        <p:spPr>
          <a:xfrm>
            <a:off x="4650699" y="1980176"/>
            <a:ext cx="914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7" name="Title 1"/>
          <p:cNvSpPr txBox="1">
            <a:spLocks/>
          </p:cNvSpPr>
          <p:nvPr/>
        </p:nvSpPr>
        <p:spPr>
          <a:xfrm>
            <a:off x="3512695" y="2688462"/>
            <a:ext cx="990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1371600" y="1905000"/>
            <a:ext cx="6248400" cy="32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rejoicing in hope,                      patient in tribulation, continuing steadfastly   in prayer;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12:12</a:t>
            </a:r>
          </a:p>
        </p:txBody>
      </p:sp>
      <p:sp>
        <p:nvSpPr>
          <p:cNvPr id="4" name="Title 1"/>
          <p:cNvSpPr txBox="1">
            <a:spLocks/>
          </p:cNvSpPr>
          <p:nvPr/>
        </p:nvSpPr>
        <p:spPr>
          <a:xfrm>
            <a:off x="4876800" y="19812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9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5" name="Title 1"/>
          <p:cNvSpPr txBox="1">
            <a:spLocks/>
          </p:cNvSpPr>
          <p:nvPr/>
        </p:nvSpPr>
        <p:spPr>
          <a:xfrm>
            <a:off x="1986322" y="4038600"/>
            <a:ext cx="2113280" cy="91186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prayer</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9" name="Rectangle 6">
            <a:extLst>
              <a:ext uri="{FF2B5EF4-FFF2-40B4-BE49-F238E27FC236}">
                <a16:creationId xmlns:a16="http://schemas.microsoft.com/office/drawing/2014/main" id="{74219D77-FDA0-4488-8AA8-DA49DFC8CEC6}"/>
              </a:ext>
            </a:extLst>
          </p:cNvPr>
          <p:cNvSpPr>
            <a:spLocks noChangeArrowheads="1"/>
          </p:cNvSpPr>
          <p:nvPr/>
        </p:nvSpPr>
        <p:spPr bwMode="auto">
          <a:xfrm>
            <a:off x="4714104" y="2018568"/>
            <a:ext cx="782456" cy="95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6">
            <a:extLst>
              <a:ext uri="{FF2B5EF4-FFF2-40B4-BE49-F238E27FC236}">
                <a16:creationId xmlns:a16="http://schemas.microsoft.com/office/drawing/2014/main" id="{572FFD9F-620B-4C4D-B921-0A724B608FC8}"/>
              </a:ext>
            </a:extLst>
          </p:cNvPr>
          <p:cNvSpPr>
            <a:spLocks noChangeArrowheads="1"/>
          </p:cNvSpPr>
          <p:nvPr/>
        </p:nvSpPr>
        <p:spPr bwMode="auto">
          <a:xfrm>
            <a:off x="3609698" y="2697178"/>
            <a:ext cx="802281"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6">
            <a:extLst>
              <a:ext uri="{FF2B5EF4-FFF2-40B4-BE49-F238E27FC236}">
                <a16:creationId xmlns:a16="http://schemas.microsoft.com/office/drawing/2014/main" id="{17A6571E-F6FE-4991-8284-EC044F9DCB32}"/>
              </a:ext>
            </a:extLst>
          </p:cNvPr>
          <p:cNvSpPr>
            <a:spLocks noChangeArrowheads="1"/>
          </p:cNvSpPr>
          <p:nvPr/>
        </p:nvSpPr>
        <p:spPr bwMode="auto">
          <a:xfrm>
            <a:off x="1668780" y="4037961"/>
            <a:ext cx="754914"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16" presetClass="entr" presetSubtype="37" fill="hold" grpId="2"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1000"/>
                                        <p:tgtEl>
                                          <p:spTgt spid="2"/>
                                        </p:tgtEl>
                                      </p:cBhvr>
                                    </p:animEffect>
                                  </p:childTnLst>
                                </p:cTn>
                              </p:par>
                              <p:par>
                                <p:cTn id="12" presetID="42" presetClass="path" presetSubtype="0" accel="50000" decel="50000" fill="hold" grpId="3" nodeType="withEffect">
                                  <p:stCondLst>
                                    <p:cond delay="0"/>
                                  </p:stCondLst>
                                  <p:childTnLst>
                                    <p:animMotion origin="layout" path="M 3.33333E-6 -1.11111E-6 L 0.26944 0.48889 " pathEditMode="relative" rAng="0" ptsTypes="AA">
                                      <p:cBhvr>
                                        <p:cTn id="13" dur="1000" spd="-100000" fill="hold"/>
                                        <p:tgtEl>
                                          <p:spTgt spid="2"/>
                                        </p:tgtEl>
                                        <p:attrNameLst>
                                          <p:attrName>ppt_x</p:attrName>
                                          <p:attrName>ppt_y</p:attrName>
                                        </p:attrNameLst>
                                      </p:cBhvr>
                                      <p:rCtr x="13472" y="24444"/>
                                    </p:animMotion>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0" presetClass="entr" presetSubtype="0"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1" nodeType="withEffect">
                                  <p:stCondLst>
                                    <p:cond delay="0"/>
                                  </p:stCondLst>
                                  <p:childTnLst>
                                    <p:set>
                                      <p:cBhvr override="childStyle">
                                        <p:cTn id="36" dur="500" fill="hold"/>
                                        <p:tgtEl>
                                          <p:spTgt spid="7"/>
                                        </p:tgtEl>
                                        <p:attrNameLst>
                                          <p:attrName>style.textDecorationUnderline</p:attrName>
                                        </p:attrNameLst>
                                      </p:cBhvr>
                                      <p:to>
                                        <p:strVal val="true"/>
                                      </p:to>
                                    </p:set>
                                  </p:childTnLst>
                                </p:cTn>
                              </p:par>
                              <p:par>
                                <p:cTn id="37" presetID="0" presetClass="entr" presetSubtype="0" fill="hold" grpId="0" nodeType="withEffect">
                                  <p:stCondLst>
                                    <p:cond delay="40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stCondLst>
                                            <p:cond delay="0"/>
                                          </p:stCondLst>
                                        </p:cTn>
                                        <p:tgtEl>
                                          <p:spTgt spid="10"/>
                                        </p:tgtEl>
                                      </p:cBhvr>
                                    </p:animEffect>
                                    <p:anim to="" calcmode="lin" valueType="num">
                                      <p:cBhvr>
                                        <p:cTn id="4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18" presetClass="emph" presetSubtype="0" fill="hold" grpId="1" nodeType="withEffect">
                                  <p:stCondLst>
                                    <p:cond delay="0"/>
                                  </p:stCondLst>
                                  <p:childTnLst>
                                    <p:set>
                                      <p:cBhvr override="childStyle">
                                        <p:cTn id="48" dur="500" fill="hold"/>
                                        <p:tgtEl>
                                          <p:spTgt spid="8"/>
                                        </p:tgtEl>
                                        <p:attrNameLst>
                                          <p:attrName>style.textDecorationUnderline</p:attrName>
                                        </p:attrNameLst>
                                      </p:cBhvr>
                                      <p:to>
                                        <p:strVal val="true"/>
                                      </p:to>
                                    </p:set>
                                  </p:childTnLst>
                                </p:cTn>
                              </p:par>
                              <p:par>
                                <p:cTn id="49" presetID="0" presetClass="entr" presetSubtype="0" fill="hold" grpId="0" nodeType="withEffect">
                                  <p:stCondLst>
                                    <p:cond delay="40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500">
                                          <p:stCondLst>
                                            <p:cond delay="0"/>
                                          </p:stCondLst>
                                        </p:cTn>
                                        <p:tgtEl>
                                          <p:spTgt spid="11"/>
                                        </p:tgtEl>
                                      </p:cBhvr>
                                    </p:animEffect>
                                    <p:anim to="" calcmode="lin" valueType="num">
                                      <p:cBhvr>
                                        <p:cTn id="5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00"/>
                                        <p:tgtEl>
                                          <p:spTgt spid="5"/>
                                        </p:tgtEl>
                                      </p:cBhvr>
                                    </p:animEffect>
                                  </p:childTnLst>
                                </p:cTn>
                              </p:par>
                              <p:par>
                                <p:cTn id="62" presetID="0" presetClass="path" presetSubtype="0" accel="50000" decel="50000" fill="hold" grpId="2" nodeType="withEffect">
                                  <p:stCondLst>
                                    <p:cond delay="0"/>
                                  </p:stCondLst>
                                  <p:childTnLst>
                                    <p:animMotion origin="layout" path="M 1.11022E-16 -1.11111E-6 L -0.32396 0.17107 " pathEditMode="relative" rAng="0" ptsTypes="AA">
                                      <p:cBhvr>
                                        <p:cTn id="63" dur="2000" fill="hold"/>
                                        <p:tgtEl>
                                          <p:spTgt spid="4"/>
                                        </p:tgtEl>
                                        <p:attrNameLst>
                                          <p:attrName>ppt_x</p:attrName>
                                          <p:attrName>ppt_y</p:attrName>
                                        </p:attrNameLst>
                                      </p:cBhvr>
                                      <p:rCtr x="-16198" y="8542"/>
                                    </p:animMotion>
                                  </p:childTnLst>
                                </p:cTn>
                              </p:par>
                              <p:par>
                                <p:cTn id="64" presetID="10" presetClass="exit" presetSubtype="0" fill="hold" grpId="1" nodeType="withEffect">
                                  <p:stCondLst>
                                    <p:cond delay="0"/>
                                  </p:stCondLst>
                                  <p:childTnLst>
                                    <p:animEffect transition="out" filter="fade">
                                      <p:cBhvr>
                                        <p:cTn id="65" dur="1750"/>
                                        <p:tgtEl>
                                          <p:spTgt spid="2"/>
                                        </p:tgtEl>
                                      </p:cBhvr>
                                    </p:animEffect>
                                    <p:set>
                                      <p:cBhvr>
                                        <p:cTn id="66" dur="1" fill="hold">
                                          <p:stCondLst>
                                            <p:cond delay="1749"/>
                                          </p:stCondLst>
                                        </p:cTn>
                                        <p:tgtEl>
                                          <p:spTgt spid="2"/>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50" presetClass="exit" presetSubtype="0" accel="100000" fill="hold" grpId="0" nodeType="withEffect">
                                  <p:stCondLst>
                                    <p:cond delay="1600"/>
                                  </p:stCondLst>
                                  <p:childTnLst>
                                    <p:anim calcmode="lin" valueType="num">
                                      <p:cBhvr>
                                        <p:cTn id="86" dur="1000"/>
                                        <p:tgtEl>
                                          <p:spTgt spid="5"/>
                                        </p:tgtEl>
                                        <p:attrNameLst>
                                          <p:attrName>ppt_w</p:attrName>
                                        </p:attrNameLst>
                                      </p:cBhvr>
                                      <p:tavLst>
                                        <p:tav tm="0">
                                          <p:val>
                                            <p:strVal val="ppt_w"/>
                                          </p:val>
                                        </p:tav>
                                        <p:tav tm="100000">
                                          <p:val>
                                            <p:strVal val="ppt_w+.3"/>
                                          </p:val>
                                        </p:tav>
                                      </p:tavLst>
                                    </p:anim>
                                    <p:anim calcmode="lin" valueType="num">
                                      <p:cBhvr>
                                        <p:cTn id="87" dur="1000"/>
                                        <p:tgtEl>
                                          <p:spTgt spid="5"/>
                                        </p:tgtEl>
                                        <p:attrNameLst>
                                          <p:attrName>ppt_h</p:attrName>
                                        </p:attrNameLst>
                                      </p:cBhvr>
                                      <p:tavLst>
                                        <p:tav tm="0">
                                          <p:val>
                                            <p:strVal val="ppt_h"/>
                                          </p:val>
                                        </p:tav>
                                        <p:tav tm="100000">
                                          <p:val>
                                            <p:strVal val="ppt_h"/>
                                          </p:val>
                                        </p:tav>
                                      </p:tavLst>
                                    </p:anim>
                                    <p:animEffect transition="out" filter="fade">
                                      <p:cBhvr>
                                        <p:cTn id="88" dur="1000"/>
                                        <p:tgtEl>
                                          <p:spTgt spid="5"/>
                                        </p:tgtEl>
                                      </p:cBhvr>
                                    </p:animEffect>
                                    <p:set>
                                      <p:cBhvr>
                                        <p:cTn id="8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7" grpId="0"/>
      <p:bldP spid="7" grpId="1"/>
      <p:bldP spid="7" grpId="2"/>
      <p:bldP spid="2" grpId="0"/>
      <p:bldP spid="2" grpId="1"/>
      <p:bldP spid="2" grpId="2"/>
      <p:bldP spid="2" grpId="3"/>
      <p:bldP spid="4" grpId="0"/>
      <p:bldP spid="4" grpId="1"/>
      <p:bldP spid="4" grpId="2"/>
      <p:bldP spid="5" grpId="0"/>
      <p:bldP spid="5" grpId="1"/>
      <p:bldP spid="9" grpId="0"/>
      <p:bldP spid="9" grpId="1"/>
      <p:bldP spid="10" grpId="0"/>
      <p:bldP spid="10" grpId="1"/>
      <p:bldP spid="11" grpId="0"/>
      <p:bldP spid="11"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805" r="13"/>
          <a:stretch/>
        </p:blipFill>
        <p:spPr>
          <a:xfrm>
            <a:off x="-1" y="6752"/>
            <a:ext cx="9144001" cy="6851248"/>
          </a:xfrm>
          <a:prstGeom prst="rect">
            <a:avLst/>
          </a:prstGeom>
        </p:spPr>
      </p:pic>
      <p:sp>
        <p:nvSpPr>
          <p:cNvPr id="5" name="Title 1"/>
          <p:cNvSpPr txBox="1">
            <a:spLocks/>
          </p:cNvSpPr>
          <p:nvPr/>
        </p:nvSpPr>
        <p:spPr>
          <a:xfrm>
            <a:off x="2305050" y="2443369"/>
            <a:ext cx="24765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hold fast</a:t>
            </a:r>
          </a:p>
        </p:txBody>
      </p:sp>
      <p:sp>
        <p:nvSpPr>
          <p:cNvPr id="2" name="Title 1"/>
          <p:cNvSpPr>
            <a:spLocks noGrp="1"/>
          </p:cNvSpPr>
          <p:nvPr>
            <p:ph type="title"/>
          </p:nvPr>
        </p:nvSpPr>
        <p:spPr>
          <a:xfrm>
            <a:off x="381000" y="2514600"/>
            <a:ext cx="8382000" cy="2971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Let us hold fast the confession    of our hope without wavering,  for He who promised is faithful.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Hebrews 10:23</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1981200" y="3124200"/>
            <a:ext cx="2057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Title 1"/>
          <p:cNvSpPr txBox="1">
            <a:spLocks/>
          </p:cNvSpPr>
          <p:nvPr/>
        </p:nvSpPr>
        <p:spPr>
          <a:xfrm>
            <a:off x="1884804" y="1499286"/>
            <a:ext cx="3048000" cy="1219200"/>
          </a:xfrm>
          <a:prstGeom prst="rect">
            <a:avLst/>
          </a:prstGeom>
        </p:spPr>
        <p:txBody>
          <a:bodyPr vert="horz" lIns="91440" tIns="45720" rIns="91440" bIns="45720" rtlCol="0" anchor="ctr">
            <a:prstTxWarp prst="textFadeDown">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firm</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8" name="Rectangle 2">
            <a:extLst>
              <a:ext uri="{FF2B5EF4-FFF2-40B4-BE49-F238E27FC236}">
                <a16:creationId xmlns:a16="http://schemas.microsoft.com/office/drawing/2014/main" id="{65EE0AB5-C9EA-4B0A-AF6A-07243CF6F8E0}"/>
              </a:ext>
            </a:extLst>
          </p:cNvPr>
          <p:cNvSpPr txBox="1">
            <a:spLocks noChangeArrowheads="1"/>
          </p:cNvSpPr>
          <p:nvPr/>
        </p:nvSpPr>
        <p:spPr bwMode="auto">
          <a:xfrm>
            <a:off x="2229226" y="2609850"/>
            <a:ext cx="2642812" cy="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hold fast</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mc:Choice xmlns:p14="http://schemas.microsoft.com/office/powerpoint/2010/main" Requires="p14">
      <p:transition spd="slow" p14:dur="1500">
        <p14:prism dir="u"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0" presetClass="path" presetSubtype="0" accel="50000" decel="50000" fill="hold" grpId="2" nodeType="withEffect">
                                  <p:stCondLst>
                                    <p:cond delay="0"/>
                                  </p:stCondLst>
                                  <p:childTnLst>
                                    <p:animMotion origin="layout" path="M 3.33333E-6 -3.33333E-6 L 0.22048 -0.08889 " pathEditMode="relative" rAng="0" ptsTypes="AA">
                                      <p:cBhvr>
                                        <p:cTn id="36" dur="2000" fill="hold"/>
                                        <p:tgtEl>
                                          <p:spTgt spid="4"/>
                                        </p:tgtEl>
                                        <p:attrNameLst>
                                          <p:attrName>ppt_x</p:attrName>
                                          <p:attrName>ppt_y</p:attrName>
                                        </p:attrNameLst>
                                      </p:cBhvr>
                                      <p:rCtr x="11024" y="-4444"/>
                                    </p:animMotion>
                                  </p:childTnLst>
                                </p:cTn>
                              </p:par>
                              <p:par>
                                <p:cTn id="37" presetID="10" presetClass="exit" presetSubtype="0" fill="hold" grpId="1" nodeType="withEffect">
                                  <p:stCondLst>
                                    <p:cond delay="0"/>
                                  </p:stCondLst>
                                  <p:childTnLst>
                                    <p:animEffect transition="out" filter="fade">
                                      <p:cBhvr>
                                        <p:cTn id="38" dur="1750"/>
                                        <p:tgtEl>
                                          <p:spTgt spid="2"/>
                                        </p:tgtEl>
                                      </p:cBhvr>
                                    </p:animEffect>
                                    <p:set>
                                      <p:cBhvr>
                                        <p:cTn id="39" dur="1" fill="hold">
                                          <p:stCondLst>
                                            <p:cond delay="174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0"/>
      <p:bldP spid="4" grpId="1"/>
      <p:bldP spid="4" grpId="2"/>
      <p:bldP spid="7" grpId="0"/>
      <p:bldP spid="7" grpId="1"/>
      <p:bldP spid="8" grpId="0"/>
      <p:bldP spid="8"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8" name="Title 1"/>
          <p:cNvSpPr txBox="1">
            <a:spLocks/>
          </p:cNvSpPr>
          <p:nvPr/>
        </p:nvSpPr>
        <p:spPr>
          <a:xfrm>
            <a:off x="1524000" y="2507060"/>
            <a:ext cx="243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rPr>
              <a:t>patience</a:t>
            </a:r>
          </a:p>
        </p:txBody>
      </p:sp>
      <p:sp>
        <p:nvSpPr>
          <p:cNvPr id="7" name="Title 1"/>
          <p:cNvSpPr txBox="1">
            <a:spLocks/>
          </p:cNvSpPr>
          <p:nvPr/>
        </p:nvSpPr>
        <p:spPr>
          <a:xfrm>
            <a:off x="4800600" y="1821260"/>
            <a:ext cx="2209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rPr>
              <a:t>labor</a:t>
            </a:r>
          </a:p>
        </p:txBody>
      </p:sp>
      <p:sp>
        <p:nvSpPr>
          <p:cNvPr id="6" name="Title 1"/>
          <p:cNvSpPr txBox="1">
            <a:spLocks/>
          </p:cNvSpPr>
          <p:nvPr/>
        </p:nvSpPr>
        <p:spPr>
          <a:xfrm>
            <a:off x="1524000" y="1821260"/>
            <a:ext cx="1981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rPr>
              <a:t>work</a:t>
            </a:r>
          </a:p>
        </p:txBody>
      </p:sp>
      <p:sp>
        <p:nvSpPr>
          <p:cNvPr id="2" name="Title 1"/>
          <p:cNvSpPr>
            <a:spLocks noGrp="1"/>
          </p:cNvSpPr>
          <p:nvPr>
            <p:ph type="title"/>
          </p:nvPr>
        </p:nvSpPr>
        <p:spPr>
          <a:xfrm>
            <a:off x="381000" y="1219200"/>
            <a:ext cx="8382000" cy="4343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remembering without ceasing your work of faith, labor of love, and patience of hope in our Lord Jesus Christ in the sight of           our God and Father, …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Thessalonians 1:3</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3962400" y="25146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9" name="Rectangle 4"/>
          <p:cNvSpPr>
            <a:spLocks noChangeArrowheads="1"/>
          </p:cNvSpPr>
          <p:nvPr/>
        </p:nvSpPr>
        <p:spPr bwMode="auto">
          <a:xfrm>
            <a:off x="6900863" y="1828800"/>
            <a:ext cx="174631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500" b="1" dirty="0">
                <a:ln w="11430">
                  <a:noFill/>
                </a:ln>
                <a:solidFill>
                  <a:srgbClr val="FF0000"/>
                </a:solidFill>
                <a:effectLst>
                  <a:outerShdw blurRad="80000" dist="40000" dir="5040000" algn="tl">
                    <a:srgbClr val="000000">
                      <a:alpha val="30000"/>
                    </a:srgbClr>
                  </a:outerShdw>
                </a:effectLst>
                <a:latin typeface="+mj-lt"/>
              </a:rPr>
              <a:t>love</a:t>
            </a:r>
            <a:endParaRPr lang="en-US" sz="4500" b="1" i="1" dirty="0">
              <a:ln w="11430">
                <a:noFill/>
              </a:ln>
              <a:solidFill>
                <a:srgbClr val="FF0000"/>
              </a:solidFill>
              <a:effectLst>
                <a:outerShdw blurRad="80000" dist="40000" dir="5040000" algn="tl">
                  <a:srgbClr val="000000">
                    <a:alpha val="30000"/>
                  </a:srgbClr>
                </a:outerShdw>
              </a:effectLst>
              <a:latin typeface="+mj-lt"/>
            </a:endParaRPr>
          </a:p>
        </p:txBody>
      </p:sp>
      <p:sp>
        <p:nvSpPr>
          <p:cNvPr id="10" name="Rectangle 4"/>
          <p:cNvSpPr>
            <a:spLocks noChangeArrowheads="1"/>
          </p:cNvSpPr>
          <p:nvPr/>
        </p:nvSpPr>
        <p:spPr bwMode="auto">
          <a:xfrm>
            <a:off x="3389847" y="1836140"/>
            <a:ext cx="2096358"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520" b="1" dirty="0">
                <a:ln w="11430">
                  <a:noFill/>
                </a:ln>
                <a:solidFill>
                  <a:schemeClr val="bg1"/>
                </a:solidFill>
                <a:effectLst>
                  <a:outerShdw blurRad="80000" dist="40000" dir="5040000" algn="tl">
                    <a:srgbClr val="000000">
                      <a:alpha val="30000"/>
                    </a:srgbClr>
                  </a:outerShdw>
                </a:effectLst>
                <a:latin typeface="+mj-lt"/>
              </a:rPr>
              <a:t>faith</a:t>
            </a:r>
            <a:endParaRPr lang="en-US" sz="4520" b="1" i="1" dirty="0">
              <a:ln w="11430">
                <a:noFill/>
              </a:ln>
              <a:solidFill>
                <a:schemeClr val="bg1"/>
              </a:solidFill>
              <a:effectLst>
                <a:outerShdw blurRad="80000" dist="40000" dir="5040000" algn="tl">
                  <a:srgbClr val="000000">
                    <a:alpha val="30000"/>
                  </a:srgbClr>
                </a:outerShdw>
              </a:effectLst>
              <a:latin typeface="+mj-lt"/>
            </a:endParaRPr>
          </a:p>
        </p:txBody>
      </p:sp>
      <p:sp>
        <p:nvSpPr>
          <p:cNvPr id="12" name="Rectangle 2">
            <a:extLst>
              <a:ext uri="{FF2B5EF4-FFF2-40B4-BE49-F238E27FC236}">
                <a16:creationId xmlns:a16="http://schemas.microsoft.com/office/drawing/2014/main" id="{807D2217-6B41-412C-B8CB-90A5381F01E3}"/>
              </a:ext>
            </a:extLst>
          </p:cNvPr>
          <p:cNvSpPr txBox="1">
            <a:spLocks noChangeArrowheads="1"/>
          </p:cNvSpPr>
          <p:nvPr/>
        </p:nvSpPr>
        <p:spPr bwMode="auto">
          <a:xfrm>
            <a:off x="1635919" y="1986500"/>
            <a:ext cx="1799260" cy="79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work</a:t>
            </a:r>
          </a:p>
        </p:txBody>
      </p:sp>
      <p:sp>
        <p:nvSpPr>
          <p:cNvPr id="13" name="Rectangle 2">
            <a:extLst>
              <a:ext uri="{FF2B5EF4-FFF2-40B4-BE49-F238E27FC236}">
                <a16:creationId xmlns:a16="http://schemas.microsoft.com/office/drawing/2014/main" id="{CE0F0A3E-EA8C-4DE0-AE2E-EFAAD89EB1CD}"/>
              </a:ext>
            </a:extLst>
          </p:cNvPr>
          <p:cNvSpPr txBox="1">
            <a:spLocks noChangeArrowheads="1"/>
          </p:cNvSpPr>
          <p:nvPr/>
        </p:nvSpPr>
        <p:spPr bwMode="auto">
          <a:xfrm>
            <a:off x="5003255" y="2003619"/>
            <a:ext cx="1799076" cy="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labor</a:t>
            </a:r>
          </a:p>
        </p:txBody>
      </p:sp>
      <p:sp>
        <p:nvSpPr>
          <p:cNvPr id="14" name="Rectangle 2">
            <a:extLst>
              <a:ext uri="{FF2B5EF4-FFF2-40B4-BE49-F238E27FC236}">
                <a16:creationId xmlns:a16="http://schemas.microsoft.com/office/drawing/2014/main" id="{D7BA39AC-BDD4-4A88-8755-520B515FEF22}"/>
              </a:ext>
            </a:extLst>
          </p:cNvPr>
          <p:cNvSpPr txBox="1">
            <a:spLocks noChangeArrowheads="1"/>
          </p:cNvSpPr>
          <p:nvPr/>
        </p:nvSpPr>
        <p:spPr bwMode="auto">
          <a:xfrm>
            <a:off x="1442706" y="2671784"/>
            <a:ext cx="2602869" cy="76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patience</a:t>
            </a:r>
          </a:p>
        </p:txBody>
      </p:sp>
    </p:spTree>
    <p:extLst>
      <p:ext uri="{BB962C8B-B14F-4D97-AF65-F5344CB8AC3E}">
        <p14:creationId xmlns:p14="http://schemas.microsoft.com/office/powerpoint/2010/main" val="2228914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80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stCondLst>
                                            <p:cond delay="0"/>
                                          </p:stCondLst>
                                        </p:cTn>
                                        <p:tgtEl>
                                          <p:spTgt spid="10"/>
                                        </p:tgtEl>
                                      </p:cBhvr>
                                    </p:animEffect>
                                    <p:anim to="" calcmode="lin" valueType="num">
                                      <p:cBhvr>
                                        <p:cTn id="4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8" presetID="0" presetClass="entr" presetSubtype="0" fill="hold" grpId="0" nodeType="withEffect">
                                  <p:stCondLst>
                                    <p:cond delay="25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stCondLst>
                                            <p:cond delay="0"/>
                                          </p:stCondLst>
                                        </p:cTn>
                                        <p:tgtEl>
                                          <p:spTgt spid="9"/>
                                        </p:tgtEl>
                                      </p:cBhvr>
                                    </p:animEffect>
                                    <p:anim to="" calcmode="lin" valueType="num">
                                      <p:cBhvr>
                                        <p:cTn id="5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0" presetClass="path" presetSubtype="0" accel="50000" decel="50000" fill="hold" grpId="2" nodeType="withEffect">
                                  <p:stCondLst>
                                    <p:cond delay="0"/>
                                  </p:stCondLst>
                                  <p:childTnLst>
                                    <p:animMotion origin="layout" path="M 0 -4.44444E-6 L -0.32257 0.28797 " pathEditMode="relative" rAng="0" ptsTypes="AA">
                                      <p:cBhvr>
                                        <p:cTn id="59" dur="2000" fill="hold"/>
                                        <p:tgtEl>
                                          <p:spTgt spid="4"/>
                                        </p:tgtEl>
                                        <p:attrNameLst>
                                          <p:attrName>ppt_x</p:attrName>
                                          <p:attrName>ppt_y</p:attrName>
                                        </p:attrNameLst>
                                      </p:cBhvr>
                                      <p:rCtr x="-16128" y="14398"/>
                                    </p:animMotion>
                                  </p:childTnLst>
                                </p:cTn>
                              </p:par>
                              <p:par>
                                <p:cTn id="60" presetID="10" presetClass="exit" presetSubtype="0" fill="hold" grpId="1" nodeType="withEffect">
                                  <p:stCondLst>
                                    <p:cond delay="0"/>
                                  </p:stCondLst>
                                  <p:childTnLst>
                                    <p:animEffect transition="out" filter="fade">
                                      <p:cBhvr>
                                        <p:cTn id="61" dur="1750"/>
                                        <p:tgtEl>
                                          <p:spTgt spid="2"/>
                                        </p:tgtEl>
                                      </p:cBhvr>
                                    </p:animEffect>
                                    <p:set>
                                      <p:cBhvr>
                                        <p:cTn id="62" dur="1" fill="hold">
                                          <p:stCondLst>
                                            <p:cond delay="1749"/>
                                          </p:stCondLst>
                                        </p:cTn>
                                        <p:tgtEl>
                                          <p:spTgt spid="2"/>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0" presetClass="path" presetSubtype="0" accel="50000" decel="50000" fill="hold" grpId="2" nodeType="withEffect">
                                  <p:stCondLst>
                                    <p:cond delay="0"/>
                                  </p:stCondLst>
                                  <p:childTnLst>
                                    <p:animMotion origin="layout" path="M -3.61111E-6 -2.22222E-6 C -0.0026 0.01968 -0.00573 0.03843 -0.01389 0.06065 C -0.02204 0.08287 -0.03368 0.11111 -0.04948 0.1338 C -0.06527 0.15648 -0.08645 0.1831 -0.10902 0.19676 C -0.13159 0.21042 -0.16909 0.21227 -0.18489 0.21621 " pathEditMode="relative" rAng="0" ptsTypes="AAAAA">
                                      <p:cBhvr>
                                        <p:cTn id="82" dur="1500" fill="hold"/>
                                        <p:tgtEl>
                                          <p:spTgt spid="9"/>
                                        </p:tgtEl>
                                        <p:attrNameLst>
                                          <p:attrName>ppt_x</p:attrName>
                                          <p:attrName>ppt_y</p:attrName>
                                        </p:attrNameLst>
                                      </p:cBhvr>
                                      <p:rCtr x="-9253" y="10810"/>
                                    </p:animMotion>
                                  </p:childTnLst>
                                </p:cTn>
                              </p:par>
                              <p:par>
                                <p:cTn id="83" presetID="0" presetClass="path" presetSubtype="0" accel="50000" decel="50000" fill="hold" grpId="2" nodeType="withEffect">
                                  <p:stCondLst>
                                    <p:cond delay="0"/>
                                  </p:stCondLst>
                                  <p:childTnLst>
                                    <p:animMotion origin="layout" path="M -3.05556E-6 -7.40741E-7 C -0.00416 0.01852 -0.00955 0.03773 -0.02152 0.05417 C -0.0335 0.0706 -0.05312 0.08704 -0.0717 0.09861 C -0.09027 0.11019 -0.11458 0.11875 -0.13264 0.12361 C -0.15069 0.12847 -0.16996 0.12755 -0.17968 0.12847 " pathEditMode="relative" rAng="0" ptsTypes="AAAAA">
                                      <p:cBhvr>
                                        <p:cTn id="84" dur="1500" fill="hold"/>
                                        <p:tgtEl>
                                          <p:spTgt spid="10"/>
                                        </p:tgtEl>
                                        <p:attrNameLst>
                                          <p:attrName>ppt_x</p:attrName>
                                          <p:attrName>ppt_y</p:attrName>
                                        </p:attrNameLst>
                                      </p:cBhvr>
                                      <p:rCtr x="-8993" y="6412"/>
                                    </p:animMotion>
                                  </p:childTnLst>
                                </p:cTn>
                              </p:par>
                              <p:par>
                                <p:cTn id="85" presetID="0" presetClass="exit" presetSubtype="0" fill="hold" grpId="1" nodeType="withEffect">
                                  <p:stCondLst>
                                    <p:cond delay="1000"/>
                                  </p:stCondLst>
                                  <p:childTnLst>
                                    <p:set>
                                      <p:cBhvr>
                                        <p:cTn id="86" dur="1" fill="hold">
                                          <p:stCondLst>
                                            <p:cond delay="999"/>
                                          </p:stCondLst>
                                        </p:cTn>
                                        <p:tgtEl>
                                          <p:spTgt spid="9"/>
                                        </p:tgtEl>
                                        <p:attrNameLst>
                                          <p:attrName>style.visibility</p:attrName>
                                        </p:attrNameLst>
                                      </p:cBhvr>
                                      <p:to>
                                        <p:strVal val="hidden"/>
                                      </p:to>
                                    </p:set>
                                    <p:animEffect transition="out" filter="dissolve">
                                      <p:cBhvr>
                                        <p:cTn id="87" dur="1000">
                                          <p:stCondLst>
                                            <p:cond delay="0"/>
                                          </p:stCondLst>
                                        </p:cTn>
                                        <p:tgtEl>
                                          <p:spTgt spid="9"/>
                                        </p:tgtEl>
                                      </p:cBhvr>
                                    </p:animEffect>
                                    <p:anim to="" calcmode="lin" valueType="num">
                                      <p:cBhvr>
                                        <p:cTn id="8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8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90" presetID="0" presetClass="exit" presetSubtype="0" fill="hold" grpId="1" nodeType="withEffect">
                                  <p:stCondLst>
                                    <p:cond delay="1000"/>
                                  </p:stCondLst>
                                  <p:childTnLst>
                                    <p:set>
                                      <p:cBhvr>
                                        <p:cTn id="91" dur="1" fill="hold">
                                          <p:stCondLst>
                                            <p:cond delay="999"/>
                                          </p:stCondLst>
                                        </p:cTn>
                                        <p:tgtEl>
                                          <p:spTgt spid="10"/>
                                        </p:tgtEl>
                                        <p:attrNameLst>
                                          <p:attrName>style.visibility</p:attrName>
                                        </p:attrNameLst>
                                      </p:cBhvr>
                                      <p:to>
                                        <p:strVal val="hidden"/>
                                      </p:to>
                                    </p:set>
                                    <p:animEffect transition="out" filter="dissolve">
                                      <p:cBhvr>
                                        <p:cTn id="92" dur="1000">
                                          <p:stCondLst>
                                            <p:cond delay="0"/>
                                          </p:stCondLst>
                                        </p:cTn>
                                        <p:tgtEl>
                                          <p:spTgt spid="10"/>
                                        </p:tgtEl>
                                      </p:cBhvr>
                                    </p:animEffect>
                                    <p:anim to="" calcmode="lin" valueType="num">
                                      <p:cBhvr>
                                        <p:cTn id="93"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4"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0"/>
      <p:bldP spid="7" grpId="1"/>
      <p:bldP spid="7" grpId="2"/>
      <p:bldP spid="6" grpId="0"/>
      <p:bldP spid="6" grpId="1"/>
      <p:bldP spid="6" grpId="2"/>
      <p:bldP spid="2" grpId="1"/>
      <p:bldP spid="2" grpId="2"/>
      <p:bldP spid="4" grpId="0"/>
      <p:bldP spid="4" grpId="1"/>
      <p:bldP spid="4" grpId="2"/>
      <p:bldP spid="9" grpId="0"/>
      <p:bldP spid="9" grpId="1"/>
      <p:bldP spid="9" grpId="2"/>
      <p:bldP spid="10" grpId="0"/>
      <p:bldP spid="10" grpId="1"/>
      <p:bldP spid="10" grpId="2"/>
      <p:bldP spid="12" grpId="0"/>
      <p:bldP spid="12" grpId="1"/>
      <p:bldP spid="13" grpId="0"/>
      <p:bldP spid="13" grpId="1"/>
      <p:bldP spid="14" grpId="0"/>
      <p:bldP spid="1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33" r="3333"/>
          <a:stretch/>
        </p:blipFill>
        <p:spPr>
          <a:xfrm>
            <a:off x="-1" y="0"/>
            <a:ext cx="9144001" cy="6858000"/>
          </a:xfrm>
          <a:prstGeom prst="rect">
            <a:avLst/>
          </a:prstGeom>
        </p:spPr>
      </p:pic>
      <p:sp>
        <p:nvSpPr>
          <p:cNvPr id="6" name="Title 1"/>
          <p:cNvSpPr txBox="1">
            <a:spLocks/>
          </p:cNvSpPr>
          <p:nvPr/>
        </p:nvSpPr>
        <p:spPr>
          <a:xfrm>
            <a:off x="7620000" y="3200400"/>
            <a:ext cx="990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7" name="Title 1"/>
          <p:cNvSpPr txBox="1">
            <a:spLocks/>
          </p:cNvSpPr>
          <p:nvPr/>
        </p:nvSpPr>
        <p:spPr>
          <a:xfrm>
            <a:off x="7467600" y="3886200"/>
            <a:ext cx="990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457200"/>
            <a:ext cx="8382000" cy="5791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Therefore, having been justified by faith, we have peace with God through our Lord Jesus Christ, through whom also we have access by faith into this grace in which we stand, and rejoice in </a:t>
            </a:r>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hope of the glory of God.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5:1-2</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5" name="Title 1"/>
          <p:cNvSpPr txBox="1">
            <a:spLocks/>
          </p:cNvSpPr>
          <p:nvPr/>
        </p:nvSpPr>
        <p:spPr>
          <a:xfrm>
            <a:off x="990600" y="44958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6">
            <a:extLst>
              <a:ext uri="{FF2B5EF4-FFF2-40B4-BE49-F238E27FC236}">
                <a16:creationId xmlns:a16="http://schemas.microsoft.com/office/drawing/2014/main" id="{06F42A59-238F-4ED7-AE66-1900031EB216}"/>
              </a:ext>
            </a:extLst>
          </p:cNvPr>
          <p:cNvSpPr>
            <a:spLocks noChangeArrowheads="1"/>
          </p:cNvSpPr>
          <p:nvPr/>
        </p:nvSpPr>
        <p:spPr bwMode="auto">
          <a:xfrm>
            <a:off x="7718562" y="320610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Title 1">
            <a:extLst>
              <a:ext uri="{FF2B5EF4-FFF2-40B4-BE49-F238E27FC236}">
                <a16:creationId xmlns:a16="http://schemas.microsoft.com/office/drawing/2014/main" id="{A3AB4BB9-FFD5-4EC3-BB2B-8A51AEA9F735}"/>
              </a:ext>
            </a:extLst>
          </p:cNvPr>
          <p:cNvSpPr txBox="1">
            <a:spLocks/>
          </p:cNvSpPr>
          <p:nvPr/>
        </p:nvSpPr>
        <p:spPr>
          <a:xfrm>
            <a:off x="235943" y="705079"/>
            <a:ext cx="8665685" cy="5629619"/>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FFFF00"/>
                    </a:gs>
                    <a:gs pos="77000">
                      <a:srgbClr val="C7AC4C"/>
                    </a:gs>
                    <a:gs pos="100000">
                      <a:srgbClr val="E6DCAC"/>
                    </a:gs>
                  </a:gsLst>
                  <a:lin ang="5400000" scaled="0"/>
                </a:gradFill>
                <a:effectLst>
                  <a:glow rad="88900">
                    <a:schemeClr val="tx1"/>
                  </a:glow>
                  <a:outerShdw blurRad="50800" algn="tl" rotWithShape="0">
                    <a:srgbClr val="000000"/>
                  </a:outerShdw>
                </a:effectLst>
              </a:rPr>
              <a:t>justified by faith</a:t>
            </a:r>
          </a:p>
          <a:p>
            <a:pPr algn="l"/>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FFFF00"/>
                    </a:gs>
                    <a:gs pos="77000">
                      <a:srgbClr val="C7AC4C"/>
                    </a:gs>
                    <a:gs pos="100000">
                      <a:srgbClr val="E6DCAC"/>
                    </a:gs>
                  </a:gsLst>
                  <a:lin ang="5400000" scaled="0"/>
                </a:gradFill>
                <a:effectLst>
                  <a:glow rad="88900">
                    <a:schemeClr val="tx1"/>
                  </a:glow>
                  <a:outerShdw blurRad="50800" algn="tl" rotWithShape="0">
                    <a:srgbClr val="000000"/>
                  </a:outerShdw>
                </a:effectLst>
              </a:rPr>
              <a:t>	peace with God</a:t>
            </a:r>
          </a:p>
          <a:p>
            <a:pPr algn="l"/>
            <a:r>
              <a:rPr lang="en-US" sz="4500" b="1" dirty="0">
                <a:ln w="17780" cmpd="sng">
                  <a:solidFill>
                    <a:srgbClr val="FFFFFF"/>
                  </a:solidFill>
                  <a:prstDash val="solid"/>
                  <a:miter lim="800000"/>
                </a:ln>
                <a:gradFill>
                  <a:gsLst>
                    <a:gs pos="0">
                      <a:srgbClr val="E6DCAC"/>
                    </a:gs>
                    <a:gs pos="12000">
                      <a:srgbClr val="E6D78A"/>
                    </a:gs>
                    <a:gs pos="30000">
                      <a:srgbClr val="C7AC4C"/>
                    </a:gs>
                    <a:gs pos="45000">
                      <a:srgbClr val="FFFF00"/>
                    </a:gs>
                    <a:gs pos="77000">
                      <a:srgbClr val="C7AC4C"/>
                    </a:gs>
                    <a:gs pos="100000">
                      <a:srgbClr val="E6DCAC"/>
                    </a:gs>
                  </a:gsLst>
                  <a:lin ang="5400000" scaled="0"/>
                </a:gradFill>
                <a:effectLst>
                  <a:glow rad="88900">
                    <a:schemeClr val="tx1"/>
                  </a:glow>
                  <a:outerShdw blurRad="50800" algn="tl" rotWithShape="0">
                    <a:srgbClr val="000000"/>
                  </a:outerShdw>
                </a:effectLst>
              </a:rPr>
              <a:t>		through Jesus Christ </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solidFill>
                  <a:schemeClr val="bg1"/>
                </a:solidFill>
                <a:effectLst>
                  <a:glow rad="76200">
                    <a:schemeClr val="tx1"/>
                  </a:glow>
                  <a:outerShdw blurRad="76200" dist="50800" dir="5400000" algn="tl" rotWithShape="0">
                    <a:srgbClr val="000000">
                      <a:alpha val="65000"/>
                    </a:srgbClr>
                  </a:outerShdw>
                </a:effectLst>
              </a:rPr>
              <a:t>↑</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solidFill>
                  <a:schemeClr val="bg1"/>
                </a:solidFill>
                <a:effectLst>
                  <a:glow rad="76200">
                    <a:schemeClr val="tx1"/>
                  </a:glow>
                  <a:outerShdw blurRad="76200" dist="50800" dir="5400000" algn="tl" rotWithShape="0">
                    <a:srgbClr val="000000">
                      <a:alpha val="65000"/>
                    </a:srgbClr>
                  </a:outerShdw>
                </a:effectLst>
              </a:rPr>
              <a:t>access by faith</a:t>
            </a:r>
          </a:p>
          <a:p>
            <a:pPr algn="l"/>
            <a:r>
              <a:rPr lang="en-US" b="1" spc="50" dirty="0">
                <a:ln w="11430"/>
                <a:solidFill>
                  <a:schemeClr val="bg1"/>
                </a:solidFill>
                <a:effectLst>
                  <a:glow rad="76200">
                    <a:schemeClr val="tx1"/>
                  </a:glow>
                  <a:outerShdw blurRad="76200" dist="50800" dir="5400000" algn="tl" rotWithShape="0">
                    <a:srgbClr val="000000">
                      <a:alpha val="65000"/>
                    </a:srgbClr>
                  </a:outerShdw>
                </a:effectLst>
              </a:rPr>
              <a:t> 			   into grace we stand</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gradFill>
                  <a:gsLst>
                    <a:gs pos="0">
                      <a:srgbClr val="CC66FF"/>
                    </a:gs>
                    <a:gs pos="45000">
                      <a:srgbClr val="CC0099"/>
                    </a:gs>
                    <a:gs pos="70000">
                      <a:srgbClr val="9900FF"/>
                    </a:gs>
                    <a:gs pos="100000">
                      <a:srgbClr val="660066"/>
                    </a:gs>
                  </a:gsLst>
                  <a:lin ang="5400000" scaled="0"/>
                </a:gradFill>
                <a:effectLst>
                  <a:glow rad="76200">
                    <a:schemeClr val="tx1"/>
                  </a:glow>
                  <a:outerShdw blurRad="76200" dist="50800" dir="5400000" algn="tl" rotWithShape="0">
                    <a:srgbClr val="000000">
                      <a:alpha val="65000"/>
                    </a:srgbClr>
                  </a:outerShdw>
                </a:effectLst>
              </a:rPr>
              <a:t>rejoice in hope </a:t>
            </a:r>
          </a:p>
          <a:p>
            <a:pPr algn="l"/>
            <a:r>
              <a:rPr lang="en-US" b="1" spc="50" dirty="0">
                <a:ln w="11430"/>
                <a:gradFill>
                  <a:gsLst>
                    <a:gs pos="0">
                      <a:srgbClr val="CC66FF"/>
                    </a:gs>
                    <a:gs pos="45000">
                      <a:srgbClr val="CC0099"/>
                    </a:gs>
                    <a:gs pos="70000">
                      <a:srgbClr val="9900FF"/>
                    </a:gs>
                    <a:gs pos="100000">
                      <a:srgbClr val="660066"/>
                    </a:gs>
                  </a:gsLst>
                  <a:lin ang="5400000" scaled="0"/>
                </a:gradFill>
                <a:effectLst>
                  <a:glow rad="76200">
                    <a:schemeClr val="tx1"/>
                  </a:glow>
                  <a:outerShdw blurRad="76200" dist="50800" dir="5400000" algn="tl" rotWithShape="0">
                    <a:srgbClr val="000000">
                      <a:alpha val="65000"/>
                    </a:srgbClr>
                  </a:outerShdw>
                </a:effectLst>
              </a:rPr>
              <a:t>				      </a:t>
            </a:r>
            <a:r>
              <a:rPr lang="en-US" sz="3600" b="1" spc="50" dirty="0">
                <a:ln w="11430"/>
                <a:gradFill>
                  <a:gsLst>
                    <a:gs pos="0">
                      <a:srgbClr val="CC66FF"/>
                    </a:gs>
                    <a:gs pos="45000">
                      <a:srgbClr val="CC0099"/>
                    </a:gs>
                    <a:gs pos="70000">
                      <a:srgbClr val="9900FF"/>
                    </a:gs>
                    <a:gs pos="100000">
                      <a:srgbClr val="660066"/>
                    </a:gs>
                  </a:gsLst>
                  <a:lin ang="5400000" scaled="0"/>
                </a:gradFill>
                <a:effectLst>
                  <a:glow rad="76200">
                    <a:schemeClr val="tx1"/>
                  </a:glow>
                  <a:outerShdw blurRad="76200" dist="50800" dir="5400000" algn="tl" rotWithShape="0">
                    <a:srgbClr val="000000">
                      <a:alpha val="65000"/>
                    </a:srgbClr>
                  </a:outerShdw>
                </a:effectLst>
              </a:rPr>
              <a:t> </a:t>
            </a:r>
            <a:r>
              <a:rPr lang="en-US" b="1" spc="50" dirty="0">
                <a:ln w="11430"/>
                <a:gradFill>
                  <a:gsLst>
                    <a:gs pos="0">
                      <a:srgbClr val="CC66FF"/>
                    </a:gs>
                    <a:gs pos="45000">
                      <a:srgbClr val="CC0099"/>
                    </a:gs>
                    <a:gs pos="70000">
                      <a:srgbClr val="9900FF"/>
                    </a:gs>
                    <a:gs pos="100000">
                      <a:srgbClr val="660066"/>
                    </a:gs>
                  </a:gsLst>
                  <a:lin ang="5400000" scaled="0"/>
                </a:gradFill>
                <a:effectLst>
                  <a:glow rad="76200">
                    <a:schemeClr val="tx1"/>
                  </a:glow>
                  <a:outerShdw blurRad="76200" dist="50800" dir="5400000" algn="tl" rotWithShape="0">
                    <a:srgbClr val="000000">
                      <a:alpha val="65000"/>
                    </a:srgbClr>
                  </a:outerShdw>
                </a:effectLst>
              </a:rPr>
              <a:t>glory of God</a:t>
            </a:r>
          </a:p>
        </p:txBody>
      </p:sp>
      <p:sp>
        <p:nvSpPr>
          <p:cNvPr id="11" name="Arrow: Bent-Up 9">
            <a:extLst>
              <a:ext uri="{FF2B5EF4-FFF2-40B4-BE49-F238E27FC236}">
                <a16:creationId xmlns:a16="http://schemas.microsoft.com/office/drawing/2014/main" id="{89E03D9C-E2D1-40C8-9AA8-41C1C8786E4F}"/>
              </a:ext>
            </a:extLst>
          </p:cNvPr>
          <p:cNvSpPr/>
          <p:nvPr/>
        </p:nvSpPr>
        <p:spPr>
          <a:xfrm rot="5400000">
            <a:off x="782988" y="1682801"/>
            <a:ext cx="329068" cy="304800"/>
          </a:xfrm>
          <a:prstGeom prst="bentUpArrow">
            <a:avLst>
              <a:gd name="adj1" fmla="val 25000"/>
              <a:gd name="adj2" fmla="val 32031"/>
              <a:gd name="adj3" fmla="val 35156"/>
            </a:avLst>
          </a:prstGeom>
          <a:solidFill>
            <a:srgbClr val="CCCC00"/>
          </a:soli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6625">
                    <a:srgbClr val="FF4300"/>
                  </a:gs>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p:txBody>
      </p:sp>
      <p:sp>
        <p:nvSpPr>
          <p:cNvPr id="12" name="Arrow: Bent-Up 9">
            <a:extLst>
              <a:ext uri="{FF2B5EF4-FFF2-40B4-BE49-F238E27FC236}">
                <a16:creationId xmlns:a16="http://schemas.microsoft.com/office/drawing/2014/main" id="{16EDC067-5302-4C47-8DF8-BC76A4E778EC}"/>
              </a:ext>
            </a:extLst>
          </p:cNvPr>
          <p:cNvSpPr/>
          <p:nvPr/>
        </p:nvSpPr>
        <p:spPr>
          <a:xfrm rot="5400000">
            <a:off x="1697388" y="2321780"/>
            <a:ext cx="329068" cy="304800"/>
          </a:xfrm>
          <a:prstGeom prst="bentUpArrow">
            <a:avLst>
              <a:gd name="adj1" fmla="val 25000"/>
              <a:gd name="adj2" fmla="val 32031"/>
              <a:gd name="adj3" fmla="val 35156"/>
            </a:avLst>
          </a:prstGeom>
          <a:solidFill>
            <a:srgbClr val="CCCC00"/>
          </a:soli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6625">
                    <a:srgbClr val="FF4300"/>
                  </a:gs>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p:txBody>
      </p:sp>
      <p:sp>
        <p:nvSpPr>
          <p:cNvPr id="13" name="Arrow: Bent-Up 9">
            <a:extLst>
              <a:ext uri="{FF2B5EF4-FFF2-40B4-BE49-F238E27FC236}">
                <a16:creationId xmlns:a16="http://schemas.microsoft.com/office/drawing/2014/main" id="{2A5BA877-7E49-48BA-B052-AC276EC5DDB4}"/>
              </a:ext>
            </a:extLst>
          </p:cNvPr>
          <p:cNvSpPr/>
          <p:nvPr/>
        </p:nvSpPr>
        <p:spPr>
          <a:xfrm rot="5400000">
            <a:off x="2975344" y="4337866"/>
            <a:ext cx="329068" cy="304800"/>
          </a:xfrm>
          <a:prstGeom prst="bentUpArrow">
            <a:avLst>
              <a:gd name="adj1" fmla="val 25000"/>
              <a:gd name="adj2" fmla="val 32031"/>
              <a:gd name="adj3" fmla="val 35156"/>
            </a:avLst>
          </a:prstGeom>
          <a:solidFill>
            <a:schemeClr val="bg1"/>
          </a:soli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6625">
                    <a:srgbClr val="FF4300"/>
                  </a:gs>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p:txBody>
      </p:sp>
      <p:sp>
        <p:nvSpPr>
          <p:cNvPr id="14" name="Arrow: Bent-Up 9">
            <a:extLst>
              <a:ext uri="{FF2B5EF4-FFF2-40B4-BE49-F238E27FC236}">
                <a16:creationId xmlns:a16="http://schemas.microsoft.com/office/drawing/2014/main" id="{58960F95-54E4-4240-999C-696A31712FEE}"/>
              </a:ext>
            </a:extLst>
          </p:cNvPr>
          <p:cNvSpPr/>
          <p:nvPr/>
        </p:nvSpPr>
        <p:spPr>
          <a:xfrm rot="5400000">
            <a:off x="4712637" y="5050590"/>
            <a:ext cx="329068" cy="304800"/>
          </a:xfrm>
          <a:prstGeom prst="bentUpArrow">
            <a:avLst>
              <a:gd name="adj1" fmla="val 25000"/>
              <a:gd name="adj2" fmla="val 32031"/>
              <a:gd name="adj3" fmla="val 35156"/>
            </a:avLst>
          </a:prstGeom>
          <a:solidFill>
            <a:srgbClr val="CC66FF"/>
          </a:soli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C66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C66FF"/>
              </a:solidFill>
              <a:effectLst/>
              <a:uLnTx/>
              <a:uFillTx/>
              <a:latin typeface="Arial"/>
              <a:ea typeface="+mn-ea"/>
              <a:cs typeface="+mn-cs"/>
            </a:endParaRPr>
          </a:p>
        </p:txBody>
      </p:sp>
      <p:sp>
        <p:nvSpPr>
          <p:cNvPr id="15" name="Arrow: Bent-Up 9">
            <a:extLst>
              <a:ext uri="{FF2B5EF4-FFF2-40B4-BE49-F238E27FC236}">
                <a16:creationId xmlns:a16="http://schemas.microsoft.com/office/drawing/2014/main" id="{C4BBCC91-492E-4142-9298-6B21F6FC15F6}"/>
              </a:ext>
            </a:extLst>
          </p:cNvPr>
          <p:cNvSpPr/>
          <p:nvPr/>
        </p:nvSpPr>
        <p:spPr>
          <a:xfrm rot="5400000" flipV="1">
            <a:off x="7893097" y="5686589"/>
            <a:ext cx="329068" cy="307299"/>
          </a:xfrm>
          <a:prstGeom prst="bentUpArrow">
            <a:avLst>
              <a:gd name="adj1" fmla="val 25000"/>
              <a:gd name="adj2" fmla="val 32031"/>
              <a:gd name="adj3" fmla="val 35156"/>
            </a:avLst>
          </a:prstGeom>
          <a:solidFill>
            <a:srgbClr val="CC66FF"/>
          </a:soli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C66FF"/>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CC66FF"/>
              </a:solidFill>
              <a:effectLst/>
              <a:uLnTx/>
              <a:uFillTx/>
              <a:latin typeface="Arial"/>
              <a:ea typeface="+mn-ea"/>
              <a:cs typeface="+mn-cs"/>
            </a:endParaRPr>
          </a:p>
        </p:txBody>
      </p:sp>
      <p:sp>
        <p:nvSpPr>
          <p:cNvPr id="16" name="Title 1">
            <a:extLst>
              <a:ext uri="{FF2B5EF4-FFF2-40B4-BE49-F238E27FC236}">
                <a16:creationId xmlns:a16="http://schemas.microsoft.com/office/drawing/2014/main" id="{7714C68F-6758-40D5-BD48-F6F1DB338E08}"/>
              </a:ext>
            </a:extLst>
          </p:cNvPr>
          <p:cNvSpPr txBox="1">
            <a:spLocks/>
          </p:cNvSpPr>
          <p:nvPr/>
        </p:nvSpPr>
        <p:spPr>
          <a:xfrm>
            <a:off x="6114075" y="657493"/>
            <a:ext cx="2548914" cy="69505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justified</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17" name="Title 1">
            <a:extLst>
              <a:ext uri="{FF2B5EF4-FFF2-40B4-BE49-F238E27FC236}">
                <a16:creationId xmlns:a16="http://schemas.microsoft.com/office/drawing/2014/main" id="{5471EC62-8802-42D3-AB6D-69E627856C6E}"/>
              </a:ext>
            </a:extLst>
          </p:cNvPr>
          <p:cNvSpPr txBox="1">
            <a:spLocks/>
          </p:cNvSpPr>
          <p:nvPr/>
        </p:nvSpPr>
        <p:spPr>
          <a:xfrm>
            <a:off x="354319" y="1323151"/>
            <a:ext cx="2319826"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by faith</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18" name="Title 1">
            <a:extLst>
              <a:ext uri="{FF2B5EF4-FFF2-40B4-BE49-F238E27FC236}">
                <a16:creationId xmlns:a16="http://schemas.microsoft.com/office/drawing/2014/main" id="{5A87052C-D648-4D73-8D36-A99B1ABFD6BD}"/>
              </a:ext>
            </a:extLst>
          </p:cNvPr>
          <p:cNvSpPr txBox="1">
            <a:spLocks/>
          </p:cNvSpPr>
          <p:nvPr/>
        </p:nvSpPr>
        <p:spPr>
          <a:xfrm>
            <a:off x="4612481" y="1323870"/>
            <a:ext cx="4129546"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peace with God</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19" name="Title 1">
            <a:extLst>
              <a:ext uri="{FF2B5EF4-FFF2-40B4-BE49-F238E27FC236}">
                <a16:creationId xmlns:a16="http://schemas.microsoft.com/office/drawing/2014/main" id="{EABEB9E5-3600-4C55-8B4F-6749476AF15F}"/>
              </a:ext>
            </a:extLst>
          </p:cNvPr>
          <p:cNvSpPr txBox="1">
            <a:spLocks/>
          </p:cNvSpPr>
          <p:nvPr/>
        </p:nvSpPr>
        <p:spPr>
          <a:xfrm>
            <a:off x="716096" y="1988344"/>
            <a:ext cx="2527167" cy="71913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through</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0" name="Title 1">
            <a:extLst>
              <a:ext uri="{FF2B5EF4-FFF2-40B4-BE49-F238E27FC236}">
                <a16:creationId xmlns:a16="http://schemas.microsoft.com/office/drawing/2014/main" id="{D659EF96-DF17-42F0-A7EA-5D228C045502}"/>
              </a:ext>
            </a:extLst>
          </p:cNvPr>
          <p:cNvSpPr txBox="1">
            <a:spLocks/>
          </p:cNvSpPr>
          <p:nvPr/>
        </p:nvSpPr>
        <p:spPr>
          <a:xfrm>
            <a:off x="4881797" y="1998164"/>
            <a:ext cx="3406074"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Jesus Christ</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1" name="Title 1">
            <a:extLst>
              <a:ext uri="{FF2B5EF4-FFF2-40B4-BE49-F238E27FC236}">
                <a16:creationId xmlns:a16="http://schemas.microsoft.com/office/drawing/2014/main" id="{447A4C19-FCB9-4AF1-984A-D71CC81FFB5E}"/>
              </a:ext>
            </a:extLst>
          </p:cNvPr>
          <p:cNvSpPr txBox="1">
            <a:spLocks/>
          </p:cNvSpPr>
          <p:nvPr/>
        </p:nvSpPr>
        <p:spPr>
          <a:xfrm>
            <a:off x="549353" y="3343831"/>
            <a:ext cx="3957690" cy="69000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access by faith</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2" name="Title 1">
            <a:extLst>
              <a:ext uri="{FF2B5EF4-FFF2-40B4-BE49-F238E27FC236}">
                <a16:creationId xmlns:a16="http://schemas.microsoft.com/office/drawing/2014/main" id="{5842A6C7-1DFD-4B79-A36F-416914964D68}"/>
              </a:ext>
            </a:extLst>
          </p:cNvPr>
          <p:cNvSpPr txBox="1">
            <a:spLocks/>
          </p:cNvSpPr>
          <p:nvPr/>
        </p:nvSpPr>
        <p:spPr>
          <a:xfrm>
            <a:off x="4105320" y="3337225"/>
            <a:ext cx="1520328" cy="70262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into</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3" name="Title 1">
            <a:extLst>
              <a:ext uri="{FF2B5EF4-FFF2-40B4-BE49-F238E27FC236}">
                <a16:creationId xmlns:a16="http://schemas.microsoft.com/office/drawing/2014/main" id="{5F1C268B-B8F7-442C-B592-C9D918988D24}"/>
              </a:ext>
            </a:extLst>
          </p:cNvPr>
          <p:cNvSpPr txBox="1">
            <a:spLocks/>
          </p:cNvSpPr>
          <p:nvPr/>
        </p:nvSpPr>
        <p:spPr>
          <a:xfrm>
            <a:off x="6180463" y="3333703"/>
            <a:ext cx="1884572" cy="70088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grace</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4" name="Title 1">
            <a:extLst>
              <a:ext uri="{FF2B5EF4-FFF2-40B4-BE49-F238E27FC236}">
                <a16:creationId xmlns:a16="http://schemas.microsoft.com/office/drawing/2014/main" id="{04106C0D-D349-4AD8-9F69-B4D6C34A19AF}"/>
              </a:ext>
            </a:extLst>
          </p:cNvPr>
          <p:cNvSpPr txBox="1">
            <a:spLocks/>
          </p:cNvSpPr>
          <p:nvPr/>
        </p:nvSpPr>
        <p:spPr>
          <a:xfrm>
            <a:off x="2126256" y="4016749"/>
            <a:ext cx="2930487" cy="6838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we stand</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5" name="Title 1">
            <a:extLst>
              <a:ext uri="{FF2B5EF4-FFF2-40B4-BE49-F238E27FC236}">
                <a16:creationId xmlns:a16="http://schemas.microsoft.com/office/drawing/2014/main" id="{8D5FED93-22EE-4872-A2FC-7437D406037C}"/>
              </a:ext>
            </a:extLst>
          </p:cNvPr>
          <p:cNvSpPr txBox="1">
            <a:spLocks/>
          </p:cNvSpPr>
          <p:nvPr/>
        </p:nvSpPr>
        <p:spPr>
          <a:xfrm>
            <a:off x="5724525" y="4016749"/>
            <a:ext cx="2715083" cy="68145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rejoice in</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27" name="Title 1">
            <a:extLst>
              <a:ext uri="{FF2B5EF4-FFF2-40B4-BE49-F238E27FC236}">
                <a16:creationId xmlns:a16="http://schemas.microsoft.com/office/drawing/2014/main" id="{190909EA-415D-4C3A-ADC5-1308E6B20684}"/>
              </a:ext>
            </a:extLst>
          </p:cNvPr>
          <p:cNvSpPr txBox="1">
            <a:spLocks/>
          </p:cNvSpPr>
          <p:nvPr/>
        </p:nvSpPr>
        <p:spPr>
          <a:xfrm>
            <a:off x="4257274" y="4675210"/>
            <a:ext cx="3360145" cy="70891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rPr>
              <a:t>glory of God</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outerShdw blurRad="76200" dist="50800" dir="5400000" algn="tl" rotWithShape="0">
                  <a:srgbClr val="000000">
                    <a:alpha val="65000"/>
                  </a:srgbClr>
                </a:outerShdw>
              </a:effectLst>
            </a:endParaRPr>
          </a:p>
        </p:txBody>
      </p:sp>
      <p:sp>
        <p:nvSpPr>
          <p:cNvPr id="9" name="Rectangle 6">
            <a:extLst>
              <a:ext uri="{FF2B5EF4-FFF2-40B4-BE49-F238E27FC236}">
                <a16:creationId xmlns:a16="http://schemas.microsoft.com/office/drawing/2014/main" id="{62F49E90-5AF6-4717-A274-F769BB4130D9}"/>
              </a:ext>
            </a:extLst>
          </p:cNvPr>
          <p:cNvSpPr>
            <a:spLocks noChangeArrowheads="1"/>
          </p:cNvSpPr>
          <p:nvPr/>
        </p:nvSpPr>
        <p:spPr bwMode="auto">
          <a:xfrm>
            <a:off x="7548430" y="388687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8" name="Title 1" hidden="1">
            <a:extLst>
              <a:ext uri="{FF2B5EF4-FFF2-40B4-BE49-F238E27FC236}">
                <a16:creationId xmlns:a16="http://schemas.microsoft.com/office/drawing/2014/main" id="{11C38275-E4D8-4DDF-8727-BFE140D86C4E}"/>
              </a:ext>
            </a:extLst>
          </p:cNvPr>
          <p:cNvSpPr txBox="1">
            <a:spLocks/>
          </p:cNvSpPr>
          <p:nvPr/>
        </p:nvSpPr>
        <p:spPr>
          <a:xfrm>
            <a:off x="5638800" y="3200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spc="50" dirty="0">
                <a:ln w="11430">
                  <a:noFill/>
                </a:ln>
                <a:solidFill>
                  <a:srgbClr val="FF0000"/>
                </a:solidFill>
                <a:effectLst>
                  <a:outerShdw blurRad="76200" dist="50800" dir="5400000" algn="tl" rotWithShape="0">
                    <a:srgbClr val="000000">
                      <a:alpha val="65000"/>
                    </a:srgbClr>
                  </a:outerShdw>
                </a:effectLst>
              </a:rPr>
              <a:t> </a:t>
            </a:r>
            <a:r>
              <a:rPr lang="en-US" sz="5100" b="1" spc="50" dirty="0">
                <a:ln w="11430">
                  <a:noFill/>
                </a:ln>
                <a:solidFill>
                  <a:srgbClr val="FF0000"/>
                </a:solidFill>
                <a:effectLst>
                  <a:outerShdw blurRad="76200" dist="50800" dir="5400000" algn="tl" rotWithShape="0">
                    <a:srgbClr val="000000">
                      <a:alpha val="65000"/>
                    </a:srgbClr>
                  </a:outerShdw>
                </a:effectLst>
              </a:rPr>
              <a:t> </a:t>
            </a:r>
            <a:r>
              <a:rPr lang="en-US" b="1" spc="50" dirty="0">
                <a:ln w="11430">
                  <a:noFill/>
                </a:ln>
                <a:solidFill>
                  <a:srgbClr val="FF0000"/>
                </a:solidFill>
                <a:effectLst/>
              </a:rPr>
              <a:t>hope</a:t>
            </a:r>
            <a:endParaRPr lang="en-US" b="1" i="1" spc="50" dirty="0">
              <a:ln w="11430">
                <a:noFill/>
              </a:ln>
              <a:solidFill>
                <a:srgbClr val="FF0000"/>
              </a:solidFill>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0" presetClass="entr" presetSubtype="0"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stCondLst>
                                            <p:cond delay="0"/>
                                          </p:stCondLst>
                                        </p:cTn>
                                        <p:tgtEl>
                                          <p:spTgt spid="8"/>
                                        </p:tgtEl>
                                      </p:cBhvr>
                                    </p:animEffect>
                                    <p:anim to="" calcmode="lin" valueType="num">
                                      <p:cBhvr>
                                        <p:cTn id="2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0" presetClass="entr" presetSubtype="0" fill="hold" grpId="0" nodeType="withEffect">
                                  <p:stCondLst>
                                    <p:cond delay="40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5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5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5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250"/>
                                        <p:tgtEl>
                                          <p:spTgt spid="27"/>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250"/>
                                        <p:tgtEl>
                                          <p:spTgt spid="5"/>
                                        </p:tgtEl>
                                      </p:cBhvr>
                                    </p:animEffect>
                                  </p:childTnLst>
                                </p:cTn>
                              </p:par>
                              <p:par>
                                <p:cTn id="77" presetID="0" presetClass="path" presetSubtype="0" accel="50000" decel="50000" fill="hold" grpId="2" nodeType="withEffect">
                                  <p:stCondLst>
                                    <p:cond delay="0"/>
                                  </p:stCondLst>
                                  <p:childTnLst>
                                    <p:animMotion origin="layout" path="M 2.77556E-17 0.00023 L 0.64635 0.02732 " pathEditMode="relative" rAng="0" ptsTypes="AA">
                                      <p:cBhvr>
                                        <p:cTn id="78" dur="2000" fill="hold"/>
                                        <p:tgtEl>
                                          <p:spTgt spid="5"/>
                                        </p:tgtEl>
                                        <p:attrNameLst>
                                          <p:attrName>ppt_x</p:attrName>
                                          <p:attrName>ppt_y</p:attrName>
                                        </p:attrNameLst>
                                      </p:cBhvr>
                                      <p:rCtr x="32309" y="1343"/>
                                    </p:animMotion>
                                  </p:childTnLst>
                                </p:cTn>
                              </p:par>
                              <p:par>
                                <p:cTn id="79" presetID="42" presetClass="path" presetSubtype="0" accel="50000" decel="50000" fill="hold" grpId="2" nodeType="withEffect">
                                  <p:stCondLst>
                                    <p:cond delay="0"/>
                                  </p:stCondLst>
                                  <p:childTnLst>
                                    <p:animMotion origin="layout" path="M 3.88889E-6 2.22222E-6 L -0.66632 0.02222 " pathEditMode="relative" rAng="0" ptsTypes="AA">
                                      <p:cBhvr>
                                        <p:cTn id="80" dur="2000" fill="hold"/>
                                        <p:tgtEl>
                                          <p:spTgt spid="16"/>
                                        </p:tgtEl>
                                        <p:attrNameLst>
                                          <p:attrName>ppt_x</p:attrName>
                                          <p:attrName>ppt_y</p:attrName>
                                        </p:attrNameLst>
                                      </p:cBhvr>
                                      <p:rCtr x="-33316" y="1111"/>
                                    </p:animMotion>
                                  </p:childTnLst>
                                </p:cTn>
                              </p:par>
                              <p:par>
                                <p:cTn id="81" presetID="42" presetClass="path" presetSubtype="0" accel="50000" decel="50000" fill="hold" grpId="2" nodeType="withEffect">
                                  <p:stCondLst>
                                    <p:cond delay="0"/>
                                  </p:stCondLst>
                                  <p:childTnLst>
                                    <p:animMotion origin="layout" path="M 5E-6 -1.48148E-6 L 0.1941 -0.07454 " pathEditMode="relative" rAng="0" ptsTypes="AA">
                                      <p:cBhvr>
                                        <p:cTn id="82" dur="2000" fill="hold"/>
                                        <p:tgtEl>
                                          <p:spTgt spid="17"/>
                                        </p:tgtEl>
                                        <p:attrNameLst>
                                          <p:attrName>ppt_x</p:attrName>
                                          <p:attrName>ppt_y</p:attrName>
                                        </p:attrNameLst>
                                      </p:cBhvr>
                                      <p:rCtr x="9705" y="-3727"/>
                                    </p:animMotion>
                                  </p:childTnLst>
                                </p:cTn>
                              </p:par>
                              <p:par>
                                <p:cTn id="83" presetID="42" presetClass="path" presetSubtype="0" accel="50000" decel="50000" fill="hold" grpId="2" nodeType="withEffect">
                                  <p:stCondLst>
                                    <p:cond delay="0"/>
                                  </p:stCondLst>
                                  <p:childTnLst>
                                    <p:animMotion origin="layout" path="M 1.66667E-6 -1.48148E-6 L -0.39167 0.025 " pathEditMode="relative" rAng="0" ptsTypes="AA">
                                      <p:cBhvr>
                                        <p:cTn id="84" dur="2000" fill="hold"/>
                                        <p:tgtEl>
                                          <p:spTgt spid="18"/>
                                        </p:tgtEl>
                                        <p:attrNameLst>
                                          <p:attrName>ppt_x</p:attrName>
                                          <p:attrName>ppt_y</p:attrName>
                                        </p:attrNameLst>
                                      </p:cBhvr>
                                      <p:rCtr x="-19583" y="1250"/>
                                    </p:animMotion>
                                  </p:childTnLst>
                                </p:cTn>
                              </p:par>
                              <p:par>
                                <p:cTn id="85" presetID="42" presetClass="path" presetSubtype="0" accel="50000" decel="50000" fill="hold" grpId="2" nodeType="withEffect">
                                  <p:stCondLst>
                                    <p:cond delay="0"/>
                                  </p:stCondLst>
                                  <p:childTnLst>
                                    <p:animMotion origin="layout" path="M -3.05556E-6 -1.11111E-6 L 0.12344 0.02685 " pathEditMode="relative" rAng="0" ptsTypes="AA">
                                      <p:cBhvr>
                                        <p:cTn id="86" dur="2000" fill="hold"/>
                                        <p:tgtEl>
                                          <p:spTgt spid="19"/>
                                        </p:tgtEl>
                                        <p:attrNameLst>
                                          <p:attrName>ppt_x</p:attrName>
                                          <p:attrName>ppt_y</p:attrName>
                                        </p:attrNameLst>
                                      </p:cBhvr>
                                      <p:rCtr x="6163" y="1343"/>
                                    </p:animMotion>
                                  </p:childTnLst>
                                </p:cTn>
                              </p:par>
                              <p:par>
                                <p:cTn id="87" presetID="42" presetClass="path" presetSubtype="0" accel="50000" decel="50000" fill="hold" grpId="2" nodeType="withEffect">
                                  <p:stCondLst>
                                    <p:cond delay="0"/>
                                  </p:stCondLst>
                                  <p:childTnLst>
                                    <p:animMotion origin="layout" path="M 1.11111E-6 -1.11111E-6 L -0.11285 0.02685 " pathEditMode="relative" rAng="0" ptsTypes="AA">
                                      <p:cBhvr>
                                        <p:cTn id="88" dur="2000" fill="hold"/>
                                        <p:tgtEl>
                                          <p:spTgt spid="20"/>
                                        </p:tgtEl>
                                        <p:attrNameLst>
                                          <p:attrName>ppt_x</p:attrName>
                                          <p:attrName>ppt_y</p:attrName>
                                        </p:attrNameLst>
                                      </p:cBhvr>
                                      <p:rCtr x="-5642" y="1343"/>
                                    </p:animMotion>
                                  </p:childTnLst>
                                </p:cTn>
                              </p:par>
                              <p:par>
                                <p:cTn id="89" presetID="42" presetClass="path" presetSubtype="0" accel="50000" decel="50000" fill="hold" grpId="2" nodeType="withEffect">
                                  <p:stCondLst>
                                    <p:cond delay="0"/>
                                  </p:stCondLst>
                                  <p:childTnLst>
                                    <p:animMotion origin="layout" path="M 1.11111E-6 -1.48148E-6 L 0.20642 0.02755 " pathEditMode="relative" rAng="0" ptsTypes="AA">
                                      <p:cBhvr>
                                        <p:cTn id="90" dur="2000" fill="hold"/>
                                        <p:tgtEl>
                                          <p:spTgt spid="21"/>
                                        </p:tgtEl>
                                        <p:attrNameLst>
                                          <p:attrName>ppt_x</p:attrName>
                                          <p:attrName>ppt_y</p:attrName>
                                        </p:attrNameLst>
                                      </p:cBhvr>
                                      <p:rCtr x="10312" y="1366"/>
                                    </p:animMotion>
                                  </p:childTnLst>
                                </p:cTn>
                              </p:par>
                              <p:par>
                                <p:cTn id="91" presetID="42" presetClass="path" presetSubtype="0" accel="50000" decel="50000" fill="hold" grpId="2" nodeType="withEffect">
                                  <p:stCondLst>
                                    <p:cond delay="0"/>
                                  </p:stCondLst>
                                  <p:childTnLst>
                                    <p:animMotion origin="layout" path="M 1.94444E-6 -1.48148E-6 L -0.10122 0.12546 " pathEditMode="relative" rAng="0" ptsTypes="AA">
                                      <p:cBhvr>
                                        <p:cTn id="92" dur="2000" fill="hold"/>
                                        <p:tgtEl>
                                          <p:spTgt spid="22"/>
                                        </p:tgtEl>
                                        <p:attrNameLst>
                                          <p:attrName>ppt_x</p:attrName>
                                          <p:attrName>ppt_y</p:attrName>
                                        </p:attrNameLst>
                                      </p:cBhvr>
                                      <p:rCtr x="-5069" y="6273"/>
                                    </p:animMotion>
                                  </p:childTnLst>
                                </p:cTn>
                              </p:par>
                              <p:par>
                                <p:cTn id="93" presetID="42" presetClass="path" presetSubtype="0" accel="50000" decel="50000" fill="hold" grpId="2" nodeType="withEffect">
                                  <p:stCondLst>
                                    <p:cond delay="0"/>
                                  </p:stCondLst>
                                  <p:childTnLst>
                                    <p:animMotion origin="layout" path="M 5.55556E-7 2.96296E-6 L -0.21198 0.12592 " pathEditMode="relative" rAng="0" ptsTypes="AA">
                                      <p:cBhvr>
                                        <p:cTn id="94" dur="2000" fill="hold"/>
                                        <p:tgtEl>
                                          <p:spTgt spid="23"/>
                                        </p:tgtEl>
                                        <p:attrNameLst>
                                          <p:attrName>ppt_x</p:attrName>
                                          <p:attrName>ppt_y</p:attrName>
                                        </p:attrNameLst>
                                      </p:cBhvr>
                                      <p:rCtr x="-10608" y="6296"/>
                                    </p:animMotion>
                                  </p:childTnLst>
                                </p:cTn>
                              </p:par>
                              <p:par>
                                <p:cTn id="95" presetID="42" presetClass="path" presetSubtype="0" accel="50000" decel="50000" fill="hold" grpId="2" nodeType="withEffect">
                                  <p:stCondLst>
                                    <p:cond delay="0"/>
                                  </p:stCondLst>
                                  <p:childTnLst>
                                    <p:animMotion origin="layout" path="M 1.66667E-6 3.33333E-6 L 0.37569 0.02777 " pathEditMode="relative" rAng="0" ptsTypes="AA">
                                      <p:cBhvr>
                                        <p:cTn id="96" dur="2000" fill="hold"/>
                                        <p:tgtEl>
                                          <p:spTgt spid="24"/>
                                        </p:tgtEl>
                                        <p:attrNameLst>
                                          <p:attrName>ppt_x</p:attrName>
                                          <p:attrName>ppt_y</p:attrName>
                                        </p:attrNameLst>
                                      </p:cBhvr>
                                      <p:rCtr x="18785" y="1389"/>
                                    </p:animMotion>
                                  </p:childTnLst>
                                </p:cTn>
                              </p:par>
                              <p:par>
                                <p:cTn id="97" presetID="42" presetClass="path" presetSubtype="0" accel="50000" decel="50000" fill="hold" grpId="2" nodeType="withEffect">
                                  <p:stCondLst>
                                    <p:cond delay="0"/>
                                  </p:stCondLst>
                                  <p:childTnLst>
                                    <p:animMotion origin="layout" path="M 8.33333E-7 3.33333E-6 L -0.08941 0.12546 " pathEditMode="relative" rAng="0" ptsTypes="AA">
                                      <p:cBhvr>
                                        <p:cTn id="98" dur="2000" fill="hold"/>
                                        <p:tgtEl>
                                          <p:spTgt spid="25"/>
                                        </p:tgtEl>
                                        <p:attrNameLst>
                                          <p:attrName>ppt_x</p:attrName>
                                          <p:attrName>ppt_y</p:attrName>
                                        </p:attrNameLst>
                                      </p:cBhvr>
                                      <p:rCtr x="-4479" y="6273"/>
                                    </p:animMotion>
                                  </p:childTnLst>
                                </p:cTn>
                              </p:par>
                              <p:par>
                                <p:cTn id="99" presetID="42" presetClass="path" presetSubtype="0" accel="50000" decel="50000" fill="hold" grpId="2" nodeType="withEffect">
                                  <p:stCondLst>
                                    <p:cond delay="0"/>
                                  </p:stCondLst>
                                  <p:childTnLst>
                                    <p:animMotion origin="layout" path="M 4.44444E-6 -3.33333E-6 L 0.04722 0.12477 " pathEditMode="relative" rAng="0" ptsTypes="AA">
                                      <p:cBhvr>
                                        <p:cTn id="100" dur="2000" fill="hold"/>
                                        <p:tgtEl>
                                          <p:spTgt spid="27"/>
                                        </p:tgtEl>
                                        <p:attrNameLst>
                                          <p:attrName>ppt_x</p:attrName>
                                          <p:attrName>ppt_y</p:attrName>
                                        </p:attrNameLst>
                                      </p:cBhvr>
                                      <p:rCtr x="2361" y="6227"/>
                                    </p:animMotion>
                                  </p:childTnLst>
                                </p:cTn>
                              </p:par>
                              <p:par>
                                <p:cTn id="101" presetID="10" presetClass="exit" presetSubtype="0" fill="hold" grpId="1" nodeType="withEffect">
                                  <p:stCondLst>
                                    <p:cond delay="0"/>
                                  </p:stCondLst>
                                  <p:childTnLst>
                                    <p:animEffect transition="out" filter="fade">
                                      <p:cBhvr>
                                        <p:cTn id="102" dur="1250"/>
                                        <p:tgtEl>
                                          <p:spTgt spid="2"/>
                                        </p:tgtEl>
                                      </p:cBhvr>
                                    </p:animEffect>
                                    <p:set>
                                      <p:cBhvr>
                                        <p:cTn id="103" dur="1" fill="hold">
                                          <p:stCondLst>
                                            <p:cond delay="1249"/>
                                          </p:stCondLst>
                                        </p:cTn>
                                        <p:tgtEl>
                                          <p:spTgt spid="2"/>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fade">
                                      <p:cBhvr>
                                        <p:cTn id="119" dur="250"/>
                                        <p:tgtEl>
                                          <p:spTgt spid="10"/>
                                        </p:tgtEl>
                                      </p:cBhvr>
                                    </p:animEffect>
                                  </p:childTnLst>
                                </p:cTn>
                              </p:par>
                              <p:par>
                                <p:cTn id="120" presetID="10" presetClass="exit" presetSubtype="0" fill="hold" grpId="1"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0"/>
                                        </p:tgtEl>
                                      </p:cBhvr>
                                    </p:animEffect>
                                    <p:set>
                                      <p:cBhvr>
                                        <p:cTn id="134" dur="1" fill="hold">
                                          <p:stCondLst>
                                            <p:cond delay="499"/>
                                          </p:stCondLst>
                                        </p:cTn>
                                        <p:tgtEl>
                                          <p:spTgt spid="2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2"/>
                                        </p:tgtEl>
                                      </p:cBhvr>
                                    </p:animEffect>
                                    <p:set>
                                      <p:cBhvr>
                                        <p:cTn id="140" dur="1" fill="hold">
                                          <p:stCondLst>
                                            <p:cond delay="499"/>
                                          </p:stCondLst>
                                        </p:cTn>
                                        <p:tgtEl>
                                          <p:spTgt spid="22"/>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4"/>
                                        </p:tgtEl>
                                      </p:cBhvr>
                                    </p:animEffect>
                                    <p:set>
                                      <p:cBhvr>
                                        <p:cTn id="146" dur="1" fill="hold">
                                          <p:stCondLst>
                                            <p:cond delay="499"/>
                                          </p:stCondLst>
                                        </p:cTn>
                                        <p:tgtEl>
                                          <p:spTgt spid="24"/>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5"/>
                                        </p:tgtEl>
                                      </p:cBhvr>
                                    </p:animEffect>
                                    <p:set>
                                      <p:cBhvr>
                                        <p:cTn id="149" dur="1" fill="hold">
                                          <p:stCondLst>
                                            <p:cond delay="499"/>
                                          </p:stCondLst>
                                        </p:cTn>
                                        <p:tgtEl>
                                          <p:spTgt spid="25"/>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7"/>
                                        </p:tgtEl>
                                      </p:cBhvr>
                                    </p:animEffect>
                                    <p:set>
                                      <p:cBhvr>
                                        <p:cTn id="152" dur="1" fill="hold">
                                          <p:stCondLst>
                                            <p:cond delay="499"/>
                                          </p:stCondLst>
                                        </p:cTn>
                                        <p:tgtEl>
                                          <p:spTgt spid="27"/>
                                        </p:tgtEl>
                                        <p:attrNameLst>
                                          <p:attrName>style.visibility</p:attrName>
                                        </p:attrNameLst>
                                      </p:cBhvr>
                                      <p:to>
                                        <p:strVal val="hidden"/>
                                      </p:to>
                                    </p:set>
                                  </p:childTnLst>
                                </p:cTn>
                              </p:par>
                              <p:par>
                                <p:cTn id="153" presetID="22" presetClass="entr" presetSubtype="8" fill="hold" grpId="0" nodeType="withEffect">
                                  <p:stCondLst>
                                    <p:cond delay="0"/>
                                  </p:stCondLst>
                                  <p:childTnLst>
                                    <p:set>
                                      <p:cBhvr>
                                        <p:cTn id="154" dur="1" fill="hold">
                                          <p:stCondLst>
                                            <p:cond delay="0"/>
                                          </p:stCondLst>
                                        </p:cTn>
                                        <p:tgtEl>
                                          <p:spTgt spid="11"/>
                                        </p:tgtEl>
                                        <p:attrNameLst>
                                          <p:attrName>style.visibility</p:attrName>
                                        </p:attrNameLst>
                                      </p:cBhvr>
                                      <p:to>
                                        <p:strVal val="visible"/>
                                      </p:to>
                                    </p:set>
                                    <p:animEffect transition="in" filter="wipe(left)">
                                      <p:cBhvr>
                                        <p:cTn id="155" dur="500"/>
                                        <p:tgtEl>
                                          <p:spTgt spid="11"/>
                                        </p:tgtEl>
                                      </p:cBhvr>
                                    </p:animEffect>
                                  </p:childTnLst>
                                </p:cTn>
                              </p:par>
                              <p:par>
                                <p:cTn id="156" presetID="22" presetClass="entr" presetSubtype="8" fill="hold" grpId="0" nodeType="withEffect">
                                  <p:stCondLst>
                                    <p:cond delay="250"/>
                                  </p:stCondLst>
                                  <p:childTnLst>
                                    <p:set>
                                      <p:cBhvr>
                                        <p:cTn id="157" dur="1" fill="hold">
                                          <p:stCondLst>
                                            <p:cond delay="0"/>
                                          </p:stCondLst>
                                        </p:cTn>
                                        <p:tgtEl>
                                          <p:spTgt spid="12"/>
                                        </p:tgtEl>
                                        <p:attrNameLst>
                                          <p:attrName>style.visibility</p:attrName>
                                        </p:attrNameLst>
                                      </p:cBhvr>
                                      <p:to>
                                        <p:strVal val="visible"/>
                                      </p:to>
                                    </p:set>
                                    <p:animEffect transition="in" filter="wipe(left)">
                                      <p:cBhvr>
                                        <p:cTn id="158" dur="500"/>
                                        <p:tgtEl>
                                          <p:spTgt spid="12"/>
                                        </p:tgtEl>
                                      </p:cBhvr>
                                    </p:animEffect>
                                  </p:childTnLst>
                                </p:cTn>
                              </p:par>
                              <p:par>
                                <p:cTn id="159" presetID="22" presetClass="entr" presetSubtype="8" fill="hold" grpId="0" nodeType="withEffect">
                                  <p:stCondLst>
                                    <p:cond delay="500"/>
                                  </p:stCondLst>
                                  <p:childTnLst>
                                    <p:set>
                                      <p:cBhvr>
                                        <p:cTn id="160" dur="1" fill="hold">
                                          <p:stCondLst>
                                            <p:cond delay="0"/>
                                          </p:stCondLst>
                                        </p:cTn>
                                        <p:tgtEl>
                                          <p:spTgt spid="13"/>
                                        </p:tgtEl>
                                        <p:attrNameLst>
                                          <p:attrName>style.visibility</p:attrName>
                                        </p:attrNameLst>
                                      </p:cBhvr>
                                      <p:to>
                                        <p:strVal val="visible"/>
                                      </p:to>
                                    </p:set>
                                    <p:animEffect transition="in" filter="wipe(left)">
                                      <p:cBhvr>
                                        <p:cTn id="161" dur="500"/>
                                        <p:tgtEl>
                                          <p:spTgt spid="13"/>
                                        </p:tgtEl>
                                      </p:cBhvr>
                                    </p:animEffect>
                                  </p:childTnLst>
                                </p:cTn>
                              </p:par>
                              <p:par>
                                <p:cTn id="162" presetID="22" presetClass="entr" presetSubtype="8" fill="hold" grpId="0" nodeType="withEffect">
                                  <p:stCondLst>
                                    <p:cond delay="750"/>
                                  </p:stCondLst>
                                  <p:childTnLst>
                                    <p:set>
                                      <p:cBhvr>
                                        <p:cTn id="163" dur="1" fill="hold">
                                          <p:stCondLst>
                                            <p:cond delay="0"/>
                                          </p:stCondLst>
                                        </p:cTn>
                                        <p:tgtEl>
                                          <p:spTgt spid="14"/>
                                        </p:tgtEl>
                                        <p:attrNameLst>
                                          <p:attrName>style.visibility</p:attrName>
                                        </p:attrNameLst>
                                      </p:cBhvr>
                                      <p:to>
                                        <p:strVal val="visible"/>
                                      </p:to>
                                    </p:set>
                                    <p:animEffect transition="in" filter="wipe(left)">
                                      <p:cBhvr>
                                        <p:cTn id="164" dur="500"/>
                                        <p:tgtEl>
                                          <p:spTgt spid="14"/>
                                        </p:tgtEl>
                                      </p:cBhvr>
                                    </p:animEffect>
                                  </p:childTnLst>
                                </p:cTn>
                              </p:par>
                              <p:par>
                                <p:cTn id="165" presetID="22" presetClass="entr" presetSubtype="2" fill="hold" grpId="0" nodeType="withEffect">
                                  <p:stCondLst>
                                    <p:cond delay="1000"/>
                                  </p:stCondLst>
                                  <p:childTnLst>
                                    <p:set>
                                      <p:cBhvr>
                                        <p:cTn id="166" dur="1" fill="hold">
                                          <p:stCondLst>
                                            <p:cond delay="0"/>
                                          </p:stCondLst>
                                        </p:cTn>
                                        <p:tgtEl>
                                          <p:spTgt spid="15"/>
                                        </p:tgtEl>
                                        <p:attrNameLst>
                                          <p:attrName>style.visibility</p:attrName>
                                        </p:attrNameLst>
                                      </p:cBhvr>
                                      <p:to>
                                        <p:strVal val="visible"/>
                                      </p:to>
                                    </p:set>
                                    <p:animEffect transition="in" filter="wipe(right)">
                                      <p:cBhvr>
                                        <p:cTn id="167" dur="500"/>
                                        <p:tgtEl>
                                          <p:spTgt spid="15"/>
                                        </p:tgtEl>
                                      </p:cBhvr>
                                    </p:animEffect>
                                  </p:childTnLst>
                                </p:cTn>
                              </p:par>
                            </p:childTnLst>
                          </p:cTn>
                        </p:par>
                      </p:childTnLst>
                    </p:cTn>
                  </p:par>
                  <p:par>
                    <p:cTn id="168" fill="hold">
                      <p:stCondLst>
                        <p:cond delay="indefinite"/>
                      </p:stCondLst>
                      <p:childTnLst>
                        <p:par>
                          <p:cTn id="169" fill="hold">
                            <p:stCondLst>
                              <p:cond delay="0"/>
                            </p:stCondLst>
                            <p:childTnLst>
                              <p:par>
                                <p:cTn id="170" presetID="42" presetClass="path" presetSubtype="0" accel="50000" decel="50000" fill="hold" grpId="3" nodeType="clickEffect">
                                  <p:stCondLst>
                                    <p:cond delay="0"/>
                                  </p:stCondLst>
                                  <p:childTnLst>
                                    <p:animMotion origin="layout" path="M 0.64635 0.02732 L 0.50712 -0.18449 " pathEditMode="relative" rAng="0" ptsTypes="AA">
                                      <p:cBhvr>
                                        <p:cTn id="171" dur="2000" fill="hold"/>
                                        <p:tgtEl>
                                          <p:spTgt spid="5"/>
                                        </p:tgtEl>
                                        <p:attrNameLst>
                                          <p:attrName>ppt_x</p:attrName>
                                          <p:attrName>ppt_y</p:attrName>
                                        </p:attrNameLst>
                                      </p:cBhvr>
                                      <p:rCtr x="-6962" y="-10602"/>
                                    </p:animMotion>
                                  </p:childTnLst>
                                </p:cTn>
                              </p:par>
                              <p:par>
                                <p:cTn id="172" presetID="10" presetClass="exit" presetSubtype="0" fill="hold" grpId="1" nodeType="withEffect">
                                  <p:stCondLst>
                                    <p:cond delay="0"/>
                                  </p:stCondLst>
                                  <p:childTnLst>
                                    <p:animEffect transition="out" filter="fade">
                                      <p:cBhvr>
                                        <p:cTn id="173" dur="1250"/>
                                        <p:tgtEl>
                                          <p:spTgt spid="10"/>
                                        </p:tgtEl>
                                      </p:cBhvr>
                                    </p:animEffect>
                                    <p:set>
                                      <p:cBhvr>
                                        <p:cTn id="174" dur="1" fill="hold">
                                          <p:stCondLst>
                                            <p:cond delay="1249"/>
                                          </p:stCondLst>
                                        </p:cTn>
                                        <p:tgtEl>
                                          <p:spTgt spid="1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11"/>
                                        </p:tgtEl>
                                      </p:cBhvr>
                                    </p:animEffect>
                                    <p:set>
                                      <p:cBhvr>
                                        <p:cTn id="177" dur="1" fill="hold">
                                          <p:stCondLst>
                                            <p:cond delay="499"/>
                                          </p:stCondLst>
                                        </p:cTn>
                                        <p:tgtEl>
                                          <p:spTgt spid="1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12"/>
                                        </p:tgtEl>
                                      </p:cBhvr>
                                    </p:animEffect>
                                    <p:set>
                                      <p:cBhvr>
                                        <p:cTn id="180" dur="1" fill="hold">
                                          <p:stCondLst>
                                            <p:cond delay="499"/>
                                          </p:stCondLst>
                                        </p:cTn>
                                        <p:tgtEl>
                                          <p:spTgt spid="1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14"/>
                                        </p:tgtEl>
                                      </p:cBhvr>
                                    </p:animEffect>
                                    <p:set>
                                      <p:cBhvr>
                                        <p:cTn id="186" dur="1" fill="hold">
                                          <p:stCondLst>
                                            <p:cond delay="499"/>
                                          </p:stCondLst>
                                        </p:cTn>
                                        <p:tgtEl>
                                          <p:spTgt spid="1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15"/>
                                        </p:tgtEl>
                                      </p:cBhvr>
                                    </p:animEffect>
                                    <p:set>
                                      <p:cBhvr>
                                        <p:cTn id="18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5" grpId="0"/>
      <p:bldP spid="5" grpId="1"/>
      <p:bldP spid="5" grpId="2"/>
      <p:bldP spid="5" grpId="3"/>
      <p:bldP spid="8" grpId="0"/>
      <p:bldP spid="8" grpId="1"/>
      <p:bldP spid="10" grpId="0"/>
      <p:bldP spid="10" grpId="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7" grpId="0"/>
      <p:bldP spid="27" grpId="1"/>
      <p:bldP spid="27" grpId="2"/>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683"/>
          <a:stretch/>
        </p:blipFill>
        <p:spPr>
          <a:xfrm>
            <a:off x="0" y="0"/>
            <a:ext cx="9144000" cy="6926580"/>
          </a:xfrm>
          <a:prstGeom prst="rect">
            <a:avLst/>
          </a:prstGeom>
        </p:spPr>
      </p:pic>
      <p:sp>
        <p:nvSpPr>
          <p:cNvPr id="8" name="Title 1">
            <a:extLst>
              <a:ext uri="{FF2B5EF4-FFF2-40B4-BE49-F238E27FC236}">
                <a16:creationId xmlns:a16="http://schemas.microsoft.com/office/drawing/2014/main" id="{82FBCFE4-A893-46B2-A931-51F03F5F6B68}"/>
              </a:ext>
            </a:extLst>
          </p:cNvPr>
          <p:cNvSpPr txBox="1">
            <a:spLocks/>
          </p:cNvSpPr>
          <p:nvPr/>
        </p:nvSpPr>
        <p:spPr>
          <a:xfrm>
            <a:off x="2616605" y="606772"/>
            <a:ext cx="281577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00FF00"/>
                </a:solidFill>
                <a:effectLst>
                  <a:outerShdw blurRad="63500" dir="3600000" algn="tl" rotWithShape="0">
                    <a:srgbClr val="000000">
                      <a:alpha val="70000"/>
                    </a:srgbClr>
                  </a:outerShdw>
                </a:effectLst>
                <a:uLnTx/>
                <a:uFillTx/>
                <a:latin typeface="Calibri" panose="020F0502020204030204" pitchFamily="34" charset="0"/>
                <a:ea typeface="+mj-ea"/>
                <a:cs typeface="+mj-cs"/>
              </a:rPr>
              <a:t>Him we live</a:t>
            </a:r>
          </a:p>
        </p:txBody>
      </p:sp>
      <p:sp>
        <p:nvSpPr>
          <p:cNvPr id="5" name="Title 1"/>
          <p:cNvSpPr txBox="1">
            <a:spLocks/>
          </p:cNvSpPr>
          <p:nvPr/>
        </p:nvSpPr>
        <p:spPr>
          <a:xfrm>
            <a:off x="1990846" y="449660"/>
            <a:ext cx="9047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457200"/>
            <a:ext cx="8382000" cy="58674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for in Him we live and move and have our being, as also some of your own poets have said, 'For we are also His offspring.' Therefore, since we are the offspring of God, we ought not to think that the Divine Nature is like gold or silver or stone, something shaped by art and man's devising."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Acts 17:28-29</a:t>
            </a:r>
            <a:r>
              <a:rPr lang="en-US" sz="49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838200" y="2743200"/>
            <a:ext cx="4343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offspring of God</a:t>
            </a:r>
            <a:endParaRPr lang="en-US" sz="41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6" name="Title 1"/>
          <p:cNvSpPr txBox="1">
            <a:spLocks/>
          </p:cNvSpPr>
          <p:nvPr/>
        </p:nvSpPr>
        <p:spPr>
          <a:xfrm>
            <a:off x="3276600" y="28194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God</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7" name="Rectangle 2">
            <a:extLst>
              <a:ext uri="{FF2B5EF4-FFF2-40B4-BE49-F238E27FC236}">
                <a16:creationId xmlns:a16="http://schemas.microsoft.com/office/drawing/2014/main" id="{A1642A2C-3783-4101-9CC8-CCBD4FA4F69A}"/>
              </a:ext>
            </a:extLst>
          </p:cNvPr>
          <p:cNvSpPr txBox="1">
            <a:spLocks noChangeArrowheads="1"/>
          </p:cNvSpPr>
          <p:nvPr/>
        </p:nvSpPr>
        <p:spPr bwMode="auto">
          <a:xfrm>
            <a:off x="2559963" y="542353"/>
            <a:ext cx="2946400" cy="75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Him we live</a:t>
            </a:r>
          </a:p>
        </p:txBody>
      </p:sp>
      <p:sp>
        <p:nvSpPr>
          <p:cNvPr id="9" name="Rectangle 6">
            <a:extLst>
              <a:ext uri="{FF2B5EF4-FFF2-40B4-BE49-F238E27FC236}">
                <a16:creationId xmlns:a16="http://schemas.microsoft.com/office/drawing/2014/main" id="{99FCDB1E-39E9-4A9B-81B3-09840A12A26F}"/>
              </a:ext>
            </a:extLst>
          </p:cNvPr>
          <p:cNvSpPr>
            <a:spLocks noChangeArrowheads="1"/>
          </p:cNvSpPr>
          <p:nvPr/>
        </p:nvSpPr>
        <p:spPr bwMode="auto">
          <a:xfrm>
            <a:off x="2036840" y="4454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36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0" presetClass="entr" presetSubtype="0" fill="hold" grpId="0" nodeType="with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2" presetID="22" presetClass="entr" presetSubtype="8"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8" presetClass="emph" presetSubtype="0" fill="hold" grpId="1" nodeType="withEffect">
                                  <p:stCondLst>
                                    <p:cond delay="500"/>
                                  </p:stCondLst>
                                  <p:childTnLst>
                                    <p:set>
                                      <p:cBhvr override="childStyle">
                                        <p:cTn id="36" dur="500" fill="hold"/>
                                        <p:tgtEl>
                                          <p:spTgt spid="8"/>
                                        </p:tgtEl>
                                        <p:attrNameLst>
                                          <p:attrName>style.textDecorationUnderline</p:attrName>
                                        </p:attrNameLst>
                                      </p:cBhvr>
                                      <p:to>
                                        <p:strVal val="true"/>
                                      </p:to>
                                    </p:set>
                                  </p:childTnLst>
                                </p:cTn>
                              </p:par>
                              <p:par>
                                <p:cTn id="37" presetID="22" presetClass="entr" presetSubtype="8" fill="hold" grpId="0" nodeType="with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400"/>
                                        <p:tgtEl>
                                          <p:spTgt spid="6"/>
                                        </p:tgtEl>
                                      </p:cBhvr>
                                    </p:animEffect>
                                  </p:childTnLst>
                                </p:cTn>
                              </p:par>
                              <p:par>
                                <p:cTn id="45" presetID="23" presetClass="entr" presetSubtype="16" fill="hold" grpId="0" nodeType="withEffect">
                                  <p:stCondLst>
                                    <p:cond delay="50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childTnLst>
                                </p:cTn>
                              </p:par>
                              <p:par>
                                <p:cTn id="49" presetID="10" presetClass="exit" presetSubtype="0" fill="hold" grpId="1" nodeType="withEffect">
                                  <p:stCondLst>
                                    <p:cond delay="50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5" grpId="0"/>
      <p:bldP spid="5" grpId="1"/>
      <p:bldP spid="5" grpId="2"/>
      <p:bldP spid="2" grpId="0"/>
      <p:bldP spid="2" grpId="1"/>
      <p:bldP spid="2" grpId="2"/>
      <p:bldP spid="4" grpId="0"/>
      <p:bldP spid="4" grpId="1"/>
      <p:bldP spid="6" grpId="0"/>
      <p:bldP spid="6" grpId="1"/>
      <p:bldP spid="7" grpId="0"/>
      <p:bldP spid="7" grpId="1"/>
      <p:bldP spid="9" grpId="0"/>
      <p:bldP spid="9"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03" r="6604"/>
          <a:stretch/>
        </p:blipFill>
        <p:spPr>
          <a:xfrm>
            <a:off x="0" y="1"/>
            <a:ext cx="9144000" cy="6858000"/>
          </a:xfrm>
          <a:prstGeom prst="rect">
            <a:avLst/>
          </a:prstGeom>
        </p:spPr>
      </p:pic>
      <p:sp>
        <p:nvSpPr>
          <p:cNvPr id="5" name="Title 1"/>
          <p:cNvSpPr txBox="1">
            <a:spLocks/>
          </p:cNvSpPr>
          <p:nvPr/>
        </p:nvSpPr>
        <p:spPr>
          <a:xfrm>
            <a:off x="1447800" y="3886200"/>
            <a:ext cx="3810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30" b="1" dirty="0">
                <a:ln w="6350" cmpd="sng">
                  <a:solidFill>
                    <a:schemeClr val="bg1"/>
                  </a:solidFill>
                  <a:prstDash val="solid"/>
                </a:ln>
                <a:solidFill>
                  <a:srgbClr val="CC66FF"/>
                </a:solidFill>
                <a:effectLst>
                  <a:outerShdw blurRad="63500" dir="3600000" algn="tl" rotWithShape="0">
                    <a:srgbClr val="000000">
                      <a:alpha val="70000"/>
                    </a:srgbClr>
                  </a:outerShdw>
                </a:effectLst>
              </a:rPr>
              <a:t>eternal life</a:t>
            </a:r>
          </a:p>
        </p:txBody>
      </p:sp>
      <p:sp>
        <p:nvSpPr>
          <p:cNvPr id="2" name="Title 1"/>
          <p:cNvSpPr>
            <a:spLocks noGrp="1"/>
          </p:cNvSpPr>
          <p:nvPr>
            <p:ph type="title"/>
          </p:nvPr>
        </p:nvSpPr>
        <p:spPr>
          <a:xfrm>
            <a:off x="457200" y="1752600"/>
            <a:ext cx="8077200" cy="3352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that having been justified by His grace we should become heirs according to the hope of eternal life.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Titus 3:7</a:t>
            </a:r>
          </a:p>
        </p:txBody>
      </p:sp>
      <p:sp>
        <p:nvSpPr>
          <p:cNvPr id="4" name="Title 1"/>
          <p:cNvSpPr txBox="1">
            <a:spLocks/>
          </p:cNvSpPr>
          <p:nvPr/>
        </p:nvSpPr>
        <p:spPr>
          <a:xfrm>
            <a:off x="5638800" y="3200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Rectangle 2">
            <a:extLst>
              <a:ext uri="{FF2B5EF4-FFF2-40B4-BE49-F238E27FC236}">
                <a16:creationId xmlns:a16="http://schemas.microsoft.com/office/drawing/2014/main" id="{B031F0CA-131C-46B3-AEF5-232259A58E5A}"/>
              </a:ext>
            </a:extLst>
          </p:cNvPr>
          <p:cNvSpPr txBox="1">
            <a:spLocks noChangeArrowheads="1"/>
          </p:cNvSpPr>
          <p:nvPr/>
        </p:nvSpPr>
        <p:spPr bwMode="auto">
          <a:xfrm>
            <a:off x="1784383" y="4050078"/>
            <a:ext cx="31830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eternal life</a:t>
            </a:r>
          </a:p>
        </p:txBody>
      </p:sp>
      <p:sp>
        <p:nvSpPr>
          <p:cNvPr id="7" name="Title 1" hidden="1">
            <a:extLst>
              <a:ext uri="{FF2B5EF4-FFF2-40B4-BE49-F238E27FC236}">
                <a16:creationId xmlns:a16="http://schemas.microsoft.com/office/drawing/2014/main" id="{79F913B5-F92C-4386-900F-3CFF5A957F88}"/>
              </a:ext>
            </a:extLst>
          </p:cNvPr>
          <p:cNvSpPr txBox="1">
            <a:spLocks/>
          </p:cNvSpPr>
          <p:nvPr/>
        </p:nvSpPr>
        <p:spPr>
          <a:xfrm>
            <a:off x="3810000" y="1676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noFill/>
                </a:ln>
                <a:solidFill>
                  <a:srgbClr val="FF0000"/>
                </a:solidFill>
                <a:effectLst/>
              </a:rPr>
              <a:t>hope</a:t>
            </a:r>
            <a:endParaRPr lang="en-US" sz="4000" b="1" i="1" spc="50" dirty="0">
              <a:ln w="11430">
                <a:noFill/>
              </a:ln>
              <a:solidFill>
                <a:srgbClr val="FF0000"/>
              </a:solidFill>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2.53469E-6 L -0.04167 0.35522 " pathEditMode="relative" rAng="0" ptsTypes="AA">
                                      <p:cBhvr>
                                        <p:cTn id="10" dur="1250" spd="-100000" fill="hold"/>
                                        <p:tgtEl>
                                          <p:spTgt spid="2"/>
                                        </p:tgtEl>
                                        <p:attrNameLst>
                                          <p:attrName>ppt_x</p:attrName>
                                          <p:attrName>ppt_y</p:attrName>
                                        </p:attrNameLst>
                                      </p:cBhvr>
                                      <p:rCtr x="-2083" y="17761"/>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
                                        <p:tgtEl>
                                          <p:spTgt spid="4"/>
                                        </p:tgtEl>
                                      </p:cBhvr>
                                    </p:animEffect>
                                  </p:childTnLst>
                                </p:cTn>
                              </p:par>
                              <p:par>
                                <p:cTn id="30" presetID="6" presetClass="emph" presetSubtype="0" fill="hold" grpId="3" nodeType="withEffect">
                                  <p:stCondLst>
                                    <p:cond delay="0"/>
                                  </p:stCondLst>
                                  <p:childTnLst>
                                    <p:animScale>
                                      <p:cBhvr>
                                        <p:cTn id="31" dur="2000" fill="hold"/>
                                        <p:tgtEl>
                                          <p:spTgt spid="4"/>
                                        </p:tgtEl>
                                      </p:cBhvr>
                                      <p:by x="91000" y="91000"/>
                                    </p:animScale>
                                  </p:childTnLst>
                                </p:cTn>
                              </p:par>
                              <p:par>
                                <p:cTn id="32" presetID="0" presetClass="path" presetSubtype="0" accel="50000" decel="50000" fill="hold" grpId="2" nodeType="withEffect">
                                  <p:stCondLst>
                                    <p:cond delay="0"/>
                                  </p:stCondLst>
                                  <p:childTnLst>
                                    <p:animMotion origin="layout" path="M -3.33333E-6 0.00024 L -0.20086 -0.22708 " pathEditMode="relative" rAng="0" ptsTypes="AA">
                                      <p:cBhvr>
                                        <p:cTn id="33" dur="2000" fill="hold"/>
                                        <p:tgtEl>
                                          <p:spTgt spid="4"/>
                                        </p:tgtEl>
                                        <p:attrNameLst>
                                          <p:attrName>ppt_x</p:attrName>
                                          <p:attrName>ppt_y</p:attrName>
                                        </p:attrNameLst>
                                      </p:cBhvr>
                                      <p:rCtr x="-10052" y="-11366"/>
                                    </p:animMotion>
                                  </p:childTnLst>
                                </p:cTn>
                              </p:par>
                              <p:par>
                                <p:cTn id="34" presetID="10" presetClass="exit" presetSubtype="0" fill="hold" grpId="1" nodeType="withEffect">
                                  <p:stCondLst>
                                    <p:cond delay="0"/>
                                  </p:stCondLst>
                                  <p:childTnLst>
                                    <p:animEffect transition="out" filter="fade">
                                      <p:cBhvr>
                                        <p:cTn id="35" dur="1750"/>
                                        <p:tgtEl>
                                          <p:spTgt spid="2"/>
                                        </p:tgtEl>
                                      </p:cBhvr>
                                    </p:animEffect>
                                    <p:set>
                                      <p:cBhvr>
                                        <p:cTn id="36" dur="1" fill="hold">
                                          <p:stCondLst>
                                            <p:cond delay="1749"/>
                                          </p:stCondLst>
                                        </p:cTn>
                                        <p:tgtEl>
                                          <p:spTgt spid="2"/>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 grpId="2"/>
      <p:bldP spid="4" grpId="0"/>
      <p:bldP spid="4" grpId="1"/>
      <p:bldP spid="4" grpId="2"/>
      <p:bldP spid="4" grpId="3"/>
      <p:bldP spid="6" grpId="0"/>
      <p:bldP spid="6"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86" r="9989"/>
          <a:stretch/>
        </p:blipFill>
        <p:spPr>
          <a:xfrm>
            <a:off x="-96981" y="0"/>
            <a:ext cx="9240982" cy="6858000"/>
          </a:xfrm>
          <a:prstGeom prst="rect">
            <a:avLst/>
          </a:prstGeom>
        </p:spPr>
      </p:pic>
      <p:sp>
        <p:nvSpPr>
          <p:cNvPr id="17" name="Title 1">
            <a:extLst>
              <a:ext uri="{FF2B5EF4-FFF2-40B4-BE49-F238E27FC236}">
                <a16:creationId xmlns:a16="http://schemas.microsoft.com/office/drawing/2014/main" id="{DE43C49F-099D-4892-9011-D9DFC2D1C809}"/>
              </a:ext>
            </a:extLst>
          </p:cNvPr>
          <p:cNvSpPr txBox="1">
            <a:spLocks/>
          </p:cNvSpPr>
          <p:nvPr/>
        </p:nvSpPr>
        <p:spPr>
          <a:xfrm>
            <a:off x="6198920" y="3618173"/>
            <a:ext cx="2646556" cy="8801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6350" cmpd="sng">
                  <a:solidFill>
                    <a:schemeClr val="bg1"/>
                  </a:solidFill>
                  <a:prstDash val="solid"/>
                </a:ln>
                <a:solidFill>
                  <a:srgbClr val="00B0F0"/>
                </a:solidFill>
                <a:effectLst>
                  <a:outerShdw blurRad="63500" dir="3600000" algn="tl" rotWithShape="0">
                    <a:srgbClr val="000000">
                      <a:alpha val="70000"/>
                    </a:srgbClr>
                  </a:outerShdw>
                </a:effectLst>
              </a:rPr>
              <a:t>His power</a:t>
            </a:r>
          </a:p>
        </p:txBody>
      </p:sp>
      <p:sp>
        <p:nvSpPr>
          <p:cNvPr id="6" name="Title 1"/>
          <p:cNvSpPr txBox="1">
            <a:spLocks/>
          </p:cNvSpPr>
          <p:nvPr/>
        </p:nvSpPr>
        <p:spPr>
          <a:xfrm>
            <a:off x="2743200" y="2888060"/>
            <a:ext cx="1248276"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6350" cmpd="sng">
                  <a:solidFill>
                    <a:schemeClr val="bg1"/>
                  </a:solidFill>
                  <a:prstDash val="solid"/>
                </a:ln>
                <a:solidFill>
                  <a:schemeClr val="bg1"/>
                </a:solidFill>
                <a:effectLst>
                  <a:outerShdw blurRad="63500" dir="3600000" algn="tl" rotWithShape="0">
                    <a:srgbClr val="000000">
                      <a:alpha val="70000"/>
                    </a:srgbClr>
                  </a:outerShdw>
                </a:effectLst>
              </a:rPr>
              <a:t>in</a:t>
            </a:r>
          </a:p>
        </p:txBody>
      </p:sp>
      <p:sp>
        <p:nvSpPr>
          <p:cNvPr id="5" name="Title 1"/>
          <p:cNvSpPr txBox="1">
            <a:spLocks/>
          </p:cNvSpPr>
          <p:nvPr/>
        </p:nvSpPr>
        <p:spPr>
          <a:xfrm>
            <a:off x="5791200" y="1682928"/>
            <a:ext cx="3048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6350" cmpd="sng">
                  <a:solidFill>
                    <a:schemeClr val="bg1"/>
                  </a:solidFill>
                  <a:prstDash val="solid"/>
                </a:ln>
                <a:solidFill>
                  <a:srgbClr val="00B0F0"/>
                </a:solidFill>
                <a:effectLst>
                  <a:outerShdw blurRad="63500" dir="3600000" algn="tl" rotWithShape="0">
                    <a:srgbClr val="000000">
                      <a:alpha val="70000"/>
                    </a:srgbClr>
                  </a:outerShdw>
                </a:effectLst>
              </a:rPr>
              <a:t>His calling</a:t>
            </a:r>
          </a:p>
        </p:txBody>
      </p:sp>
      <p:sp>
        <p:nvSpPr>
          <p:cNvPr id="2" name="Title 1"/>
          <p:cNvSpPr>
            <a:spLocks noGrp="1"/>
          </p:cNvSpPr>
          <p:nvPr>
            <p:ph type="title"/>
          </p:nvPr>
        </p:nvSpPr>
        <p:spPr>
          <a:xfrm>
            <a:off x="381000" y="533400"/>
            <a:ext cx="8382000" cy="579120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the eyes of your understanding being enlightened; that you may know what is the hope of His calling, what are the riches of the glory of His inheritance in the saints, and what is the exceeding greatness of His power toward us who believe, according to the working of His mighty power …      </a:t>
            </a:r>
            <a:r>
              <a:rPr lang="en-US" sz="36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Ephesians 1:18-19</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3810000" y="16764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Rectangle 2">
            <a:extLst>
              <a:ext uri="{FF2B5EF4-FFF2-40B4-BE49-F238E27FC236}">
                <a16:creationId xmlns:a16="http://schemas.microsoft.com/office/drawing/2014/main" id="{678F515B-DD99-49C1-A42D-C35071EA4FCE}"/>
              </a:ext>
            </a:extLst>
          </p:cNvPr>
          <p:cNvSpPr txBox="1">
            <a:spLocks noChangeArrowheads="1"/>
          </p:cNvSpPr>
          <p:nvPr/>
        </p:nvSpPr>
        <p:spPr bwMode="auto">
          <a:xfrm>
            <a:off x="5913921" y="1829723"/>
            <a:ext cx="27990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His calling</a:t>
            </a:r>
          </a:p>
        </p:txBody>
      </p:sp>
      <p:sp>
        <p:nvSpPr>
          <p:cNvPr id="8" name="Rectangle 6">
            <a:extLst>
              <a:ext uri="{FF2B5EF4-FFF2-40B4-BE49-F238E27FC236}">
                <a16:creationId xmlns:a16="http://schemas.microsoft.com/office/drawing/2014/main" id="{338DA84E-0F67-4EFC-B9C6-726E28F5BB5F}"/>
              </a:ext>
            </a:extLst>
          </p:cNvPr>
          <p:cNvSpPr>
            <a:spLocks noChangeArrowheads="1"/>
          </p:cNvSpPr>
          <p:nvPr/>
        </p:nvSpPr>
        <p:spPr bwMode="auto">
          <a:xfrm>
            <a:off x="2980307" y="29567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4" name="Rounded Rectangle 13">
            <a:extLst>
              <a:ext uri="{FF2B5EF4-FFF2-40B4-BE49-F238E27FC236}">
                <a16:creationId xmlns:a16="http://schemas.microsoft.com/office/drawing/2014/main" id="{9EEE2583-4315-4CF9-A6FD-A0ED809EEFC9}"/>
              </a:ext>
            </a:extLst>
          </p:cNvPr>
          <p:cNvSpPr>
            <a:spLocks noChangeAspect="1"/>
          </p:cNvSpPr>
          <p:nvPr/>
        </p:nvSpPr>
        <p:spPr>
          <a:xfrm>
            <a:off x="7077756" y="1285065"/>
            <a:ext cx="1468155" cy="725729"/>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D4B4291-99E3-4BB1-BB0F-D5AC101DE40D}"/>
              </a:ext>
            </a:extLst>
          </p:cNvPr>
          <p:cNvSpPr>
            <a:spLocks noChangeAspect="1"/>
          </p:cNvSpPr>
          <p:nvPr/>
        </p:nvSpPr>
        <p:spPr>
          <a:xfrm>
            <a:off x="46721" y="1851742"/>
            <a:ext cx="1821767" cy="671412"/>
          </a:xfrm>
          <a:prstGeom prst="roundRect">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5ED6DFD0-3854-49F3-BACD-45F6E70BFE4B}"/>
              </a:ext>
            </a:extLst>
          </p:cNvPr>
          <p:cNvSpPr txBox="1">
            <a:spLocks noChangeArrowheads="1"/>
          </p:cNvSpPr>
          <p:nvPr/>
        </p:nvSpPr>
        <p:spPr bwMode="auto">
          <a:xfrm>
            <a:off x="6124759" y="3658462"/>
            <a:ext cx="2799073" cy="76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His power</a:t>
            </a:r>
          </a:p>
        </p:txBody>
      </p:sp>
    </p:spTree>
    <p:extLst>
      <p:ext uri="{BB962C8B-B14F-4D97-AF65-F5344CB8AC3E}">
        <p14:creationId xmlns:p14="http://schemas.microsoft.com/office/powerpoint/2010/main" val="222891426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1000"/>
                                        <p:tgtEl>
                                          <p:spTgt spid="14"/>
                                        </p:tgtEl>
                                      </p:cBhvr>
                                    </p:animEffect>
                                  </p:childTnLst>
                                </p:cTn>
                              </p:par>
                              <p:par>
                                <p:cTn id="27" presetID="6" presetClass="entr" presetSubtype="32"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circle(out)">
                                      <p:cBhvr>
                                        <p:cTn id="29" dur="1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0"/>
                                  </p:stCondLst>
                                  <p:childTnLst>
                                    <p:set>
                                      <p:cBhvr override="childStyle">
                                        <p:cTn id="36" dur="500" fill="hold"/>
                                        <p:tgtEl>
                                          <p:spTgt spid="6"/>
                                        </p:tgtEl>
                                        <p:attrNameLst>
                                          <p:attrName>style.textDecorationUnderline</p:attrName>
                                        </p:attrNameLst>
                                      </p:cBhvr>
                                      <p:to>
                                        <p:strVal val="true"/>
                                      </p:to>
                                    </p:set>
                                  </p:childTnLst>
                                </p:cTn>
                              </p:par>
                              <p:par>
                                <p:cTn id="37" presetID="0" presetClass="entr" presetSubtype="0" fill="hold" grpId="0" nodeType="withEffect">
                                  <p:stCondLst>
                                    <p:cond delay="40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stCondLst>
                                            <p:cond delay="0"/>
                                          </p:stCondLst>
                                        </p:cTn>
                                        <p:tgtEl>
                                          <p:spTgt spid="8"/>
                                        </p:tgtEl>
                                      </p:cBhvr>
                                    </p:animEffect>
                                    <p:anim to="" calcmode="lin" valueType="num">
                                      <p:cBhvr>
                                        <p:cTn id="4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2" fill="hold">
                            <p:stCondLst>
                              <p:cond delay="900"/>
                            </p:stCondLst>
                            <p:childTnLst>
                              <p:par>
                                <p:cTn id="43" presetID="6" presetClass="exit" presetSubtype="16" fill="hold" grpId="1" nodeType="afterEffect">
                                  <p:stCondLst>
                                    <p:cond delay="0"/>
                                  </p:stCondLst>
                                  <p:childTnLst>
                                    <p:animEffect transition="out" filter="circle(in)">
                                      <p:cBhvr>
                                        <p:cTn id="44" dur="1000"/>
                                        <p:tgtEl>
                                          <p:spTgt spid="14"/>
                                        </p:tgtEl>
                                      </p:cBhvr>
                                    </p:animEffect>
                                    <p:set>
                                      <p:cBhvr>
                                        <p:cTn id="45" dur="1" fill="hold">
                                          <p:stCondLst>
                                            <p:cond delay="999"/>
                                          </p:stCondLst>
                                        </p:cTn>
                                        <p:tgtEl>
                                          <p:spTgt spid="14"/>
                                        </p:tgtEl>
                                        <p:attrNameLst>
                                          <p:attrName>style.visibility</p:attrName>
                                        </p:attrNameLst>
                                      </p:cBhvr>
                                      <p:to>
                                        <p:strVal val="hidden"/>
                                      </p:to>
                                    </p:set>
                                  </p:childTnLst>
                                </p:cTn>
                              </p:par>
                              <p:par>
                                <p:cTn id="46" presetID="6" presetClass="exit" presetSubtype="16" fill="hold" grpId="1" nodeType="withEffect">
                                  <p:stCondLst>
                                    <p:cond delay="0"/>
                                  </p:stCondLst>
                                  <p:childTnLst>
                                    <p:animEffect transition="out" filter="circle(in)">
                                      <p:cBhvr>
                                        <p:cTn id="47" dur="1000"/>
                                        <p:tgtEl>
                                          <p:spTgt spid="15"/>
                                        </p:tgtEl>
                                      </p:cBhvr>
                                    </p:animEffect>
                                    <p:set>
                                      <p:cBhvr>
                                        <p:cTn id="48" dur="1" fill="hold">
                                          <p:stCondLst>
                                            <p:cond delay="999"/>
                                          </p:stCondLst>
                                        </p:cTn>
                                        <p:tgtEl>
                                          <p:spTgt spid="15"/>
                                        </p:tgtEl>
                                        <p:attrNameLst>
                                          <p:attrName>style.visibility</p:attrName>
                                        </p:attrNameLst>
                                      </p:cBhvr>
                                      <p:to>
                                        <p:strVal val="hidden"/>
                                      </p:to>
                                    </p:set>
                                  </p:childTnLst>
                                </p:cTn>
                              </p:par>
                              <p:par>
                                <p:cTn id="49" presetID="22" presetClass="entr" presetSubtype="8" fill="hold" grpId="0" nodeType="withEffect">
                                  <p:stCondLst>
                                    <p:cond delay="75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par>
                                <p:cTn id="52" presetID="18" presetClass="emph" presetSubtype="0" fill="hold" grpId="1" nodeType="withEffect">
                                  <p:stCondLst>
                                    <p:cond delay="750"/>
                                  </p:stCondLst>
                                  <p:childTnLst>
                                    <p:set>
                                      <p:cBhvr override="childStyle">
                                        <p:cTn id="53" dur="500" fill="hold"/>
                                        <p:tgtEl>
                                          <p:spTgt spid="17"/>
                                        </p:tgtEl>
                                        <p:attrNameLst>
                                          <p:attrName>style.textDecorationUnderline</p:attrName>
                                        </p:attrNameLst>
                                      </p:cBhvr>
                                      <p:to>
                                        <p:strVal val="true"/>
                                      </p:to>
                                    </p:set>
                                  </p:childTnLst>
                                </p:cTn>
                              </p:par>
                              <p:par>
                                <p:cTn id="54" presetID="22" presetClass="entr" presetSubtype="8" fill="hold" grpId="0" nodeType="withEffect">
                                  <p:stCondLst>
                                    <p:cond delay="75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250"/>
                                        <p:tgtEl>
                                          <p:spTgt spid="4"/>
                                        </p:tgtEl>
                                      </p:cBhvr>
                                    </p:animEffect>
                                  </p:childTnLst>
                                </p:cTn>
                              </p:par>
                              <p:par>
                                <p:cTn id="62" presetID="6" presetClass="emph" presetSubtype="0" fill="hold" grpId="2" nodeType="withEffect">
                                  <p:stCondLst>
                                    <p:cond delay="0"/>
                                  </p:stCondLst>
                                  <p:childTnLst>
                                    <p:animScale>
                                      <p:cBhvr>
                                        <p:cTn id="63" dur="2000" fill="hold"/>
                                        <p:tgtEl>
                                          <p:spTgt spid="4"/>
                                        </p:tgtEl>
                                      </p:cBhvr>
                                      <p:by x="109000" y="109000"/>
                                    </p:animScale>
                                  </p:childTnLst>
                                </p:cTn>
                              </p:par>
                              <p:par>
                                <p:cTn id="64" presetID="0" presetClass="path" presetSubtype="0" accel="50000" decel="50000" fill="hold" grpId="3" nodeType="withEffect">
                                  <p:stCondLst>
                                    <p:cond delay="0"/>
                                  </p:stCondLst>
                                  <p:childTnLst>
                                    <p:animMotion origin="layout" path="M -3.33333E-6 -2.22222E-6 L -0.17569 0.25533 " pathEditMode="relative" rAng="0" ptsTypes="AA">
                                      <p:cBhvr>
                                        <p:cTn id="65" dur="2000" fill="hold"/>
                                        <p:tgtEl>
                                          <p:spTgt spid="4"/>
                                        </p:tgtEl>
                                        <p:attrNameLst>
                                          <p:attrName>ppt_x</p:attrName>
                                          <p:attrName>ppt_y</p:attrName>
                                        </p:attrNameLst>
                                      </p:cBhvr>
                                      <p:rCtr x="-8785" y="12755"/>
                                    </p:animMotion>
                                  </p:childTnLst>
                                </p:cTn>
                              </p:par>
                              <p:par>
                                <p:cTn id="66" presetID="10" presetClass="exit" presetSubtype="0" fill="hold" grpId="1" nodeType="withEffect">
                                  <p:stCondLst>
                                    <p:cond delay="0"/>
                                  </p:stCondLst>
                                  <p:childTnLst>
                                    <p:animEffect transition="out" filter="fade">
                                      <p:cBhvr>
                                        <p:cTn id="67" dur="1750"/>
                                        <p:tgtEl>
                                          <p:spTgt spid="2"/>
                                        </p:tgtEl>
                                      </p:cBhvr>
                                    </p:animEffect>
                                    <p:set>
                                      <p:cBhvr>
                                        <p:cTn id="68" dur="1" fill="hold">
                                          <p:stCondLst>
                                            <p:cond delay="1749"/>
                                          </p:stCondLst>
                                        </p:cTn>
                                        <p:tgtEl>
                                          <p:spTgt spid="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6" grpId="0"/>
      <p:bldP spid="6" grpId="1"/>
      <p:bldP spid="6" grpId="2"/>
      <p:bldP spid="5" grpId="0"/>
      <p:bldP spid="5" grpId="1"/>
      <p:bldP spid="5" grpId="2"/>
      <p:bldP spid="2" grpId="0"/>
      <p:bldP spid="2" grpId="1"/>
      <p:bldP spid="4" grpId="0"/>
      <p:bldP spid="4" grpId="1"/>
      <p:bldP spid="4" grpId="2"/>
      <p:bldP spid="4" grpId="3"/>
      <p:bldP spid="7" grpId="0"/>
      <p:bldP spid="7" grpId="1"/>
      <p:bldP spid="8" grpId="0"/>
      <p:bldP spid="8" grpId="1"/>
      <p:bldP spid="14" grpId="0" animBg="1"/>
      <p:bldP spid="14" grpId="1" animBg="1"/>
      <p:bldP spid="15" grpId="0" animBg="1"/>
      <p:bldP spid="15" grpId="1" animBg="1"/>
      <p:bldP spid="16" grpId="0"/>
      <p:bldP spid="16"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941832" y="3505200"/>
            <a:ext cx="914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chemeClr val="bg1"/>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762000" y="2057400"/>
            <a:ext cx="7315200" cy="3124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There is one body and one Spirit, just as you were called in one hope of your calling;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Ephesians 4:4</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2209800" y="34290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1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Rectangle 6">
            <a:extLst>
              <a:ext uri="{FF2B5EF4-FFF2-40B4-BE49-F238E27FC236}">
                <a16:creationId xmlns:a16="http://schemas.microsoft.com/office/drawing/2014/main" id="{41186E81-CF00-4BA5-ABEC-86C640F6381E}"/>
              </a:ext>
            </a:extLst>
          </p:cNvPr>
          <p:cNvSpPr>
            <a:spLocks noChangeArrowheads="1"/>
          </p:cNvSpPr>
          <p:nvPr/>
        </p:nvSpPr>
        <p:spPr bwMode="auto">
          <a:xfrm>
            <a:off x="995247" y="34811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Title 1">
            <a:extLst>
              <a:ext uri="{FF2B5EF4-FFF2-40B4-BE49-F238E27FC236}">
                <a16:creationId xmlns:a16="http://schemas.microsoft.com/office/drawing/2014/main" id="{D6F38F51-47CB-430E-AD14-2522A0B2727D}"/>
              </a:ext>
            </a:extLst>
          </p:cNvPr>
          <p:cNvSpPr txBox="1">
            <a:spLocks/>
          </p:cNvSpPr>
          <p:nvPr/>
        </p:nvSpPr>
        <p:spPr>
          <a:xfrm>
            <a:off x="1537742" y="3521439"/>
            <a:ext cx="1340369" cy="868181"/>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one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0"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stCondLst>
                                            <p:cond delay="0"/>
                                          </p:stCondLst>
                                        </p:cTn>
                                        <p:tgtEl>
                                          <p:spTgt spid="6"/>
                                        </p:tgtEl>
                                      </p:cBhvr>
                                    </p:animEffect>
                                    <p:anim to="" calcmode="lin" valueType="num">
                                      <p:cBhvr>
                                        <p:cTn id="2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0" presetClass="path" presetSubtype="0" accel="50000" decel="50000" fill="hold" grpId="2" nodeType="withEffect">
                                  <p:stCondLst>
                                    <p:cond delay="0"/>
                                  </p:stCondLst>
                                  <p:childTnLst>
                                    <p:animMotion origin="layout" path="M -3.33333E-6 -2.22222E-6 L 0.06632 -0.35995 " pathEditMode="relative" rAng="0" ptsTypes="AA">
                                      <p:cBhvr>
                                        <p:cTn id="35" dur="2000" fill="hold"/>
                                        <p:tgtEl>
                                          <p:spTgt spid="4"/>
                                        </p:tgtEl>
                                        <p:attrNameLst>
                                          <p:attrName>ppt_x</p:attrName>
                                          <p:attrName>ppt_y</p:attrName>
                                        </p:attrNameLst>
                                      </p:cBhvr>
                                      <p:rCtr x="3316" y="-18009"/>
                                    </p:animMotion>
                                  </p:childTnLst>
                                </p:cTn>
                              </p:par>
                              <p:par>
                                <p:cTn id="36" presetID="10" presetClass="exit" presetSubtype="0" fill="hold" grpId="1" nodeType="withEffect">
                                  <p:stCondLst>
                                    <p:cond delay="0"/>
                                  </p:stCondLst>
                                  <p:childTnLst>
                                    <p:animEffect transition="out" filter="fade">
                                      <p:cBhvr>
                                        <p:cTn id="37" dur="1250"/>
                                        <p:tgtEl>
                                          <p:spTgt spid="2"/>
                                        </p:tgtEl>
                                      </p:cBhvr>
                                    </p:animEffect>
                                    <p:set>
                                      <p:cBhvr>
                                        <p:cTn id="38" dur="1" fill="hold">
                                          <p:stCondLst>
                                            <p:cond delay="124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0" nodeType="withEffect">
                                  <p:stCondLst>
                                    <p:cond delay="150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1"/>
      <p:bldP spid="2" grpId="2"/>
      <p:bldP spid="4" grpId="0"/>
      <p:bldP spid="4" grpId="1"/>
      <p:bldP spid="4" grpId="2"/>
      <p:bldP spid="6" grpId="0"/>
      <p:bldP spid="6" grpId="1"/>
      <p:bldP spid="7" grpId="0"/>
      <p:bldP spid="7"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767840" y="1600280"/>
            <a:ext cx="2514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rgbClr val="FFFF00"/>
                  </a:solidFill>
                  <a:prstDash val="solid"/>
                </a:ln>
                <a:solidFill>
                  <a:srgbClr val="00FF00"/>
                </a:solidFill>
                <a:effectLst>
                  <a:outerShdw blurRad="63500" dir="3600000" algn="tl" rotWithShape="0">
                    <a:srgbClr val="000000">
                      <a:alpha val="70000"/>
                    </a:srgbClr>
                  </a:outerShdw>
                </a:effectLst>
              </a:rPr>
              <a:t>by faith</a:t>
            </a:r>
          </a:p>
        </p:txBody>
      </p:sp>
      <p:sp>
        <p:nvSpPr>
          <p:cNvPr id="6" name="Title 1"/>
          <p:cNvSpPr txBox="1">
            <a:spLocks/>
          </p:cNvSpPr>
          <p:nvPr/>
        </p:nvSpPr>
        <p:spPr>
          <a:xfrm>
            <a:off x="4897120" y="985519"/>
            <a:ext cx="4267200" cy="10233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70" b="1" dirty="0">
                <a:ln w="6350" cmpd="sng">
                  <a:solidFill>
                    <a:srgbClr val="FFFF00"/>
                  </a:solidFill>
                  <a:prstDash val="solid"/>
                </a:ln>
                <a:solidFill>
                  <a:srgbClr val="00FF00"/>
                </a:solidFill>
                <a:effectLst>
                  <a:outerShdw blurRad="63500" dir="3600000" algn="tl" rotWithShape="0">
                    <a:srgbClr val="000000">
                      <a:alpha val="70000"/>
                    </a:srgbClr>
                  </a:outerShdw>
                </a:effectLst>
              </a:rPr>
              <a:t>righteousness</a:t>
            </a:r>
          </a:p>
        </p:txBody>
      </p:sp>
      <p:sp>
        <p:nvSpPr>
          <p:cNvPr id="2" name="Title 1"/>
          <p:cNvSpPr>
            <a:spLocks noGrp="1"/>
          </p:cNvSpPr>
          <p:nvPr>
            <p:ph type="title"/>
          </p:nvPr>
        </p:nvSpPr>
        <p:spPr>
          <a:xfrm>
            <a:off x="381000" y="152400"/>
            <a:ext cx="8382000" cy="2667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we through the Spirit eagerly wait for the hope of righteousness by faith.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Galatians 5:5</a:t>
            </a:r>
          </a:p>
        </p:txBody>
      </p:sp>
      <p:sp>
        <p:nvSpPr>
          <p:cNvPr id="4" name="Title 1"/>
          <p:cNvSpPr txBox="1">
            <a:spLocks/>
          </p:cNvSpPr>
          <p:nvPr/>
        </p:nvSpPr>
        <p:spPr>
          <a:xfrm>
            <a:off x="2819400" y="9906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2">
            <a:extLst>
              <a:ext uri="{FF2B5EF4-FFF2-40B4-BE49-F238E27FC236}">
                <a16:creationId xmlns:a16="http://schemas.microsoft.com/office/drawing/2014/main" id="{DAC6C1F5-B6B0-4ECC-943F-A443FB674310}"/>
              </a:ext>
            </a:extLst>
          </p:cNvPr>
          <p:cNvSpPr txBox="1">
            <a:spLocks noChangeArrowheads="1"/>
          </p:cNvSpPr>
          <p:nvPr/>
        </p:nvSpPr>
        <p:spPr bwMode="auto">
          <a:xfrm>
            <a:off x="5170404" y="1109304"/>
            <a:ext cx="3677303" cy="75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righteousness</a:t>
            </a:r>
          </a:p>
        </p:txBody>
      </p:sp>
      <p:sp>
        <p:nvSpPr>
          <p:cNvPr id="9" name="Rectangle 2">
            <a:extLst>
              <a:ext uri="{FF2B5EF4-FFF2-40B4-BE49-F238E27FC236}">
                <a16:creationId xmlns:a16="http://schemas.microsoft.com/office/drawing/2014/main" id="{2CB57D98-4315-4889-A7B7-4A195CD2A489}"/>
              </a:ext>
            </a:extLst>
          </p:cNvPr>
          <p:cNvSpPr txBox="1">
            <a:spLocks noChangeArrowheads="1"/>
          </p:cNvSpPr>
          <p:nvPr/>
        </p:nvSpPr>
        <p:spPr bwMode="auto">
          <a:xfrm>
            <a:off x="1902940" y="1776434"/>
            <a:ext cx="22593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by faith</a:t>
            </a:r>
          </a:p>
        </p:txBody>
      </p:sp>
    </p:spTree>
    <p:extLst>
      <p:ext uri="{BB962C8B-B14F-4D97-AF65-F5344CB8AC3E}">
        <p14:creationId xmlns:p14="http://schemas.microsoft.com/office/powerpoint/2010/main" val="1465656186"/>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33334 0.34412 " pathEditMode="relative" ptsTypes="AA">
                                      <p:cBhvr>
                                        <p:cTn id="10" dur="1250" spd="-100000" fill="hold"/>
                                        <p:tgtEl>
                                          <p:spTgt spid="2"/>
                                        </p:tgtEl>
                                        <p:attrNameLst>
                                          <p:attrName>ppt_x</p:attrName>
                                          <p:attrName>ppt_y</p:attrName>
                                        </p:attrNameLst>
                                      </p:cBhvr>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0" presetClass="path" presetSubtype="0" accel="50000" decel="50000" fill="hold" grpId="2" nodeType="withEffect">
                                  <p:stCondLst>
                                    <p:cond delay="0"/>
                                  </p:stCondLst>
                                  <p:childTnLst>
                                    <p:animMotion origin="layout" path="M 5.55112E-17 3.33333E-6 L -0.09722 0.40231 " pathEditMode="relative" rAng="0" ptsTypes="AA">
                                      <p:cBhvr>
                                        <p:cTn id="41" dur="2000" fill="hold"/>
                                        <p:tgtEl>
                                          <p:spTgt spid="4"/>
                                        </p:tgtEl>
                                        <p:attrNameLst>
                                          <p:attrName>ppt_x</p:attrName>
                                          <p:attrName>ppt_y</p:attrName>
                                        </p:attrNameLst>
                                      </p:cBhvr>
                                      <p:rCtr x="-4861" y="20116"/>
                                    </p:animMotion>
                                  </p:childTnLst>
                                </p:cTn>
                              </p:par>
                              <p:par>
                                <p:cTn id="42" presetID="10" presetClass="exit" presetSubtype="0" fill="hold" grpId="1" nodeType="withEffect">
                                  <p:stCondLst>
                                    <p:cond delay="0"/>
                                  </p:stCondLst>
                                  <p:childTnLst>
                                    <p:animEffect transition="out" filter="fade">
                                      <p:cBhvr>
                                        <p:cTn id="43" dur="1750"/>
                                        <p:tgtEl>
                                          <p:spTgt spid="2"/>
                                        </p:tgtEl>
                                      </p:cBhvr>
                                    </p:animEffect>
                                    <p:set>
                                      <p:cBhvr>
                                        <p:cTn id="44" dur="1" fill="hold">
                                          <p:stCondLst>
                                            <p:cond delay="1749"/>
                                          </p:stCondLst>
                                        </p:cTn>
                                        <p:tgtEl>
                                          <p:spTgt spid="2"/>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2" grpId="0"/>
      <p:bldP spid="2" grpId="1"/>
      <p:bldP spid="2" grpId="2"/>
      <p:bldP spid="4" grpId="0"/>
      <p:bldP spid="4" grpId="1"/>
      <p:bldP spid="4" grpId="2"/>
      <p:bldP spid="8" grpId="0"/>
      <p:bldP spid="8" grpId="1"/>
      <p:bldP spid="9" grpId="0"/>
      <p:bldP spid="9"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87" t="2696" r="3498" b="4142"/>
          <a:stretch/>
        </p:blipFill>
        <p:spPr>
          <a:xfrm>
            <a:off x="0" y="-1"/>
            <a:ext cx="9144000" cy="6858001"/>
          </a:xfrm>
          <a:prstGeom prst="rect">
            <a:avLst/>
          </a:prstGeom>
        </p:spPr>
      </p:pic>
      <p:sp>
        <p:nvSpPr>
          <p:cNvPr id="5" name="Title 1"/>
          <p:cNvSpPr txBox="1">
            <a:spLocks/>
          </p:cNvSpPr>
          <p:nvPr/>
        </p:nvSpPr>
        <p:spPr>
          <a:xfrm>
            <a:off x="5715000" y="3060032"/>
            <a:ext cx="3276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noFill/>
                  <a:prstDash val="solid"/>
                </a:ln>
                <a:solidFill>
                  <a:srgbClr val="FFFF00"/>
                </a:solidFill>
                <a:effectLst>
                  <a:outerShdw blurRad="63500" dir="3600000" algn="tl" rotWithShape="0">
                    <a:srgbClr val="000000">
                      <a:alpha val="70000"/>
                    </a:srgbClr>
                  </a:outerShdw>
                </a:effectLst>
              </a:rPr>
              <a:t>a reason</a:t>
            </a:r>
          </a:p>
        </p:txBody>
      </p:sp>
      <p:sp>
        <p:nvSpPr>
          <p:cNvPr id="6" name="Title 1"/>
          <p:cNvSpPr txBox="1">
            <a:spLocks/>
          </p:cNvSpPr>
          <p:nvPr/>
        </p:nvSpPr>
        <p:spPr>
          <a:xfrm>
            <a:off x="5124450" y="3733800"/>
            <a:ext cx="1181100" cy="10705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914400"/>
            <a:ext cx="8305800" cy="4648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But sanctify the Lord God                 in your hearts, and always                 be ready to give a defense to everyone who asks you a reason for the hope that is in you, with meekness and fear;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Peter 3:15</a:t>
            </a:r>
          </a:p>
        </p:txBody>
      </p:sp>
      <p:sp>
        <p:nvSpPr>
          <p:cNvPr id="4" name="Title 1"/>
          <p:cNvSpPr txBox="1">
            <a:spLocks/>
          </p:cNvSpPr>
          <p:nvPr/>
        </p:nvSpPr>
        <p:spPr>
          <a:xfrm>
            <a:off x="1981200" y="37338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Rectangle 2">
            <a:extLst>
              <a:ext uri="{FF2B5EF4-FFF2-40B4-BE49-F238E27FC236}">
                <a16:creationId xmlns:a16="http://schemas.microsoft.com/office/drawing/2014/main" id="{D061946F-8DE7-4F94-9B86-9F6788E7F570}"/>
              </a:ext>
            </a:extLst>
          </p:cNvPr>
          <p:cNvSpPr txBox="1">
            <a:spLocks noChangeArrowheads="1"/>
          </p:cNvSpPr>
          <p:nvPr/>
        </p:nvSpPr>
        <p:spPr bwMode="auto">
          <a:xfrm>
            <a:off x="6067329" y="3194871"/>
            <a:ext cx="2602869" cy="75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 reason</a:t>
            </a:r>
          </a:p>
        </p:txBody>
      </p:sp>
      <p:sp>
        <p:nvSpPr>
          <p:cNvPr id="8" name="Rectangle 7">
            <a:extLst>
              <a:ext uri="{FF2B5EF4-FFF2-40B4-BE49-F238E27FC236}">
                <a16:creationId xmlns:a16="http://schemas.microsoft.com/office/drawing/2014/main" id="{9C3F6831-39A1-46C6-A7D1-7D8B232BC8E8}"/>
              </a:ext>
            </a:extLst>
          </p:cNvPr>
          <p:cNvSpPr>
            <a:spLocks noChangeArrowheads="1"/>
          </p:cNvSpPr>
          <p:nvPr/>
        </p:nvSpPr>
        <p:spPr bwMode="auto">
          <a:xfrm>
            <a:off x="5297878" y="37711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0" presetClass="path" presetSubtype="0" accel="50000" decel="50000" fill="hold" grpId="2" nodeType="withEffect">
                                  <p:stCondLst>
                                    <p:cond delay="0"/>
                                  </p:stCondLst>
                                  <p:childTnLst>
                                    <p:animMotion origin="layout" path="M -3.33333E-6 4.6161E-6 L -0.08576 -0.01989 " pathEditMode="relative" rAng="0" ptsTypes="AA">
                                      <p:cBhvr>
                                        <p:cTn id="12" dur="500" spd="-100000" fill="hold"/>
                                        <p:tgtEl>
                                          <p:spTgt spid="2"/>
                                        </p:tgtEl>
                                        <p:attrNameLst>
                                          <p:attrName>ppt_x</p:attrName>
                                          <p:attrName>ppt_y</p:attrName>
                                        </p:attrNameLst>
                                      </p:cBhvr>
                                      <p:rCtr x="-4288" y="-994"/>
                                    </p:animMotion>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0" presetClass="entr" presetSubtype="0" fill="hold" grpId="0" nodeType="withEffect">
                                  <p:stCondLst>
                                    <p:cond delay="40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stCondLst>
                                            <p:cond delay="0"/>
                                          </p:stCondLst>
                                        </p:cTn>
                                        <p:tgtEl>
                                          <p:spTgt spid="8"/>
                                        </p:tgtEl>
                                      </p:cBhvr>
                                    </p:animEffect>
                                    <p:anim to="" calcmode="lin" valueType="num">
                                      <p:cBhvr>
                                        <p:cTn id="3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0" presetClass="path" presetSubtype="0" accel="50000" decel="50000" fill="hold" grpId="2" nodeType="withEffect">
                                  <p:stCondLst>
                                    <p:cond delay="0"/>
                                  </p:stCondLst>
                                  <p:childTnLst>
                                    <p:animMotion origin="layout" path="M 3.33333E-6 0.00023 L 0.38576 -0.31019 " pathEditMode="relative" rAng="0" ptsTypes="AA">
                                      <p:cBhvr>
                                        <p:cTn id="45" dur="2000" fill="hold"/>
                                        <p:tgtEl>
                                          <p:spTgt spid="4"/>
                                        </p:tgtEl>
                                        <p:attrNameLst>
                                          <p:attrName>ppt_x</p:attrName>
                                          <p:attrName>ppt_y</p:attrName>
                                        </p:attrNameLst>
                                      </p:cBhvr>
                                      <p:rCtr x="19288" y="-15532"/>
                                    </p:animMotion>
                                  </p:childTnLst>
                                </p:cTn>
                              </p:par>
                              <p:par>
                                <p:cTn id="46" presetID="10" presetClass="exit" presetSubtype="0" fill="hold" grpId="1" nodeType="withEffect">
                                  <p:stCondLst>
                                    <p:cond delay="0"/>
                                  </p:stCondLst>
                                  <p:childTnLst>
                                    <p:animEffect transition="out" filter="fade">
                                      <p:cBhvr>
                                        <p:cTn id="47" dur="1750"/>
                                        <p:tgtEl>
                                          <p:spTgt spid="2"/>
                                        </p:tgtEl>
                                      </p:cBhvr>
                                    </p:animEffect>
                                    <p:set>
                                      <p:cBhvr>
                                        <p:cTn id="48" dur="1" fill="hold">
                                          <p:stCondLst>
                                            <p:cond delay="1749"/>
                                          </p:stCondLst>
                                        </p:cTn>
                                        <p:tgtEl>
                                          <p:spTgt spid="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2" grpId="0"/>
      <p:bldP spid="2" grpId="1"/>
      <p:bldP spid="2" grpId="2"/>
      <p:bldP spid="4" grpId="0"/>
      <p:bldP spid="4" grpId="1"/>
      <p:bldP spid="4" grpId="2"/>
      <p:bldP spid="7" grpId="0"/>
      <p:bldP spid="7" grpId="1"/>
      <p:bldP spid="8" grpId="0"/>
      <p:bldP spid="8"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734"/>
          <a:stretch/>
        </p:blipFill>
        <p:spPr>
          <a:xfrm>
            <a:off x="1" y="0"/>
            <a:ext cx="9144000" cy="6858000"/>
          </a:xfrm>
          <a:prstGeom prst="rect">
            <a:avLst/>
          </a:prstGeom>
        </p:spPr>
      </p:pic>
      <p:sp>
        <p:nvSpPr>
          <p:cNvPr id="7" name="Title 1"/>
          <p:cNvSpPr txBox="1">
            <a:spLocks/>
          </p:cNvSpPr>
          <p:nvPr/>
        </p:nvSpPr>
        <p:spPr>
          <a:xfrm>
            <a:off x="304800" y="3657600"/>
            <a:ext cx="8382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30" b="1" dirty="0">
                <a:ln w="6350" cmpd="sng">
                  <a:solidFill>
                    <a:schemeClr val="bg1"/>
                  </a:solidFill>
                  <a:prstDash val="solid"/>
                </a:ln>
                <a:solidFill>
                  <a:schemeClr val="bg1"/>
                </a:solidFill>
                <a:effectLst>
                  <a:outerShdw blurRad="63500" dir="3600000" algn="tl" rotWithShape="0">
                    <a:srgbClr val="000000">
                      <a:alpha val="70000"/>
                    </a:srgbClr>
                  </a:outerShdw>
                </a:effectLst>
              </a:rPr>
              <a:t>word of the truth of the gospel</a:t>
            </a:r>
          </a:p>
        </p:txBody>
      </p:sp>
      <p:sp>
        <p:nvSpPr>
          <p:cNvPr id="6" name="Title 1"/>
          <p:cNvSpPr txBox="1">
            <a:spLocks/>
          </p:cNvSpPr>
          <p:nvPr/>
        </p:nvSpPr>
        <p:spPr>
          <a:xfrm>
            <a:off x="6764971" y="3070439"/>
            <a:ext cx="10668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3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5" name="Title 1"/>
          <p:cNvSpPr txBox="1">
            <a:spLocks/>
          </p:cNvSpPr>
          <p:nvPr/>
        </p:nvSpPr>
        <p:spPr>
          <a:xfrm>
            <a:off x="5850570" y="2288805"/>
            <a:ext cx="106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30" b="1" dirty="0">
                <a:ln w="6350" cmpd="sng">
                  <a:solidFill>
                    <a:srgbClr val="FFFF00"/>
                  </a:solidFill>
                  <a:prstDash val="solid"/>
                </a:ln>
                <a:solidFill>
                  <a:srgbClr val="00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1524000"/>
            <a:ext cx="8382000" cy="3886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because of the hope                which is laid up for you in heaven,          of which you heard before in the word of the truth of the gospel,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Colossians 1:5</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5486400" y="16002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Rectangle 2">
            <a:extLst>
              <a:ext uri="{FF2B5EF4-FFF2-40B4-BE49-F238E27FC236}">
                <a16:creationId xmlns:a16="http://schemas.microsoft.com/office/drawing/2014/main" id="{3C8D520C-D2E7-4E7D-918A-38F479B5DE7D}"/>
              </a:ext>
            </a:extLst>
          </p:cNvPr>
          <p:cNvSpPr txBox="1">
            <a:spLocks noChangeArrowheads="1"/>
          </p:cNvSpPr>
          <p:nvPr/>
        </p:nvSpPr>
        <p:spPr bwMode="auto">
          <a:xfrm>
            <a:off x="358346" y="3753968"/>
            <a:ext cx="82631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word of the truth of the gospel</a:t>
            </a:r>
          </a:p>
        </p:txBody>
      </p:sp>
      <p:sp>
        <p:nvSpPr>
          <p:cNvPr id="9" name="Rectangle 7">
            <a:extLst>
              <a:ext uri="{FF2B5EF4-FFF2-40B4-BE49-F238E27FC236}">
                <a16:creationId xmlns:a16="http://schemas.microsoft.com/office/drawing/2014/main" id="{2F270F18-9A2E-43A4-ADD2-E54C3AD16129}"/>
              </a:ext>
            </a:extLst>
          </p:cNvPr>
          <p:cNvSpPr>
            <a:spLocks noChangeArrowheads="1"/>
          </p:cNvSpPr>
          <p:nvPr/>
        </p:nvSpPr>
        <p:spPr bwMode="auto">
          <a:xfrm>
            <a:off x="5984764" y="232732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7">
            <a:extLst>
              <a:ext uri="{FF2B5EF4-FFF2-40B4-BE49-F238E27FC236}">
                <a16:creationId xmlns:a16="http://schemas.microsoft.com/office/drawing/2014/main" id="{ED70818B-0EDD-4928-BB26-EA086FE1C67D}"/>
              </a:ext>
            </a:extLst>
          </p:cNvPr>
          <p:cNvSpPr>
            <a:spLocks noChangeArrowheads="1"/>
          </p:cNvSpPr>
          <p:nvPr/>
        </p:nvSpPr>
        <p:spPr bwMode="auto">
          <a:xfrm>
            <a:off x="6899819" y="299861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stCondLst>
                                            <p:cond delay="0"/>
                                          </p:stCondLst>
                                        </p:cTn>
                                        <p:tgtEl>
                                          <p:spTgt spid="9"/>
                                        </p:tgtEl>
                                      </p:cBhvr>
                                    </p:animEffect>
                                    <p:anim to="" calcmode="lin" valueType="num">
                                      <p:cBhvr>
                                        <p:cTn id="2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0"/>
                                  </p:stCondLst>
                                  <p:childTnLst>
                                    <p:set>
                                      <p:cBhvr override="childStyle">
                                        <p:cTn id="37" dur="500" fill="hold"/>
                                        <p:tgtEl>
                                          <p:spTgt spid="6"/>
                                        </p:tgtEl>
                                        <p:attrNameLst>
                                          <p:attrName>style.textDecorationUnderline</p:attrName>
                                        </p:attrNameLst>
                                      </p:cBhvr>
                                      <p:to>
                                        <p:strVal val="true"/>
                                      </p:to>
                                    </p:set>
                                  </p:childTnLst>
                                </p:cTn>
                              </p:par>
                              <p:par>
                                <p:cTn id="38" presetID="0" presetClass="entr" presetSubtype="0" fill="hold" grpId="0" nodeType="withEffect">
                                  <p:stCondLst>
                                    <p:cond delay="40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stCondLst>
                                            <p:cond delay="0"/>
                                          </p:stCondLst>
                                        </p:cTn>
                                        <p:tgtEl>
                                          <p:spTgt spid="10"/>
                                        </p:tgtEl>
                                      </p:cBhvr>
                                    </p:animEffect>
                                    <p:anim to="" calcmode="lin" valueType="num">
                                      <p:cBhvr>
                                        <p:cTn id="4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000"/>
                                        <p:tgtEl>
                                          <p:spTgt spid="7"/>
                                        </p:tgtEl>
                                      </p:cBhvr>
                                    </p:animEffect>
                                  </p:childTnLst>
                                </p:cTn>
                              </p:par>
                              <p:par>
                                <p:cTn id="48" presetID="18" presetClass="emph" presetSubtype="0" fill="hold" grpId="1" nodeType="withEffect">
                                  <p:stCondLst>
                                    <p:cond delay="0"/>
                                  </p:stCondLst>
                                  <p:childTnLst>
                                    <p:set>
                                      <p:cBhvr override="childStyle">
                                        <p:cTn id="49" dur="1000" fill="hold"/>
                                        <p:tgtEl>
                                          <p:spTgt spid="7"/>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1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0" presetClass="path" presetSubtype="0" accel="50000" decel="50000" fill="hold" grpId="2" nodeType="withEffect">
                                  <p:stCondLst>
                                    <p:cond delay="0"/>
                                  </p:stCondLst>
                                  <p:childTnLst>
                                    <p:animMotion origin="layout" path="M 0 4.44444E-6 L -0.34583 0.21296 " pathEditMode="relative" rAng="0" ptsTypes="AA">
                                      <p:cBhvr>
                                        <p:cTn id="59" dur="2000" fill="hold"/>
                                        <p:tgtEl>
                                          <p:spTgt spid="4"/>
                                        </p:tgtEl>
                                        <p:attrNameLst>
                                          <p:attrName>ppt_x</p:attrName>
                                          <p:attrName>ppt_y</p:attrName>
                                        </p:attrNameLst>
                                      </p:cBhvr>
                                      <p:rCtr x="-17292" y="10648"/>
                                    </p:animMotion>
                                  </p:childTnLst>
                                </p:cTn>
                              </p:par>
                              <p:par>
                                <p:cTn id="60" presetID="10" presetClass="exit" presetSubtype="0" fill="hold" grpId="1" nodeType="withEffect">
                                  <p:stCondLst>
                                    <p:cond delay="0"/>
                                  </p:stCondLst>
                                  <p:childTnLst>
                                    <p:animEffect transition="out" filter="fade">
                                      <p:cBhvr>
                                        <p:cTn id="61" dur="1750"/>
                                        <p:tgtEl>
                                          <p:spTgt spid="2"/>
                                        </p:tgtEl>
                                      </p:cBhvr>
                                    </p:animEffect>
                                    <p:set>
                                      <p:cBhvr>
                                        <p:cTn id="62" dur="1" fill="hold">
                                          <p:stCondLst>
                                            <p:cond delay="1749"/>
                                          </p:stCondLst>
                                        </p:cTn>
                                        <p:tgtEl>
                                          <p:spTgt spid="2"/>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5" grpId="0"/>
      <p:bldP spid="5" grpId="1"/>
      <p:bldP spid="5" grpId="2"/>
      <p:bldP spid="2" grpId="1"/>
      <p:bldP spid="2" grpId="2"/>
      <p:bldP spid="4" grpId="0"/>
      <p:bldP spid="4" grpId="1"/>
      <p:bldP spid="4" grpId="2"/>
      <p:bldP spid="8" grpId="0"/>
      <p:bldP spid="8" grpId="1"/>
      <p:bldP spid="9" grpId="0"/>
      <p:bldP spid="9" grpId="1"/>
      <p:bldP spid="10" grpId="0"/>
      <p:bldP spid="10"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424"/>
          <a:stretch/>
        </p:blipFill>
        <p:spPr>
          <a:xfrm>
            <a:off x="0" y="0"/>
            <a:ext cx="9144000" cy="6858000"/>
          </a:xfrm>
          <a:prstGeom prst="rect">
            <a:avLst/>
          </a:prstGeom>
        </p:spPr>
      </p:pic>
      <p:sp>
        <p:nvSpPr>
          <p:cNvPr id="5" name="Title 1">
            <a:extLst>
              <a:ext uri="{FF2B5EF4-FFF2-40B4-BE49-F238E27FC236}">
                <a16:creationId xmlns:a16="http://schemas.microsoft.com/office/drawing/2014/main" id="{6BDBE6C9-BF53-446E-AFDA-5BFD741FAE43}"/>
              </a:ext>
            </a:extLst>
          </p:cNvPr>
          <p:cNvSpPr txBox="1">
            <a:spLocks/>
          </p:cNvSpPr>
          <p:nvPr/>
        </p:nvSpPr>
        <p:spPr>
          <a:xfrm>
            <a:off x="1612191" y="2594638"/>
            <a:ext cx="20102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00FF00"/>
                </a:solidFill>
                <a:effectLst>
                  <a:outerShdw blurRad="63500" dir="3600000" algn="tl" rotWithShape="0">
                    <a:srgbClr val="000000">
                      <a:alpha val="70000"/>
                    </a:srgbClr>
                  </a:outerShdw>
                </a:effectLst>
                <a:uLnTx/>
                <a:uFillTx/>
                <a:latin typeface="Calibri" panose="020F0502020204030204" pitchFamily="34" charset="0"/>
                <a:ea typeface="+mj-ea"/>
                <a:cs typeface="+mj-cs"/>
              </a:rPr>
              <a:t>surely</a:t>
            </a:r>
          </a:p>
        </p:txBody>
      </p:sp>
      <p:sp>
        <p:nvSpPr>
          <p:cNvPr id="2" name="Title 1"/>
          <p:cNvSpPr>
            <a:spLocks noGrp="1"/>
          </p:cNvSpPr>
          <p:nvPr>
            <p:ph type="title"/>
          </p:nvPr>
        </p:nvSpPr>
        <p:spPr>
          <a:xfrm>
            <a:off x="381000" y="2362200"/>
            <a:ext cx="8382000" cy="2438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surely there is a hereafter, And your hope will not be cut off.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Proverbs 23:18</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2362200" y="3048000"/>
            <a:ext cx="20574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Rectangle 2">
            <a:extLst>
              <a:ext uri="{FF2B5EF4-FFF2-40B4-BE49-F238E27FC236}">
                <a16:creationId xmlns:a16="http://schemas.microsoft.com/office/drawing/2014/main" id="{9EE0E34C-63D8-42C6-8137-7212C22C5C46}"/>
              </a:ext>
            </a:extLst>
          </p:cNvPr>
          <p:cNvSpPr txBox="1">
            <a:spLocks noChangeArrowheads="1"/>
          </p:cNvSpPr>
          <p:nvPr/>
        </p:nvSpPr>
        <p:spPr bwMode="auto">
          <a:xfrm>
            <a:off x="1565648" y="2535507"/>
            <a:ext cx="21091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spc="50" dirty="0">
                <a:ln w="11430"/>
                <a:solidFill>
                  <a:srgbClr val="00B0F0"/>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surely</a:t>
            </a:r>
          </a:p>
        </p:txBody>
      </p:sp>
    </p:spTree>
    <p:extLst>
      <p:ext uri="{BB962C8B-B14F-4D97-AF65-F5344CB8AC3E}">
        <p14:creationId xmlns:p14="http://schemas.microsoft.com/office/powerpoint/2010/main" val="222891426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22222E-6 L 0.43021 -0.3669 " pathEditMode="relative" rAng="0" ptsTypes="AA">
                                      <p:cBhvr>
                                        <p:cTn id="10" dur="1500" spd="-100000" fill="hold"/>
                                        <p:tgtEl>
                                          <p:spTgt spid="2"/>
                                        </p:tgtEl>
                                        <p:attrNameLst>
                                          <p:attrName>ppt_x</p:attrName>
                                          <p:attrName>ppt_y</p:attrName>
                                        </p:attrNameLst>
                                      </p:cBhvr>
                                      <p:rCtr x="21510" y="-18356"/>
                                    </p:animMotion>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0" presetClass="path" presetSubtype="0" accel="50000" decel="50000" fill="hold" grpId="2" nodeType="withEffect">
                                  <p:stCondLst>
                                    <p:cond delay="0"/>
                                  </p:stCondLst>
                                  <p:childTnLst>
                                    <p:animMotion origin="layout" path="M -3.33333E-6 -2.22222E-6 L -0.03524 -0.22361 " pathEditMode="relative" rAng="0" ptsTypes="AA">
                                      <p:cBhvr>
                                        <p:cTn id="31" dur="2000" fill="hold"/>
                                        <p:tgtEl>
                                          <p:spTgt spid="4"/>
                                        </p:tgtEl>
                                        <p:attrNameLst>
                                          <p:attrName>ppt_x</p:attrName>
                                          <p:attrName>ppt_y</p:attrName>
                                        </p:attrNameLst>
                                      </p:cBhvr>
                                      <p:rCtr x="-1771" y="-11181"/>
                                    </p:animMotion>
                                  </p:childTnLst>
                                </p:cTn>
                              </p:par>
                              <p:par>
                                <p:cTn id="32" presetID="10" presetClass="exit" presetSubtype="0" fill="hold" grpId="1" nodeType="withEffect">
                                  <p:stCondLst>
                                    <p:cond delay="0"/>
                                  </p:stCondLst>
                                  <p:childTnLst>
                                    <p:animEffect transition="out" filter="fade">
                                      <p:cBhvr>
                                        <p:cTn id="33" dur="1750"/>
                                        <p:tgtEl>
                                          <p:spTgt spid="2"/>
                                        </p:tgtEl>
                                      </p:cBhvr>
                                    </p:animEffect>
                                    <p:set>
                                      <p:cBhvr>
                                        <p:cTn id="34" dur="1" fill="hold">
                                          <p:stCondLst>
                                            <p:cond delay="1749"/>
                                          </p:stCondLst>
                                        </p:cTn>
                                        <p:tgtEl>
                                          <p:spTgt spid="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 grpId="2"/>
      <p:bldP spid="4" grpId="0"/>
      <p:bldP spid="4" grpId="1"/>
      <p:bldP spid="4" grpId="2"/>
      <p:bldP spid="6" grpId="0"/>
      <p:bldP spid="6"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3607117" y="1545431"/>
            <a:ext cx="1066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noFill/>
                  <a:prstDash val="solid"/>
                </a:ln>
                <a:solidFill>
                  <a:srgbClr val="FFFF00"/>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1447800"/>
            <a:ext cx="8382000" cy="3886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"I have hope in God, which they themselves also accept, that there will be a resurrection of the dead, both of the just and the unjust.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Acts 24:15</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1981200" y="15240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2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7" name="Title 1"/>
          <p:cNvSpPr txBox="1">
            <a:spLocks/>
          </p:cNvSpPr>
          <p:nvPr/>
        </p:nvSpPr>
        <p:spPr>
          <a:xfrm>
            <a:off x="3200399" y="3524491"/>
            <a:ext cx="1533525" cy="1047509"/>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76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just</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8" name="Title 1"/>
          <p:cNvSpPr txBox="1">
            <a:spLocks/>
          </p:cNvSpPr>
          <p:nvPr/>
        </p:nvSpPr>
        <p:spPr>
          <a:xfrm>
            <a:off x="6186488" y="3498056"/>
            <a:ext cx="2119312" cy="1073944"/>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unjust</a:t>
            </a:r>
            <a:endParaRPr lang="en-US"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1" name="Rectangle 2">
            <a:extLst>
              <a:ext uri="{FF2B5EF4-FFF2-40B4-BE49-F238E27FC236}">
                <a16:creationId xmlns:a16="http://schemas.microsoft.com/office/drawing/2014/main" id="{D139E493-DA8D-425D-8319-26E1FE710A32}"/>
              </a:ext>
            </a:extLst>
          </p:cNvPr>
          <p:cNvSpPr txBox="1">
            <a:spLocks noChangeArrowheads="1"/>
          </p:cNvSpPr>
          <p:nvPr/>
        </p:nvSpPr>
        <p:spPr bwMode="auto">
          <a:xfrm>
            <a:off x="2237269" y="1664209"/>
            <a:ext cx="3571770" cy="76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spc="50" dirty="0">
                <a:ln w="11430"/>
                <a:solidFill>
                  <a:srgbClr val="CCCC00"/>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hope in God</a:t>
            </a:r>
          </a:p>
        </p:txBody>
      </p:sp>
      <p:sp>
        <p:nvSpPr>
          <p:cNvPr id="9" name="Rectangle 8">
            <a:extLst>
              <a:ext uri="{FF2B5EF4-FFF2-40B4-BE49-F238E27FC236}">
                <a16:creationId xmlns:a16="http://schemas.microsoft.com/office/drawing/2014/main" id="{4649FC60-4302-4319-8261-C58C656192C4}"/>
              </a:ext>
            </a:extLst>
          </p:cNvPr>
          <p:cNvSpPr>
            <a:spLocks noChangeArrowheads="1"/>
          </p:cNvSpPr>
          <p:nvPr/>
        </p:nvSpPr>
        <p:spPr bwMode="auto">
          <a:xfrm>
            <a:off x="3740328" y="157918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400"/>
                                  </p:stCondLst>
                                  <p:childTnLst>
                                    <p:set>
                                      <p:cBhvr override="childStyle">
                                        <p:cTn id="22" dur="500" fill="hold"/>
                                        <p:tgtEl>
                                          <p:spTgt spid="6"/>
                                        </p:tgtEl>
                                        <p:attrNameLst>
                                          <p:attrName>style.textDecorationUnderline</p:attrName>
                                        </p:attrNameLst>
                                      </p:cBhvr>
                                      <p:to>
                                        <p:strVal val="true"/>
                                      </p:to>
                                    </p:set>
                                  </p:childTnLst>
                                </p:cTn>
                              </p:par>
                              <p:par>
                                <p:cTn id="23" presetID="0" presetClass="entr" presetSubtype="0" fill="hold" grpId="0" nodeType="withEffect">
                                  <p:stCondLst>
                                    <p:cond delay="80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stCondLst>
                                            <p:cond delay="0"/>
                                          </p:stCondLst>
                                        </p:cTn>
                                        <p:tgtEl>
                                          <p:spTgt spid="9"/>
                                        </p:tgtEl>
                                      </p:cBhvr>
                                    </p:animEffect>
                                    <p:anim to="" calcmode="lin" valueType="num">
                                      <p:cBhvr>
                                        <p:cTn id="2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par>
                                <p:cTn id="36" presetID="3" presetClass="emph" presetSubtype="6" fill="hold" grpId="2" nodeType="withEffect">
                                  <p:stCondLst>
                                    <p:cond delay="250"/>
                                  </p:stCondLst>
                                  <p:childTnLst>
                                    <p:animClr clrSpc="hsl" dir="cw">
                                      <p:cBhvr override="childStyle">
                                        <p:cTn id="37" dur="2000" fill="hold"/>
                                        <p:tgtEl>
                                          <p:spTgt spid="7"/>
                                        </p:tgtEl>
                                        <p:attrNameLst>
                                          <p:attrName>style.color</p:attrName>
                                        </p:attrNameLst>
                                      </p:cBhvr>
                                      <p:to>
                                        <a:schemeClr val="bg1"/>
                                      </p:to>
                                    </p:animClr>
                                  </p:childTnLst>
                                </p:cTn>
                              </p:par>
                              <p:par>
                                <p:cTn id="38" presetID="3" presetClass="emph" presetSubtype="2" fill="hold" grpId="2" nodeType="withEffect">
                                  <p:stCondLst>
                                    <p:cond delay="250"/>
                                  </p:stCondLst>
                                  <p:childTnLst>
                                    <p:animClr clrSpc="rgb" dir="cw">
                                      <p:cBhvr override="childStyle">
                                        <p:cTn id="39" dur="2000" fill="hold"/>
                                        <p:tgtEl>
                                          <p:spTgt spid="8"/>
                                        </p:tgtEl>
                                        <p:attrNameLst>
                                          <p:attrName>style.color</p:attrName>
                                        </p:attrNameLst>
                                      </p:cBhvr>
                                      <p:to>
                                        <a:schemeClr val="tx1"/>
                                      </p:to>
                                    </p:animClr>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0" presetClass="path" presetSubtype="0" accel="50000" decel="50000" fill="hold" grpId="2" nodeType="withEffect">
                                  <p:stCondLst>
                                    <p:cond delay="0"/>
                                  </p:stCondLst>
                                  <p:childTnLst>
                                    <p:animMotion origin="layout" path="M -3.33333E-6 -4.44444E-6 L 0.25695 -0.01273 " pathEditMode="relative" rAng="0" ptsTypes="AA">
                                      <p:cBhvr>
                                        <p:cTn id="46" dur="2000" fill="hold"/>
                                        <p:tgtEl>
                                          <p:spTgt spid="4"/>
                                        </p:tgtEl>
                                        <p:attrNameLst>
                                          <p:attrName>ppt_x</p:attrName>
                                          <p:attrName>ppt_y</p:attrName>
                                        </p:attrNameLst>
                                      </p:cBhvr>
                                      <p:rCtr x="12847" y="-648"/>
                                    </p:animMotion>
                                  </p:childTnLst>
                                </p:cTn>
                              </p:par>
                              <p:par>
                                <p:cTn id="47" presetID="0" presetClass="path" presetSubtype="0" accel="50000" decel="50000" fill="hold" grpId="3" nodeType="withEffect">
                                  <p:stCondLst>
                                    <p:cond delay="0"/>
                                  </p:stCondLst>
                                  <p:childTnLst>
                                    <p:animMotion origin="layout" path="M -4.16667E-6 -0.00047 C -0.04218 -0.00047 -0.08507 0.00486 -0.12031 0.00139 C -0.15572 -0.00162 -0.18663 -0.0081 -0.21302 -0.01991 C -0.23941 -0.03218 -0.26406 -0.03866 -0.27882 -0.07037 C -0.29357 -0.10209 -0.29722 -0.15486 -0.30173 -0.21042 C -0.30625 -0.26574 -0.30486 -0.32408 -0.30555 -0.40278 C -0.30625 -0.48125 -0.30555 -0.62408 -0.30555 -0.68241 " pathEditMode="relative" rAng="0" ptsTypes="AAAAAAA">
                                      <p:cBhvr>
                                        <p:cTn id="48" dur="2250" fill="hold"/>
                                        <p:tgtEl>
                                          <p:spTgt spid="7"/>
                                        </p:tgtEl>
                                        <p:attrNameLst>
                                          <p:attrName>ppt_x</p:attrName>
                                          <p:attrName>ppt_y</p:attrName>
                                        </p:attrNameLst>
                                      </p:cBhvr>
                                      <p:rCtr x="-15295" y="-33958"/>
                                    </p:animMotion>
                                  </p:childTnLst>
                                </p:cTn>
                              </p:par>
                              <p:par>
                                <p:cTn id="49" presetID="0" presetClass="path" presetSubtype="0" accel="50000" decel="50000" fill="hold" grpId="3" nodeType="withEffect">
                                  <p:stCondLst>
                                    <p:cond delay="0"/>
                                  </p:stCondLst>
                                  <p:childTnLst>
                                    <p:animMotion origin="layout" path="M -1.11111E-6 -4.44444E-6 C 0.01545 0.00278 0.0309 0.00556 0.04045 0.01852 C 0.05 0.03149 0.05382 0.047 0.05695 0.07755 C 0.06007 0.10811 0.0592 0.14977 0.05955 0.20232 C 0.0599 0.25487 0.05972 0.34491 0.05955 0.39283 C 0.05938 0.44098 0.05833 0.47454 0.05833 0.49075 " pathEditMode="relative" rAng="0" ptsTypes="AAAAAA">
                                      <p:cBhvr>
                                        <p:cTn id="50" dur="2250" fill="hold"/>
                                        <p:tgtEl>
                                          <p:spTgt spid="8"/>
                                        </p:tgtEl>
                                        <p:attrNameLst>
                                          <p:attrName>ppt_x</p:attrName>
                                          <p:attrName>ppt_y</p:attrName>
                                        </p:attrNameLst>
                                      </p:cBhvr>
                                      <p:rCtr x="2986" y="24537"/>
                                    </p:animMotion>
                                  </p:childTnLst>
                                </p:cTn>
                              </p:par>
                              <p:par>
                                <p:cTn id="51" presetID="10" presetClass="exit" presetSubtype="0" fill="hold" grpId="1" nodeType="withEffect">
                                  <p:stCondLst>
                                    <p:cond delay="0"/>
                                  </p:stCondLst>
                                  <p:childTnLst>
                                    <p:animEffect transition="out" filter="fade">
                                      <p:cBhvr>
                                        <p:cTn id="52" dur="1250"/>
                                        <p:tgtEl>
                                          <p:spTgt spid="2"/>
                                        </p:tgtEl>
                                      </p:cBhvr>
                                    </p:animEffect>
                                    <p:set>
                                      <p:cBhvr>
                                        <p:cTn id="53" dur="1" fill="hold">
                                          <p:stCondLst>
                                            <p:cond delay="1249"/>
                                          </p:stCondLst>
                                        </p:cTn>
                                        <p:tgtEl>
                                          <p:spTgt spid="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4" grpId="0"/>
      <p:bldP spid="4" grpId="1"/>
      <p:bldP spid="4" grpId="2"/>
      <p:bldP spid="7" grpId="1"/>
      <p:bldP spid="7" grpId="2"/>
      <p:bldP spid="7" grpId="3"/>
      <p:bldP spid="8" grpId="1"/>
      <p:bldP spid="8" grpId="2"/>
      <p:bldP spid="8" grpId="3"/>
      <p:bldP spid="11" grpId="0"/>
      <p:bldP spid="11" grpId="1"/>
      <p:bldP spid="9" grpId="0"/>
      <p:bldP spid="9"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000" b="5000"/>
          <a:stretch/>
        </p:blipFill>
        <p:spPr>
          <a:xfrm>
            <a:off x="0" y="0"/>
            <a:ext cx="9144000" cy="6858000"/>
          </a:xfrm>
          <a:prstGeom prst="rect">
            <a:avLst/>
          </a:prstGeom>
        </p:spPr>
      </p:pic>
      <p:sp>
        <p:nvSpPr>
          <p:cNvPr id="6" name="Title 1"/>
          <p:cNvSpPr txBox="1">
            <a:spLocks/>
          </p:cNvSpPr>
          <p:nvPr/>
        </p:nvSpPr>
        <p:spPr>
          <a:xfrm>
            <a:off x="2895600" y="2895600"/>
            <a:ext cx="8763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chemeClr val="bg1"/>
                  </a:solidFill>
                  <a:prstDash val="solid"/>
                </a:ln>
                <a:solidFill>
                  <a:srgbClr val="FF0000"/>
                </a:solidFill>
                <a:effectLst>
                  <a:outerShdw blurRad="63500" dir="3600000" algn="tl" rotWithShape="0">
                    <a:srgbClr val="000000">
                      <a:alpha val="70000"/>
                    </a:srgbClr>
                  </a:outerShdw>
                </a:effectLst>
              </a:rPr>
              <a:t>.</a:t>
            </a:r>
            <a:r>
              <a:rPr lang="en-US" sz="4530" b="1" dirty="0">
                <a:ln w="6350" cmpd="sng">
                  <a:solidFill>
                    <a:schemeClr val="bg1"/>
                  </a:solidFill>
                  <a:prstDash val="solid"/>
                </a:ln>
                <a:solidFill>
                  <a:srgbClr val="FF0000"/>
                </a:solidFill>
                <a:effectLst>
                  <a:outerShdw blurRad="63500" dir="3600000" algn="tl" rotWithShape="0">
                    <a:srgbClr val="000000">
                      <a:alpha val="70000"/>
                    </a:srgbClr>
                  </a:outerShdw>
                </a:effectLst>
              </a:rPr>
              <a:t>   </a:t>
            </a:r>
            <a:r>
              <a:rPr lang="en-US" sz="800" b="1" dirty="0">
                <a:ln w="6350" cmpd="sng">
                  <a:solidFill>
                    <a:schemeClr val="bg1"/>
                  </a:solidFill>
                  <a:prstDash val="solid"/>
                </a:ln>
                <a:solidFill>
                  <a:srgbClr val="FF0000"/>
                </a:solidFill>
                <a:effectLst>
                  <a:outerShdw blurRad="63500" dir="3600000" algn="tl" rotWithShape="0">
                    <a:srgbClr val="000000">
                      <a:alpha val="70000"/>
                    </a:srgbClr>
                  </a:outerShdw>
                </a:effectLst>
              </a:rPr>
              <a:t>.</a:t>
            </a:r>
            <a:r>
              <a:rPr lang="en-US" sz="4530" b="1" dirty="0">
                <a:ln w="6350" cmpd="sng">
                  <a:solidFill>
                    <a:schemeClr val="bg1"/>
                  </a:solidFill>
                  <a:prstDash val="solid"/>
                </a:ln>
                <a:solidFill>
                  <a:srgbClr val="FF0000"/>
                </a:solidFill>
                <a:effectLst>
                  <a:outerShdw blurRad="63500" dir="3600000" algn="tl" rotWithShape="0">
                    <a:srgbClr val="000000">
                      <a:alpha val="70000"/>
                    </a:srgbClr>
                  </a:outerShdw>
                </a:effectLst>
              </a:rPr>
              <a:t> </a:t>
            </a:r>
            <a:endParaRPr lang="en-US" sz="100" b="1" dirty="0">
              <a:ln w="6350" cmpd="sng">
                <a:solidFill>
                  <a:schemeClr val="bg1"/>
                </a:solidFill>
                <a:prstDash val="solid"/>
              </a:ln>
              <a:solidFill>
                <a:srgbClr val="FF0000"/>
              </a:solidFill>
              <a:effectLst>
                <a:outerShdw blurRad="63500" dir="3600000" algn="tl" rotWithShape="0">
                  <a:srgbClr val="000000">
                    <a:alpha val="70000"/>
                  </a:srgbClr>
                </a:outerShdw>
              </a:effectLst>
            </a:endParaRPr>
          </a:p>
        </p:txBody>
      </p:sp>
      <p:sp>
        <p:nvSpPr>
          <p:cNvPr id="5" name="Title 1"/>
          <p:cNvSpPr txBox="1">
            <a:spLocks/>
          </p:cNvSpPr>
          <p:nvPr/>
        </p:nvSpPr>
        <p:spPr>
          <a:xfrm>
            <a:off x="319548" y="2834148"/>
            <a:ext cx="69342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20" b="1" dirty="0">
                <a:ln w="6350" cmpd="sng">
                  <a:solidFill>
                    <a:schemeClr val="bg1"/>
                  </a:solidFill>
                  <a:prstDash val="solid"/>
                </a:ln>
                <a:solidFill>
                  <a:srgbClr val="CC66FF"/>
                </a:solidFill>
                <a:effectLst>
                  <a:outerShdw blurRad="63500" dir="3600000" algn="tl" rotWithShape="0">
                    <a:srgbClr val="000000">
                      <a:alpha val="70000"/>
                    </a:srgbClr>
                  </a:outerShdw>
                </a:effectLst>
              </a:rPr>
              <a:t>even you in the presence</a:t>
            </a:r>
          </a:p>
        </p:txBody>
      </p:sp>
      <p:sp>
        <p:nvSpPr>
          <p:cNvPr id="2" name="Title 1"/>
          <p:cNvSpPr>
            <a:spLocks noGrp="1"/>
          </p:cNvSpPr>
          <p:nvPr>
            <p:ph type="title"/>
          </p:nvPr>
        </p:nvSpPr>
        <p:spPr>
          <a:xfrm>
            <a:off x="381000" y="1371600"/>
            <a:ext cx="8382000" cy="3886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what is our hope, or joy,        or crown of rejoicing? Is it not even you in the presence of our Lord Jesus Christ at His coming?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Thessalonians 2:19</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4343400" y="1447800"/>
            <a:ext cx="21336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76200">
                  <a:schemeClr val="tx1"/>
                </a:glow>
              </a:effectLst>
            </a:endParaRPr>
          </a:p>
        </p:txBody>
      </p:sp>
      <p:sp>
        <p:nvSpPr>
          <p:cNvPr id="9" name="Title 1">
            <a:extLst>
              <a:ext uri="{FF2B5EF4-FFF2-40B4-BE49-F238E27FC236}">
                <a16:creationId xmlns:a16="http://schemas.microsoft.com/office/drawing/2014/main" id="{1C083099-8A33-4166-95EE-3DA6CF2DD6C4}"/>
              </a:ext>
            </a:extLst>
          </p:cNvPr>
          <p:cNvSpPr txBox="1">
            <a:spLocks/>
          </p:cNvSpPr>
          <p:nvPr/>
        </p:nvSpPr>
        <p:spPr>
          <a:xfrm>
            <a:off x="4949283" y="442332"/>
            <a:ext cx="3993995" cy="1709854"/>
          </a:xfrm>
          <a:prstGeom prst="rect">
            <a:avLst/>
          </a:prstGeom>
        </p:spPr>
        <p:txBody>
          <a:bodyPr vert="horz" lIns="91440" tIns="45720" rIns="91440" bIns="45720" rtlCol="0" anchor="ctr">
            <a:normAutofit/>
            <a:scene3d>
              <a:camera prst="orthographicFront"/>
              <a:lightRig rig="glow" dir="tl"/>
            </a:scene3d>
            <a:sp3d extrusionH="57150" contourW="25400" prstMaterial="matte">
              <a:bevelT w="25400" h="55880"/>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Jesus Christ</a:t>
            </a:r>
          </a:p>
          <a:p>
            <a:r>
              <a:rPr lang="en-US"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in His presence </a:t>
            </a:r>
          </a:p>
        </p:txBody>
      </p:sp>
      <p:sp>
        <p:nvSpPr>
          <p:cNvPr id="10" name="Title 1">
            <a:extLst>
              <a:ext uri="{FF2B5EF4-FFF2-40B4-BE49-F238E27FC236}">
                <a16:creationId xmlns:a16="http://schemas.microsoft.com/office/drawing/2014/main" id="{71448051-2E07-4B82-8131-E79318E311F1}"/>
              </a:ext>
            </a:extLst>
          </p:cNvPr>
          <p:cNvSpPr txBox="1">
            <a:spLocks/>
          </p:cNvSpPr>
          <p:nvPr/>
        </p:nvSpPr>
        <p:spPr>
          <a:xfrm>
            <a:off x="823332" y="1170877"/>
            <a:ext cx="4741127" cy="3592551"/>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spc="50" dirty="0">
                <a:ln w="11430"/>
                <a:solidFill>
                  <a:srgbClr val="FF000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joy</a:t>
            </a:r>
          </a:p>
          <a:p>
            <a:pPr algn="l"/>
            <a:r>
              <a:rPr lang="en-US" b="1" spc="50" dirty="0">
                <a:ln w="11430"/>
                <a:solidFill>
                  <a:srgbClr val="FF0000"/>
                </a:solidFill>
                <a:effectLst>
                  <a:glow rad="101600">
                    <a:schemeClr val="tx1"/>
                  </a:glow>
                  <a:outerShdw blurRad="76200" dist="50800" dir="5400000" algn="tl" rotWithShape="0">
                    <a:srgbClr val="000000">
                      <a:alpha val="65000"/>
                    </a:srgbClr>
                  </a:outerShdw>
                </a:effectLst>
              </a:rPr>
              <a:t>	 </a:t>
            </a:r>
            <a:r>
              <a:rPr lang="en-US"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a:t>
            </a:r>
          </a:p>
          <a:p>
            <a:pPr algn="l"/>
            <a:r>
              <a:rPr lang="en-US" b="1" spc="50" dirty="0">
                <a:ln w="11430"/>
                <a:solidFill>
                  <a:srgbClr val="FF0000"/>
                </a:soli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our hope</a:t>
            </a:r>
          </a:p>
          <a:p>
            <a:pPr algn="l"/>
            <a:r>
              <a:rPr lang="en-US" b="1" spc="50" dirty="0">
                <a:ln w="11430"/>
                <a:solidFill>
                  <a:srgbClr val="FF0000"/>
                </a:solidFill>
                <a:effectLst>
                  <a:glow rad="101600">
                    <a:schemeClr val="tx1"/>
                  </a:glow>
                  <a:outerShdw blurRad="76200" dist="50800" dir="5400000" algn="tl" rotWithShape="0">
                    <a:srgbClr val="000000">
                      <a:alpha val="65000"/>
                    </a:srgbClr>
                  </a:outerShdw>
                </a:effectLst>
              </a:rPr>
              <a:t>	   </a:t>
            </a:r>
            <a:r>
              <a:rPr lang="en-US"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crown of rejoicing</a:t>
            </a:r>
          </a:p>
        </p:txBody>
      </p:sp>
      <p:sp>
        <p:nvSpPr>
          <p:cNvPr id="11" name="Title 1">
            <a:extLst>
              <a:ext uri="{FF2B5EF4-FFF2-40B4-BE49-F238E27FC236}">
                <a16:creationId xmlns:a16="http://schemas.microsoft.com/office/drawing/2014/main" id="{18C34AE5-F1E9-4750-8F7F-4BEA679D7F1B}"/>
              </a:ext>
            </a:extLst>
          </p:cNvPr>
          <p:cNvSpPr txBox="1">
            <a:spLocks/>
          </p:cNvSpPr>
          <p:nvPr/>
        </p:nvSpPr>
        <p:spPr>
          <a:xfrm>
            <a:off x="1790814" y="3630466"/>
            <a:ext cx="3153358" cy="71355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Jesus Christ</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2" name="Title 1">
            <a:extLst>
              <a:ext uri="{FF2B5EF4-FFF2-40B4-BE49-F238E27FC236}">
                <a16:creationId xmlns:a16="http://schemas.microsoft.com/office/drawing/2014/main" id="{C7A6D522-D159-4027-B79A-9C7AE4FE4C11}"/>
              </a:ext>
            </a:extLst>
          </p:cNvPr>
          <p:cNvSpPr txBox="1">
            <a:spLocks/>
          </p:cNvSpPr>
          <p:nvPr/>
        </p:nvSpPr>
        <p:spPr>
          <a:xfrm>
            <a:off x="2955073" y="2960204"/>
            <a:ext cx="743227" cy="719103"/>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in</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4" name="Title 1">
            <a:extLst>
              <a:ext uri="{FF2B5EF4-FFF2-40B4-BE49-F238E27FC236}">
                <a16:creationId xmlns:a16="http://schemas.microsoft.com/office/drawing/2014/main" id="{4683BB2D-727D-4D93-BBF8-A4BFC8A49A58}"/>
              </a:ext>
            </a:extLst>
          </p:cNvPr>
          <p:cNvSpPr txBox="1">
            <a:spLocks/>
          </p:cNvSpPr>
          <p:nvPr/>
        </p:nvSpPr>
        <p:spPr>
          <a:xfrm>
            <a:off x="4368499" y="2971122"/>
            <a:ext cx="2634467" cy="6899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presence</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7" name="Rectangle 2">
            <a:extLst>
              <a:ext uri="{FF2B5EF4-FFF2-40B4-BE49-F238E27FC236}">
                <a16:creationId xmlns:a16="http://schemas.microsoft.com/office/drawing/2014/main" id="{0F0A08C1-97B6-4CB2-A4B1-F32ED843A3C8}"/>
              </a:ext>
            </a:extLst>
          </p:cNvPr>
          <p:cNvSpPr txBox="1">
            <a:spLocks noChangeArrowheads="1"/>
          </p:cNvSpPr>
          <p:nvPr/>
        </p:nvSpPr>
        <p:spPr bwMode="auto">
          <a:xfrm>
            <a:off x="545306" y="2937969"/>
            <a:ext cx="6485687" cy="75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even you in the presence</a:t>
            </a:r>
          </a:p>
        </p:txBody>
      </p:sp>
      <p:sp>
        <p:nvSpPr>
          <p:cNvPr id="8" name="Rectangle 6">
            <a:extLst>
              <a:ext uri="{FF2B5EF4-FFF2-40B4-BE49-F238E27FC236}">
                <a16:creationId xmlns:a16="http://schemas.microsoft.com/office/drawing/2014/main" id="{B7773FC9-1BCC-43B6-8CFD-AD21467CAB85}"/>
              </a:ext>
            </a:extLst>
          </p:cNvPr>
          <p:cNvSpPr>
            <a:spLocks noChangeArrowheads="1"/>
          </p:cNvSpPr>
          <p:nvPr/>
        </p:nvSpPr>
        <p:spPr bwMode="auto">
          <a:xfrm>
            <a:off x="2924914" y="28401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Title 1">
            <a:extLst>
              <a:ext uri="{FF2B5EF4-FFF2-40B4-BE49-F238E27FC236}">
                <a16:creationId xmlns:a16="http://schemas.microsoft.com/office/drawing/2014/main" id="{9FFDD6CA-2132-4EE8-A4CA-1361F5EAB909}"/>
              </a:ext>
            </a:extLst>
          </p:cNvPr>
          <p:cNvSpPr txBox="1">
            <a:spLocks/>
          </p:cNvSpPr>
          <p:nvPr/>
        </p:nvSpPr>
        <p:spPr>
          <a:xfrm>
            <a:off x="5296829" y="3629277"/>
            <a:ext cx="1117538" cy="71480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His</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5" name="Title 1">
            <a:extLst>
              <a:ext uri="{FF2B5EF4-FFF2-40B4-BE49-F238E27FC236}">
                <a16:creationId xmlns:a16="http://schemas.microsoft.com/office/drawing/2014/main" id="{3EFB178F-815A-488A-BBE4-EE5DDC143943}"/>
              </a:ext>
            </a:extLst>
          </p:cNvPr>
          <p:cNvSpPr txBox="1">
            <a:spLocks/>
          </p:cNvSpPr>
          <p:nvPr/>
        </p:nvSpPr>
        <p:spPr>
          <a:xfrm>
            <a:off x="3763421" y="1622059"/>
            <a:ext cx="2592774" cy="69785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our 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6" name="Title 1">
            <a:extLst>
              <a:ext uri="{FF2B5EF4-FFF2-40B4-BE49-F238E27FC236}">
                <a16:creationId xmlns:a16="http://schemas.microsoft.com/office/drawing/2014/main" id="{619770E5-DBB8-4AB4-B8A5-BBD6704C0BAA}"/>
              </a:ext>
            </a:extLst>
          </p:cNvPr>
          <p:cNvSpPr txBox="1">
            <a:spLocks/>
          </p:cNvSpPr>
          <p:nvPr/>
        </p:nvSpPr>
        <p:spPr>
          <a:xfrm>
            <a:off x="6824548" y="1610907"/>
            <a:ext cx="1215482" cy="72529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joy</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7" name="Title 1">
            <a:extLst>
              <a:ext uri="{FF2B5EF4-FFF2-40B4-BE49-F238E27FC236}">
                <a16:creationId xmlns:a16="http://schemas.microsoft.com/office/drawing/2014/main" id="{44BE57AE-AC70-4AD4-B3D0-8BA6C46CA601}"/>
              </a:ext>
            </a:extLst>
          </p:cNvPr>
          <p:cNvSpPr txBox="1">
            <a:spLocks/>
          </p:cNvSpPr>
          <p:nvPr/>
        </p:nvSpPr>
        <p:spPr>
          <a:xfrm>
            <a:off x="1338146" y="2290070"/>
            <a:ext cx="4902566" cy="71632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crown of rejoicing</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endParaRPr>
          </a:p>
        </p:txBody>
      </p:sp>
      <p:sp>
        <p:nvSpPr>
          <p:cNvPr id="18" name="Title 1">
            <a:extLst>
              <a:ext uri="{FF2B5EF4-FFF2-40B4-BE49-F238E27FC236}">
                <a16:creationId xmlns:a16="http://schemas.microsoft.com/office/drawing/2014/main" id="{BE4AD717-C959-4309-A48A-236F9578B5D0}"/>
              </a:ext>
            </a:extLst>
          </p:cNvPr>
          <p:cNvSpPr txBox="1">
            <a:spLocks/>
          </p:cNvSpPr>
          <p:nvPr/>
        </p:nvSpPr>
        <p:spPr>
          <a:xfrm>
            <a:off x="1816099" y="2565400"/>
            <a:ext cx="1834005" cy="807387"/>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19" name="Title 1" hidden="1">
            <a:extLst>
              <a:ext uri="{FF2B5EF4-FFF2-40B4-BE49-F238E27FC236}">
                <a16:creationId xmlns:a16="http://schemas.microsoft.com/office/drawing/2014/main" id="{36BDAB6A-2273-4648-8AFE-9BD4B2F51C01}"/>
              </a:ext>
            </a:extLst>
          </p:cNvPr>
          <p:cNvSpPr txBox="1">
            <a:spLocks/>
          </p:cNvSpPr>
          <p:nvPr/>
        </p:nvSpPr>
        <p:spPr>
          <a:xfrm>
            <a:off x="3124200" y="41910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noFill/>
                </a:ln>
                <a:solidFill>
                  <a:srgbClr val="FF0000"/>
                </a:solidFill>
                <a:effectLst/>
              </a:rPr>
              <a:t>hope</a:t>
            </a:r>
            <a:endParaRPr lang="en-US" b="1" i="1" spc="50" dirty="0">
              <a:ln w="11430">
                <a:noFill/>
              </a:ln>
              <a:solidFill>
                <a:srgbClr val="FF0000"/>
              </a:solidFill>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18" presetClass="emph" presetSubtype="0" fill="hold" grpId="1" nodeType="withEffect">
                                  <p:stCondLst>
                                    <p:cond delay="0"/>
                                  </p:stCondLst>
                                  <p:childTnLst>
                                    <p:set>
                                      <p:cBhvr override="childStyle">
                                        <p:cTn id="21" dur="75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par>
                                <p:cTn id="31" presetID="0" presetClass="entr" presetSubtype="0" fill="hold" grpId="0" nodeType="withEffect">
                                  <p:stCondLst>
                                    <p:cond delay="40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stCondLst>
                                            <p:cond delay="0"/>
                                          </p:stCondLst>
                                        </p:cTn>
                                        <p:tgtEl>
                                          <p:spTgt spid="8"/>
                                        </p:tgtEl>
                                      </p:cBhvr>
                                    </p:animEffect>
                                    <p:anim to="" calcmode="lin" valueType="num">
                                      <p:cBhvr>
                                        <p:cTn id="3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5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50"/>
                                        <p:tgtEl>
                                          <p:spTgt spid="17"/>
                                        </p:tgtEl>
                                      </p:cBhvr>
                                    </p:animEffect>
                                  </p:childTnLst>
                                </p:cTn>
                              </p:par>
                              <p:par>
                                <p:cTn id="59" presetID="42" presetClass="path" presetSubtype="0" accel="50000" decel="50000" fill="hold" grpId="2" nodeType="withEffect">
                                  <p:stCondLst>
                                    <p:cond delay="0"/>
                                  </p:stCondLst>
                                  <p:childTnLst>
                                    <p:animMotion origin="layout" path="M 8.33333E-7 0 L 0.3908 -0.44074 " pathEditMode="relative" rAng="0" ptsTypes="AA">
                                      <p:cBhvr>
                                        <p:cTn id="60" dur="2000" fill="hold"/>
                                        <p:tgtEl>
                                          <p:spTgt spid="11"/>
                                        </p:tgtEl>
                                        <p:attrNameLst>
                                          <p:attrName>ppt_x</p:attrName>
                                          <p:attrName>ppt_y</p:attrName>
                                        </p:attrNameLst>
                                      </p:cBhvr>
                                      <p:rCtr x="19531" y="-22037"/>
                                    </p:animMotion>
                                  </p:childTnLst>
                                </p:cTn>
                              </p:par>
                              <p:par>
                                <p:cTn id="61" presetID="42" presetClass="path" presetSubtype="0" accel="50000" decel="50000" fill="hold" grpId="2" nodeType="withEffect">
                                  <p:stCondLst>
                                    <p:cond delay="0"/>
                                  </p:stCondLst>
                                  <p:childTnLst>
                                    <p:animMotion origin="layout" path="M 4.72222E-6 2.22222E-6 L 0.22934 -0.24607 " pathEditMode="relative" rAng="0" ptsTypes="AA">
                                      <p:cBhvr>
                                        <p:cTn id="62" dur="2000" fill="hold"/>
                                        <p:tgtEl>
                                          <p:spTgt spid="12"/>
                                        </p:tgtEl>
                                        <p:attrNameLst>
                                          <p:attrName>ppt_x</p:attrName>
                                          <p:attrName>ppt_y</p:attrName>
                                        </p:attrNameLst>
                                      </p:cBhvr>
                                      <p:rCtr x="11458" y="-12315"/>
                                    </p:animMotion>
                                  </p:childTnLst>
                                </p:cTn>
                              </p:par>
                              <p:par>
                                <p:cTn id="63" presetID="42" presetClass="path" presetSubtype="0" accel="50000" decel="50000" fill="hold" grpId="2" nodeType="withEffect">
                                  <p:stCondLst>
                                    <p:cond delay="0"/>
                                  </p:stCondLst>
                                  <p:childTnLst>
                                    <p:animMotion origin="layout" path="M -1.38889E-6 0 L 0.02917 -0.34329 " pathEditMode="relative" rAng="0" ptsTypes="AA">
                                      <p:cBhvr>
                                        <p:cTn id="64" dur="2000" fill="hold"/>
                                        <p:tgtEl>
                                          <p:spTgt spid="13"/>
                                        </p:tgtEl>
                                        <p:attrNameLst>
                                          <p:attrName>ppt_x</p:attrName>
                                          <p:attrName>ppt_y</p:attrName>
                                        </p:attrNameLst>
                                      </p:cBhvr>
                                      <p:rCtr x="1458" y="-17176"/>
                                    </p:animMotion>
                                  </p:childTnLst>
                                </p:cTn>
                              </p:par>
                              <p:par>
                                <p:cTn id="65" presetID="42" presetClass="path" presetSubtype="0" accel="50000" decel="50000" fill="hold" grpId="2" nodeType="withEffect">
                                  <p:stCondLst>
                                    <p:cond delay="0"/>
                                  </p:stCondLst>
                                  <p:childTnLst>
                                    <p:animMotion origin="layout" path="M -1.38889E-6 -4.81481E-6 L 0.21649 -0.2456 " pathEditMode="relative" rAng="0" ptsTypes="AA">
                                      <p:cBhvr>
                                        <p:cTn id="66" dur="2000" fill="hold"/>
                                        <p:tgtEl>
                                          <p:spTgt spid="14"/>
                                        </p:tgtEl>
                                        <p:attrNameLst>
                                          <p:attrName>ppt_x</p:attrName>
                                          <p:attrName>ppt_y</p:attrName>
                                        </p:attrNameLst>
                                      </p:cBhvr>
                                      <p:rCtr x="10816" y="-12292"/>
                                    </p:animMotion>
                                  </p:childTnLst>
                                </p:cTn>
                              </p:par>
                              <p:par>
                                <p:cTn id="67" presetID="42" presetClass="path" presetSubtype="0" accel="50000" decel="50000" fill="hold" grpId="2" nodeType="withEffect">
                                  <p:stCondLst>
                                    <p:cond delay="0"/>
                                  </p:stCondLst>
                                  <p:childTnLst>
                                    <p:animMotion origin="layout" path="M 1.38889E-6 1.48148E-6 L -0.30695 0.14491 " pathEditMode="relative" rAng="0" ptsTypes="AA">
                                      <p:cBhvr>
                                        <p:cTn id="68" dur="2000" fill="hold"/>
                                        <p:tgtEl>
                                          <p:spTgt spid="15"/>
                                        </p:tgtEl>
                                        <p:attrNameLst>
                                          <p:attrName>ppt_x</p:attrName>
                                          <p:attrName>ppt_y</p:attrName>
                                        </p:attrNameLst>
                                      </p:cBhvr>
                                      <p:rCtr x="-15347" y="7245"/>
                                    </p:animMotion>
                                  </p:childTnLst>
                                </p:cTn>
                              </p:par>
                              <p:par>
                                <p:cTn id="69" presetID="42" presetClass="path" presetSubtype="0" accel="50000" decel="50000" fill="hold" grpId="2" nodeType="withEffect">
                                  <p:stCondLst>
                                    <p:cond delay="0"/>
                                  </p:stCondLst>
                                  <p:childTnLst>
                                    <p:animMotion origin="layout" path="M 2.77778E-6 -1.48148E-6 L -0.57101 -0.05 " pathEditMode="relative" rAng="0" ptsTypes="AA">
                                      <p:cBhvr>
                                        <p:cTn id="70" dur="2000" fill="hold"/>
                                        <p:tgtEl>
                                          <p:spTgt spid="16"/>
                                        </p:tgtEl>
                                        <p:attrNameLst>
                                          <p:attrName>ppt_x</p:attrName>
                                          <p:attrName>ppt_y</p:attrName>
                                        </p:attrNameLst>
                                      </p:cBhvr>
                                      <p:rCtr x="-28559" y="-2500"/>
                                    </p:animMotion>
                                  </p:childTnLst>
                                </p:cTn>
                              </p:par>
                              <p:par>
                                <p:cTn id="71" presetID="42" presetClass="path" presetSubtype="0" accel="50000" decel="50000" fill="hold" grpId="2" nodeType="withEffect">
                                  <p:stCondLst>
                                    <p:cond delay="0"/>
                                  </p:stCondLst>
                                  <p:childTnLst>
                                    <p:animMotion origin="layout" path="M 2.77778E-7 -1.11111E-6 L -0.08021 0.24236 " pathEditMode="relative" rAng="0" ptsTypes="AA">
                                      <p:cBhvr>
                                        <p:cTn id="72" dur="2000" fill="hold"/>
                                        <p:tgtEl>
                                          <p:spTgt spid="17"/>
                                        </p:tgtEl>
                                        <p:attrNameLst>
                                          <p:attrName>ppt_x</p:attrName>
                                          <p:attrName>ppt_y</p:attrName>
                                        </p:attrNameLst>
                                      </p:cBhvr>
                                      <p:rCtr x="-4010" y="12106"/>
                                    </p:animMotion>
                                  </p:childTnLst>
                                </p:cTn>
                              </p:par>
                              <p:par>
                                <p:cTn id="73" presetID="10" presetClass="exit" presetSubtype="0" fill="hold" grpId="1" nodeType="withEffect">
                                  <p:stCondLst>
                                    <p:cond delay="0"/>
                                  </p:stCondLst>
                                  <p:childTnLst>
                                    <p:animEffect transition="out" filter="fade">
                                      <p:cBhvr>
                                        <p:cTn id="74" dur="1250"/>
                                        <p:tgtEl>
                                          <p:spTgt spid="2"/>
                                        </p:tgtEl>
                                      </p:cBhvr>
                                    </p:animEffect>
                                    <p:set>
                                      <p:cBhvr>
                                        <p:cTn id="75" dur="1" fill="hold">
                                          <p:stCondLst>
                                            <p:cond delay="1249"/>
                                          </p:stCondLst>
                                        </p:cTn>
                                        <p:tgtEl>
                                          <p:spTgt spid="2"/>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250"/>
                                        <p:tgtEl>
                                          <p:spTgt spid="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250"/>
                                        <p:tgtEl>
                                          <p:spTgt spid="10"/>
                                        </p:tgtEl>
                                      </p:cBhvr>
                                    </p:animEffec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1"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250"/>
                                        <p:tgtEl>
                                          <p:spTgt spid="18"/>
                                        </p:tgtEl>
                                      </p:cBhvr>
                                    </p:animEffect>
                                  </p:childTnLst>
                                </p:cTn>
                              </p:par>
                              <p:par>
                                <p:cTn id="121" presetID="0" presetClass="path" presetSubtype="0" accel="50000" decel="50000" fill="hold" grpId="2" nodeType="withEffect">
                                  <p:stCondLst>
                                    <p:cond delay="250"/>
                                  </p:stCondLst>
                                  <p:childTnLst>
                                    <p:animMotion origin="layout" path="M -4.72222E-6 -3.7037E-7 L 0.17466 0.25718 " pathEditMode="relative" rAng="0" ptsTypes="AA">
                                      <p:cBhvr>
                                        <p:cTn id="122" dur="2000" fill="hold"/>
                                        <p:tgtEl>
                                          <p:spTgt spid="18"/>
                                        </p:tgtEl>
                                        <p:attrNameLst>
                                          <p:attrName>ppt_x</p:attrName>
                                          <p:attrName>ppt_y</p:attrName>
                                        </p:attrNameLst>
                                      </p:cBhvr>
                                      <p:rCtr x="8733" y="12847"/>
                                    </p:animMotion>
                                  </p:childTnLst>
                                </p:cTn>
                              </p:par>
                              <p:par>
                                <p:cTn id="123" presetID="12" presetClass="exit" presetSubtype="1" fill="hold" grpId="1" nodeType="withEffect">
                                  <p:stCondLst>
                                    <p:cond delay="250"/>
                                  </p:stCondLst>
                                  <p:childTnLst>
                                    <p:anim calcmode="lin" valueType="num">
                                      <p:cBhvr additive="base">
                                        <p:cTn id="124" dur="1000"/>
                                        <p:tgtEl>
                                          <p:spTgt spid="9"/>
                                        </p:tgtEl>
                                        <p:attrNameLst>
                                          <p:attrName>ppt_y</p:attrName>
                                        </p:attrNameLst>
                                      </p:cBhvr>
                                      <p:tavLst>
                                        <p:tav tm="0">
                                          <p:val>
                                            <p:strVal val="#ppt_y"/>
                                          </p:val>
                                        </p:tav>
                                        <p:tav tm="100000">
                                          <p:val>
                                            <p:strVal val="#ppt_y-#ppt_h*1.125000"/>
                                          </p:val>
                                        </p:tav>
                                      </p:tavLst>
                                    </p:anim>
                                    <p:animEffect transition="out" filter="wipe(up)">
                                      <p:cBhvr>
                                        <p:cTn id="125" dur="1000"/>
                                        <p:tgtEl>
                                          <p:spTgt spid="9"/>
                                        </p:tgtEl>
                                      </p:cBhvr>
                                    </p:animEffect>
                                    <p:set>
                                      <p:cBhvr>
                                        <p:cTn id="126" dur="1" fill="hold">
                                          <p:stCondLst>
                                            <p:cond delay="999"/>
                                          </p:stCondLst>
                                        </p:cTn>
                                        <p:tgtEl>
                                          <p:spTgt spid="9"/>
                                        </p:tgtEl>
                                        <p:attrNameLst>
                                          <p:attrName>style.visibility</p:attrName>
                                        </p:attrNameLst>
                                      </p:cBhvr>
                                      <p:to>
                                        <p:strVal val="hidden"/>
                                      </p:to>
                                    </p:set>
                                  </p:childTnLst>
                                </p:cTn>
                              </p:par>
                              <p:par>
                                <p:cTn id="127" presetID="12" presetClass="exit" presetSubtype="8" fill="hold" grpId="1" nodeType="withEffect">
                                  <p:stCondLst>
                                    <p:cond delay="250"/>
                                  </p:stCondLst>
                                  <p:childTnLst>
                                    <p:anim calcmode="lin" valueType="num">
                                      <p:cBhvr additive="base">
                                        <p:cTn id="128" dur="1000"/>
                                        <p:tgtEl>
                                          <p:spTgt spid="10"/>
                                        </p:tgtEl>
                                        <p:attrNameLst>
                                          <p:attrName>ppt_x</p:attrName>
                                        </p:attrNameLst>
                                      </p:cBhvr>
                                      <p:tavLst>
                                        <p:tav tm="0">
                                          <p:val>
                                            <p:strVal val="#ppt_x"/>
                                          </p:val>
                                        </p:tav>
                                        <p:tav tm="100000">
                                          <p:val>
                                            <p:strVal val="#ppt_x-#ppt_w*1.125000"/>
                                          </p:val>
                                        </p:tav>
                                      </p:tavLst>
                                    </p:anim>
                                    <p:animEffect transition="out" filter="wipe(left)">
                                      <p:cBhvr>
                                        <p:cTn id="129" dur="1000"/>
                                        <p:tgtEl>
                                          <p:spTgt spid="10"/>
                                        </p:tgtEl>
                                      </p:cBhvr>
                                    </p:animEffect>
                                    <p:set>
                                      <p:cBhvr>
                                        <p:cTn id="13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2" grpId="0"/>
      <p:bldP spid="2" grpId="1"/>
      <p:bldP spid="4" grpId="0"/>
      <p:bldP spid="9" grpId="0"/>
      <p:bldP spid="9" grpId="1"/>
      <p:bldP spid="10" grpId="0"/>
      <p:bldP spid="10" grpId="1"/>
      <p:bldP spid="11" grpId="0"/>
      <p:bldP spid="11" grpId="1"/>
      <p:bldP spid="11" grpId="2"/>
      <p:bldP spid="12" grpId="0"/>
      <p:bldP spid="12" grpId="1"/>
      <p:bldP spid="12" grpId="2"/>
      <p:bldP spid="14" grpId="0"/>
      <p:bldP spid="14" grpId="1"/>
      <p:bldP spid="14" grpId="2"/>
      <p:bldP spid="7" grpId="0"/>
      <p:bldP spid="7" grpId="1"/>
      <p:bldP spid="8" grpId="0"/>
      <p:bldP spid="8" grpId="1"/>
      <p:bldP spid="13" grpId="0"/>
      <p:bldP spid="13" grpId="1"/>
      <p:bldP spid="13" grpId="2"/>
      <p:bldP spid="15" grpId="0"/>
      <p:bldP spid="15" grpId="1"/>
      <p:bldP spid="15" grpId="2"/>
      <p:bldP spid="16" grpId="0"/>
      <p:bldP spid="16" grpId="1"/>
      <p:bldP spid="16" grpId="2"/>
      <p:bldP spid="17" grpId="0"/>
      <p:bldP spid="17" grpId="1"/>
      <p:bldP spid="17" grpId="2"/>
      <p:bldP spid="18" grpId="1"/>
      <p:bldP spid="18"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46" r="6534"/>
          <a:stretch/>
        </p:blipFill>
        <p:spPr>
          <a:xfrm>
            <a:off x="0" y="-76199"/>
            <a:ext cx="9144000" cy="6934200"/>
          </a:xfrm>
          <a:prstGeom prst="rect">
            <a:avLst/>
          </a:prstGeom>
        </p:spPr>
      </p:pic>
      <p:sp>
        <p:nvSpPr>
          <p:cNvPr id="5" name="Title 1"/>
          <p:cNvSpPr txBox="1">
            <a:spLocks/>
          </p:cNvSpPr>
          <p:nvPr/>
        </p:nvSpPr>
        <p:spPr>
          <a:xfrm>
            <a:off x="4800600" y="4267200"/>
            <a:ext cx="990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noFill/>
                  <a:prstDash val="solid"/>
                </a:ln>
                <a:solidFill>
                  <a:schemeClr val="bg1"/>
                </a:solidFill>
                <a:effectLst>
                  <a:outerShdw blurRad="63500" dir="3600000" algn="tl" rotWithShape="0">
                    <a:srgbClr val="000000">
                      <a:alpha val="70000"/>
                    </a:srgbClr>
                  </a:outerShdw>
                </a:effectLst>
              </a:rPr>
              <a:t>in</a:t>
            </a:r>
          </a:p>
        </p:txBody>
      </p:sp>
      <p:sp>
        <p:nvSpPr>
          <p:cNvPr id="2" name="Title 1"/>
          <p:cNvSpPr>
            <a:spLocks noGrp="1"/>
          </p:cNvSpPr>
          <p:nvPr>
            <p:ph type="title"/>
          </p:nvPr>
        </p:nvSpPr>
        <p:spPr>
          <a:xfrm>
            <a:off x="381000" y="304800"/>
            <a:ext cx="8382000" cy="6172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Beloved, now we are children      of God; and it has not yet been revealed what we shall be, but we know that when He is revealed, we shall be like Him, for we shall see Him as He is. And everyone who has this hope in Him purifies himself, just as He is pure.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John 3:2-3</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3124200" y="4191000"/>
            <a:ext cx="2133600" cy="10668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6" name="Rectangle 8">
            <a:extLst>
              <a:ext uri="{FF2B5EF4-FFF2-40B4-BE49-F238E27FC236}">
                <a16:creationId xmlns:a16="http://schemas.microsoft.com/office/drawing/2014/main" id="{1BD10649-B017-48EB-B8FB-DF058D58363A}"/>
              </a:ext>
            </a:extLst>
          </p:cNvPr>
          <p:cNvSpPr>
            <a:spLocks noChangeArrowheads="1"/>
          </p:cNvSpPr>
          <p:nvPr/>
        </p:nvSpPr>
        <p:spPr bwMode="auto">
          <a:xfrm>
            <a:off x="4892234" y="4274880"/>
            <a:ext cx="800100" cy="91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Title 1">
            <a:extLst>
              <a:ext uri="{FF2B5EF4-FFF2-40B4-BE49-F238E27FC236}">
                <a16:creationId xmlns:a16="http://schemas.microsoft.com/office/drawing/2014/main" id="{DD98D8C6-6E5F-4B19-8ECB-CAE684C133F0}"/>
              </a:ext>
            </a:extLst>
          </p:cNvPr>
          <p:cNvSpPr txBox="1">
            <a:spLocks/>
          </p:cNvSpPr>
          <p:nvPr/>
        </p:nvSpPr>
        <p:spPr>
          <a:xfrm>
            <a:off x="281658" y="223077"/>
            <a:ext cx="8660567" cy="61722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He is pure</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we shall see Him as He is</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we are children of God</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not revealed what we shall be</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 when He is revealed</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 we shall be like Him</a:t>
            </a:r>
          </a:p>
          <a:p>
            <a:pPr algn="l"/>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hope in Him purifies </a:t>
            </a:r>
          </a:p>
        </p:txBody>
      </p:sp>
      <p:sp>
        <p:nvSpPr>
          <p:cNvPr id="8" name="Arrow: Bent-Up 9">
            <a:extLst>
              <a:ext uri="{FF2B5EF4-FFF2-40B4-BE49-F238E27FC236}">
                <a16:creationId xmlns:a16="http://schemas.microsoft.com/office/drawing/2014/main" id="{FD128D59-9C71-49D5-80C0-E620645384E8}"/>
              </a:ext>
            </a:extLst>
          </p:cNvPr>
          <p:cNvSpPr/>
          <p:nvPr/>
        </p:nvSpPr>
        <p:spPr>
          <a:xfrm rot="5400000">
            <a:off x="3123493" y="5800790"/>
            <a:ext cx="329068" cy="304800"/>
          </a:xfrm>
          <a:prstGeom prst="bentUpArrow">
            <a:avLst>
              <a:gd name="adj1" fmla="val 25000"/>
              <a:gd name="adj2" fmla="val 32031"/>
              <a:gd name="adj3" fmla="val 35156"/>
            </a:avLst>
          </a:prstGeom>
          <a:gradFill>
            <a:gsLst>
              <a:gs pos="0">
                <a:srgbClr val="FFF200"/>
              </a:gs>
              <a:gs pos="45000">
                <a:srgbClr val="FF7A00"/>
              </a:gs>
              <a:gs pos="70000">
                <a:srgbClr val="FF0300"/>
              </a:gs>
              <a:gs pos="100000">
                <a:srgbClr val="4D0808"/>
              </a:gs>
            </a:gsLst>
            <a:lin ang="5400000" scaled="0"/>
          </a:gradFill>
          <a:ln w="1270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56625">
                    <a:srgbClr val="FF4300"/>
                  </a:gs>
                  <a:gs pos="0">
                    <a:srgbClr val="FFF200"/>
                  </a:gs>
                  <a:gs pos="45000">
                    <a:srgbClr val="FF7A00"/>
                  </a:gs>
                  <a:gs pos="70000">
                    <a:srgbClr val="FF0300"/>
                  </a:gs>
                  <a:gs pos="100000">
                    <a:srgbClr val="4D0808"/>
                  </a:gs>
                </a:gsLst>
                <a:lin ang="5400000" scaled="0"/>
              </a:gradFill>
              <a:effectLst/>
              <a:uLnTx/>
              <a:uFillTx/>
              <a:latin typeface="Arial"/>
              <a:ea typeface="+mn-ea"/>
              <a:cs typeface="+mn-cs"/>
            </a:endParaRPr>
          </a:p>
        </p:txBody>
      </p:sp>
      <p:sp>
        <p:nvSpPr>
          <p:cNvPr id="9" name="Title 1">
            <a:extLst>
              <a:ext uri="{FF2B5EF4-FFF2-40B4-BE49-F238E27FC236}">
                <a16:creationId xmlns:a16="http://schemas.microsoft.com/office/drawing/2014/main" id="{19D2A6BD-397B-4472-8FA1-214DDEA8E3C7}"/>
              </a:ext>
            </a:extLst>
          </p:cNvPr>
          <p:cNvSpPr txBox="1">
            <a:spLocks/>
          </p:cNvSpPr>
          <p:nvPr/>
        </p:nvSpPr>
        <p:spPr>
          <a:xfrm>
            <a:off x="4812633" y="5060741"/>
            <a:ext cx="3028824" cy="69235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He is pure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0" name="Title 1">
            <a:extLst>
              <a:ext uri="{FF2B5EF4-FFF2-40B4-BE49-F238E27FC236}">
                <a16:creationId xmlns:a16="http://schemas.microsoft.com/office/drawing/2014/main" id="{42613036-E244-4F81-8BAC-549D97D1ABA4}"/>
              </a:ext>
            </a:extLst>
          </p:cNvPr>
          <p:cNvSpPr txBox="1">
            <a:spLocks/>
          </p:cNvSpPr>
          <p:nvPr/>
        </p:nvSpPr>
        <p:spPr>
          <a:xfrm>
            <a:off x="6203852" y="3056466"/>
            <a:ext cx="2571054" cy="67018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we shall</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1" name="Title 1">
            <a:extLst>
              <a:ext uri="{FF2B5EF4-FFF2-40B4-BE49-F238E27FC236}">
                <a16:creationId xmlns:a16="http://schemas.microsoft.com/office/drawing/2014/main" id="{2125172F-9320-4076-8B48-4A9E951D35AF}"/>
              </a:ext>
            </a:extLst>
          </p:cNvPr>
          <p:cNvSpPr txBox="1">
            <a:spLocks/>
          </p:cNvSpPr>
          <p:nvPr/>
        </p:nvSpPr>
        <p:spPr>
          <a:xfrm>
            <a:off x="545306" y="3705959"/>
            <a:ext cx="4462463" cy="72316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see Him as He is</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2" name="Title 1">
            <a:extLst>
              <a:ext uri="{FF2B5EF4-FFF2-40B4-BE49-F238E27FC236}">
                <a16:creationId xmlns:a16="http://schemas.microsoft.com/office/drawing/2014/main" id="{309F665A-1EDB-44BC-93E9-31B396D1CE59}"/>
              </a:ext>
            </a:extLst>
          </p:cNvPr>
          <p:cNvSpPr txBox="1">
            <a:spLocks/>
          </p:cNvSpPr>
          <p:nvPr/>
        </p:nvSpPr>
        <p:spPr>
          <a:xfrm>
            <a:off x="4154952" y="358069"/>
            <a:ext cx="4205731" cy="70158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we are children</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3" name="Title 1">
            <a:extLst>
              <a:ext uri="{FF2B5EF4-FFF2-40B4-BE49-F238E27FC236}">
                <a16:creationId xmlns:a16="http://schemas.microsoft.com/office/drawing/2014/main" id="{60A509B7-4B29-4893-8720-66000DD23F4D}"/>
              </a:ext>
            </a:extLst>
          </p:cNvPr>
          <p:cNvSpPr txBox="1">
            <a:spLocks/>
          </p:cNvSpPr>
          <p:nvPr/>
        </p:nvSpPr>
        <p:spPr>
          <a:xfrm>
            <a:off x="635794" y="1019031"/>
            <a:ext cx="2104516" cy="714519"/>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of God</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4" name="Title 1">
            <a:extLst>
              <a:ext uri="{FF2B5EF4-FFF2-40B4-BE49-F238E27FC236}">
                <a16:creationId xmlns:a16="http://schemas.microsoft.com/office/drawing/2014/main" id="{0BC70F0C-D33F-4EA9-A357-276FD7917C06}"/>
              </a:ext>
            </a:extLst>
          </p:cNvPr>
          <p:cNvSpPr txBox="1">
            <a:spLocks/>
          </p:cNvSpPr>
          <p:nvPr/>
        </p:nvSpPr>
        <p:spPr>
          <a:xfrm>
            <a:off x="4951828" y="1016649"/>
            <a:ext cx="1387060" cy="72166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not</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5" name="Title 1">
            <a:extLst>
              <a:ext uri="{FF2B5EF4-FFF2-40B4-BE49-F238E27FC236}">
                <a16:creationId xmlns:a16="http://schemas.microsoft.com/office/drawing/2014/main" id="{413AB082-0616-4033-8AD9-ABCC0C624E26}"/>
              </a:ext>
            </a:extLst>
          </p:cNvPr>
          <p:cNvSpPr txBox="1">
            <a:spLocks/>
          </p:cNvSpPr>
          <p:nvPr/>
        </p:nvSpPr>
        <p:spPr>
          <a:xfrm>
            <a:off x="295422" y="1691898"/>
            <a:ext cx="6619728" cy="715545"/>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revealed what we shall be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8" name="Title 1">
            <a:extLst>
              <a:ext uri="{FF2B5EF4-FFF2-40B4-BE49-F238E27FC236}">
                <a16:creationId xmlns:a16="http://schemas.microsoft.com/office/drawing/2014/main" id="{9A311FAD-03BA-4DB6-8BEC-4310E6D27AAF}"/>
              </a:ext>
            </a:extLst>
          </p:cNvPr>
          <p:cNvSpPr txBox="1">
            <a:spLocks/>
          </p:cNvSpPr>
          <p:nvPr/>
        </p:nvSpPr>
        <p:spPr>
          <a:xfrm>
            <a:off x="3021807" y="2361653"/>
            <a:ext cx="5500688" cy="719684"/>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when He is revealed</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19" name="Title 1">
            <a:extLst>
              <a:ext uri="{FF2B5EF4-FFF2-40B4-BE49-F238E27FC236}">
                <a16:creationId xmlns:a16="http://schemas.microsoft.com/office/drawing/2014/main" id="{4B3EC2C6-B9CB-44A1-B65E-156FF449C476}"/>
              </a:ext>
            </a:extLst>
          </p:cNvPr>
          <p:cNvSpPr txBox="1">
            <a:spLocks/>
          </p:cNvSpPr>
          <p:nvPr/>
        </p:nvSpPr>
        <p:spPr>
          <a:xfrm>
            <a:off x="354330" y="3033642"/>
            <a:ext cx="5385073" cy="7168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we shall be like Him</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20" name="Title 1">
            <a:extLst>
              <a:ext uri="{FF2B5EF4-FFF2-40B4-BE49-F238E27FC236}">
                <a16:creationId xmlns:a16="http://schemas.microsoft.com/office/drawing/2014/main" id="{6E280621-E9F5-4A2D-8C8B-0FEA54BFB269}"/>
              </a:ext>
            </a:extLst>
          </p:cNvPr>
          <p:cNvSpPr txBox="1">
            <a:spLocks/>
          </p:cNvSpPr>
          <p:nvPr/>
        </p:nvSpPr>
        <p:spPr>
          <a:xfrm>
            <a:off x="3343276" y="4395390"/>
            <a:ext cx="5596528" cy="674291"/>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hope in Him purifies</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endParaRPr>
          </a:p>
        </p:txBody>
      </p:sp>
      <p:sp>
        <p:nvSpPr>
          <p:cNvPr id="22" name="Title 1">
            <a:extLst>
              <a:ext uri="{FF2B5EF4-FFF2-40B4-BE49-F238E27FC236}">
                <a16:creationId xmlns:a16="http://schemas.microsoft.com/office/drawing/2014/main" id="{C5A3FD8C-0CFF-4D1E-B1E9-E1137D0E17D0}"/>
              </a:ext>
            </a:extLst>
          </p:cNvPr>
          <p:cNvSpPr txBox="1">
            <a:spLocks/>
          </p:cNvSpPr>
          <p:nvPr/>
        </p:nvSpPr>
        <p:spPr>
          <a:xfrm>
            <a:off x="3448050" y="5594685"/>
            <a:ext cx="1613233" cy="798971"/>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21" name="Title 1" hidden="1">
            <a:extLst>
              <a:ext uri="{FF2B5EF4-FFF2-40B4-BE49-F238E27FC236}">
                <a16:creationId xmlns:a16="http://schemas.microsoft.com/office/drawing/2014/main" id="{E3B68D0F-1669-4E3C-9BE1-E9C2FB9A766D}"/>
              </a:ext>
            </a:extLst>
          </p:cNvPr>
          <p:cNvSpPr txBox="1">
            <a:spLocks/>
          </p:cNvSpPr>
          <p:nvPr/>
        </p:nvSpPr>
        <p:spPr>
          <a:xfrm>
            <a:off x="5257800" y="2514600"/>
            <a:ext cx="2057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noFill/>
                </a:ln>
                <a:solidFill>
                  <a:srgbClr val="FF0000"/>
                </a:solidFill>
                <a:effectLst>
                  <a:outerShdw blurRad="76200" dist="50800" dir="5400000" algn="tl" rotWithShape="0">
                    <a:srgbClr val="000000">
                      <a:alpha val="65000"/>
                    </a:srgbClr>
                  </a:outerShdw>
                </a:effectLst>
              </a:rPr>
              <a:t> </a:t>
            </a:r>
            <a:r>
              <a:rPr lang="en-US" sz="4800" b="1" spc="50" dirty="0">
                <a:ln w="11430">
                  <a:noFill/>
                </a:ln>
                <a:solidFill>
                  <a:srgbClr val="FF0000"/>
                </a:solidFill>
                <a:effectLst>
                  <a:outerShdw blurRad="76200" dist="50800" dir="5400000" algn="tl" rotWithShape="0">
                    <a:srgbClr val="000000">
                      <a:alpha val="65000"/>
                    </a:srgbClr>
                  </a:outerShdw>
                </a:effectLst>
              </a:rPr>
              <a:t> </a:t>
            </a:r>
            <a:r>
              <a:rPr lang="en-US" b="1" spc="50" dirty="0">
                <a:ln w="11430">
                  <a:noFill/>
                </a:ln>
                <a:solidFill>
                  <a:srgbClr val="FF0000"/>
                </a:solidFill>
                <a:effectLst/>
              </a:rPr>
              <a:t>hope</a:t>
            </a:r>
            <a:endParaRPr lang="en-US" b="1" i="1" spc="50" dirty="0">
              <a:ln w="11430">
                <a:noFill/>
              </a:ln>
              <a:solidFill>
                <a:srgbClr val="FF0000"/>
              </a:solidFill>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95097E-6 L 0.00503 -0.17877 " pathEditMode="relative" rAng="0" ptsTypes="AA">
                                      <p:cBhvr>
                                        <p:cTn id="10" dur="1250" spd="-100000" fill="hold"/>
                                        <p:tgtEl>
                                          <p:spTgt spid="2"/>
                                        </p:tgtEl>
                                        <p:attrNameLst>
                                          <p:attrName>ppt_x</p:attrName>
                                          <p:attrName>ppt_y</p:attrName>
                                        </p:attrNameLst>
                                      </p:cBhvr>
                                      <p:rCtr x="243" y="-8950"/>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0" presetClass="entr" presetSubtype="0"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stCondLst>
                                            <p:cond delay="0"/>
                                          </p:stCondLst>
                                        </p:cTn>
                                        <p:tgtEl>
                                          <p:spTgt spid="6"/>
                                        </p:tgtEl>
                                      </p:cBhvr>
                                    </p:animEffect>
                                    <p:anim to="" calcmode="lin" valueType="num">
                                      <p:cBhvr>
                                        <p:cTn id="2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42" presetClass="path" presetSubtype="0" accel="50000" decel="50000" fill="hold" grpId="2" nodeType="withEffect">
                                  <p:stCondLst>
                                    <p:cond delay="0"/>
                                  </p:stCondLst>
                                  <p:childTnLst>
                                    <p:animMotion origin="layout" path="M -3.88889E-6 4.07407E-6 L -0.52048 -0.69676 " pathEditMode="relative" rAng="0" ptsTypes="AA">
                                      <p:cBhvr>
                                        <p:cTn id="60" dur="2000" fill="hold"/>
                                        <p:tgtEl>
                                          <p:spTgt spid="9"/>
                                        </p:tgtEl>
                                        <p:attrNameLst>
                                          <p:attrName>ppt_x</p:attrName>
                                          <p:attrName>ppt_y</p:attrName>
                                        </p:attrNameLst>
                                      </p:cBhvr>
                                      <p:rCtr x="-26024" y="-34838"/>
                                    </p:animMotion>
                                  </p:childTnLst>
                                </p:cTn>
                              </p:par>
                              <p:par>
                                <p:cTn id="61" presetID="42" presetClass="path" presetSubtype="0" accel="50000" decel="50000" fill="hold" grpId="2" nodeType="withEffect">
                                  <p:stCondLst>
                                    <p:cond delay="0"/>
                                  </p:stCondLst>
                                  <p:childTnLst>
                                    <p:animMotion origin="layout" path="M -3.61111E-6 -4.44444E-6 L -0.5427 -0.30555 " pathEditMode="relative" rAng="0" ptsTypes="AA">
                                      <p:cBhvr>
                                        <p:cTn id="62" dur="2000" fill="hold"/>
                                        <p:tgtEl>
                                          <p:spTgt spid="10"/>
                                        </p:tgtEl>
                                        <p:attrNameLst>
                                          <p:attrName>ppt_x</p:attrName>
                                          <p:attrName>ppt_y</p:attrName>
                                        </p:attrNameLst>
                                      </p:cBhvr>
                                      <p:rCtr x="-27135" y="-15278"/>
                                    </p:animMotion>
                                  </p:childTnLst>
                                </p:cTn>
                              </p:par>
                              <p:par>
                                <p:cTn id="63" presetID="42" presetClass="path" presetSubtype="0" accel="50000" decel="50000" fill="hold" grpId="2" nodeType="withEffect">
                                  <p:stCondLst>
                                    <p:cond delay="0"/>
                                  </p:stCondLst>
                                  <p:childTnLst>
                                    <p:animMotion origin="layout" path="M 4.16667E-6 4.44444E-6 L 0.3026 -0.40417 " pathEditMode="relative" rAng="0" ptsTypes="AA">
                                      <p:cBhvr>
                                        <p:cTn id="64" dur="2000" fill="hold"/>
                                        <p:tgtEl>
                                          <p:spTgt spid="11"/>
                                        </p:tgtEl>
                                        <p:attrNameLst>
                                          <p:attrName>ppt_x</p:attrName>
                                          <p:attrName>ppt_y</p:attrName>
                                        </p:attrNameLst>
                                      </p:cBhvr>
                                      <p:rCtr x="15122" y="-20208"/>
                                    </p:animMotion>
                                  </p:childTnLst>
                                </p:cTn>
                              </p:par>
                              <p:par>
                                <p:cTn id="65" presetID="42" presetClass="path" presetSubtype="0" accel="50000" decel="50000" fill="hold" grpId="2" nodeType="withEffect">
                                  <p:stCondLst>
                                    <p:cond delay="0"/>
                                  </p:stCondLst>
                                  <p:childTnLst>
                                    <p:animMotion origin="layout" path="M 5E-6 -7.40741E-7 L -0.31337 0.28125 " pathEditMode="relative" rAng="0" ptsTypes="AA">
                                      <p:cBhvr>
                                        <p:cTn id="66" dur="2000" fill="hold"/>
                                        <p:tgtEl>
                                          <p:spTgt spid="12"/>
                                        </p:tgtEl>
                                        <p:attrNameLst>
                                          <p:attrName>ppt_x</p:attrName>
                                          <p:attrName>ppt_y</p:attrName>
                                        </p:attrNameLst>
                                      </p:cBhvr>
                                      <p:rCtr x="-15677" y="14051"/>
                                    </p:animMotion>
                                  </p:childTnLst>
                                </p:cTn>
                              </p:par>
                              <p:par>
                                <p:cTn id="67" presetID="42" presetClass="path" presetSubtype="0" accel="50000" decel="50000" fill="hold" grpId="2" nodeType="withEffect">
                                  <p:stCondLst>
                                    <p:cond delay="0"/>
                                  </p:stCondLst>
                                  <p:childTnLst>
                                    <p:animMotion origin="layout" path="M 1.38889E-6 -4.44444E-6 L 0.48854 0.18403 " pathEditMode="relative" rAng="0" ptsTypes="AA">
                                      <p:cBhvr>
                                        <p:cTn id="68" dur="2000" fill="hold"/>
                                        <p:tgtEl>
                                          <p:spTgt spid="13"/>
                                        </p:tgtEl>
                                        <p:attrNameLst>
                                          <p:attrName>ppt_x</p:attrName>
                                          <p:attrName>ppt_y</p:attrName>
                                        </p:attrNameLst>
                                      </p:cBhvr>
                                      <p:rCtr x="24427" y="9190"/>
                                    </p:animMotion>
                                  </p:childTnLst>
                                </p:cTn>
                              </p:par>
                              <p:par>
                                <p:cTn id="69" presetID="42" presetClass="path" presetSubtype="0" accel="50000" decel="50000" fill="hold" grpId="2" nodeType="withEffect">
                                  <p:stCondLst>
                                    <p:cond delay="0"/>
                                  </p:stCondLst>
                                  <p:childTnLst>
                                    <p:animMotion origin="layout" path="M -1.11111E-6 -4.44444E-6 L -0.40121 0.37963 " pathEditMode="relative" rAng="0" ptsTypes="AA">
                                      <p:cBhvr>
                                        <p:cTn id="70" dur="2000" fill="hold"/>
                                        <p:tgtEl>
                                          <p:spTgt spid="14"/>
                                        </p:tgtEl>
                                        <p:attrNameLst>
                                          <p:attrName>ppt_x</p:attrName>
                                          <p:attrName>ppt_y</p:attrName>
                                        </p:attrNameLst>
                                      </p:cBhvr>
                                      <p:rCtr x="-20069" y="18981"/>
                                    </p:animMotion>
                                  </p:childTnLst>
                                </p:cTn>
                              </p:par>
                              <p:par>
                                <p:cTn id="71" presetID="42" presetClass="path" presetSubtype="0" accel="50000" decel="50000" fill="hold" grpId="2" nodeType="withEffect">
                                  <p:stCondLst>
                                    <p:cond delay="0"/>
                                  </p:stCondLst>
                                  <p:childTnLst>
                                    <p:animMotion origin="layout" path="M -8.33333E-7 -2.59259E-6 L 0.21945 0.28148 " pathEditMode="relative" rAng="0" ptsTypes="AA">
                                      <p:cBhvr>
                                        <p:cTn id="72" dur="2000" fill="hold"/>
                                        <p:tgtEl>
                                          <p:spTgt spid="15"/>
                                        </p:tgtEl>
                                        <p:attrNameLst>
                                          <p:attrName>ppt_x</p:attrName>
                                          <p:attrName>ppt_y</p:attrName>
                                        </p:attrNameLst>
                                      </p:cBhvr>
                                      <p:rCtr x="10972" y="14074"/>
                                    </p:animMotion>
                                  </p:childTnLst>
                                </p:cTn>
                              </p:par>
                              <p:par>
                                <p:cTn id="73" presetID="42" presetClass="path" presetSubtype="0" accel="50000" decel="50000" fill="hold" grpId="2" nodeType="withEffect">
                                  <p:stCondLst>
                                    <p:cond delay="0"/>
                                  </p:stCondLst>
                                  <p:childTnLst>
                                    <p:animMotion origin="layout" path="M 1.11022E-16 7.40741E-7 L -0.04635 0.28102 " pathEditMode="relative" rAng="0" ptsTypes="AA">
                                      <p:cBhvr>
                                        <p:cTn id="74" dur="2000" fill="hold"/>
                                        <p:tgtEl>
                                          <p:spTgt spid="18"/>
                                        </p:tgtEl>
                                        <p:attrNameLst>
                                          <p:attrName>ppt_x</p:attrName>
                                          <p:attrName>ppt_y</p:attrName>
                                        </p:attrNameLst>
                                      </p:cBhvr>
                                      <p:rCtr x="-2326" y="14051"/>
                                    </p:animMotion>
                                  </p:childTnLst>
                                </p:cTn>
                              </p:par>
                              <p:par>
                                <p:cTn id="75" presetID="42" presetClass="path" presetSubtype="0" accel="50000" decel="50000" fill="hold" grpId="2" nodeType="withEffect">
                                  <p:stCondLst>
                                    <p:cond delay="0"/>
                                  </p:stCondLst>
                                  <p:childTnLst>
                                    <p:animMotion origin="layout" path="M 2.77778E-7 4.07407E-6 L 0.24792 0.28101 " pathEditMode="relative" rAng="0" ptsTypes="AA">
                                      <p:cBhvr>
                                        <p:cTn id="76" dur="2000" fill="hold"/>
                                        <p:tgtEl>
                                          <p:spTgt spid="19"/>
                                        </p:tgtEl>
                                        <p:attrNameLst>
                                          <p:attrName>ppt_x</p:attrName>
                                          <p:attrName>ppt_y</p:attrName>
                                        </p:attrNameLst>
                                      </p:cBhvr>
                                      <p:rCtr x="12396" y="14051"/>
                                    </p:animMotion>
                                  </p:childTnLst>
                                </p:cTn>
                              </p:par>
                              <p:par>
                                <p:cTn id="77" presetID="42" presetClass="path" presetSubtype="0" accel="50000" decel="50000" fill="hold" grpId="2" nodeType="withEffect">
                                  <p:stCondLst>
                                    <p:cond delay="0"/>
                                  </p:stCondLst>
                                  <p:childTnLst>
                                    <p:animMotion origin="layout" path="M 2.22222E-6 3.7037E-6 L -0.00886 0.18333 " pathEditMode="relative" rAng="0" ptsTypes="AA">
                                      <p:cBhvr>
                                        <p:cTn id="78" dur="2000" fill="hold"/>
                                        <p:tgtEl>
                                          <p:spTgt spid="20"/>
                                        </p:tgtEl>
                                        <p:attrNameLst>
                                          <p:attrName>ppt_x</p:attrName>
                                          <p:attrName>ppt_y</p:attrName>
                                        </p:attrNameLst>
                                      </p:cBhvr>
                                      <p:rCtr x="-451" y="9167"/>
                                    </p:animMotion>
                                  </p:childTnLst>
                                </p:cTn>
                              </p:par>
                              <p:par>
                                <p:cTn id="79" presetID="10" presetClass="exit" presetSubtype="0" fill="hold" grpId="1" nodeType="withEffect">
                                  <p:stCondLst>
                                    <p:cond delay="0"/>
                                  </p:stCondLst>
                                  <p:childTnLst>
                                    <p:animEffect transition="out" filter="fade">
                                      <p:cBhvr>
                                        <p:cTn id="80" dur="1250"/>
                                        <p:tgtEl>
                                          <p:spTgt spid="2"/>
                                        </p:tgtEl>
                                      </p:cBhvr>
                                    </p:animEffect>
                                    <p:set>
                                      <p:cBhvr>
                                        <p:cTn id="81" dur="1" fill="hold">
                                          <p:stCondLst>
                                            <p:cond delay="1249"/>
                                          </p:stCondLst>
                                        </p:cTn>
                                        <p:tgtEl>
                                          <p:spTgt spid="2"/>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250"/>
                                        <p:tgtEl>
                                          <p:spTgt spid="7"/>
                                        </p:tgtEl>
                                      </p:cBhvr>
                                    </p:animEffect>
                                  </p:childTnLst>
                                </p:cTn>
                              </p:par>
                              <p:par>
                                <p:cTn id="92" presetID="10" presetClass="exit" presetSubtype="0" fill="hold" grpId="1"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9"/>
                                        </p:tgtEl>
                                      </p:cBhvr>
                                    </p:animEffect>
                                    <p:set>
                                      <p:cBhvr>
                                        <p:cTn id="118" dur="1" fill="hold">
                                          <p:stCondLst>
                                            <p:cond delay="499"/>
                                          </p:stCondLst>
                                        </p:cTn>
                                        <p:tgtEl>
                                          <p:spTgt spid="1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0"/>
                                        </p:tgtEl>
                                      </p:cBhvr>
                                    </p:animEffect>
                                    <p:set>
                                      <p:cBhvr>
                                        <p:cTn id="121" dur="1" fill="hold">
                                          <p:stCondLst>
                                            <p:cond delay="499"/>
                                          </p:stCondLst>
                                        </p:cTn>
                                        <p:tgtEl>
                                          <p:spTgt spid="20"/>
                                        </p:tgtEl>
                                        <p:attrNameLst>
                                          <p:attrName>style.visibility</p:attrName>
                                        </p:attrNameLst>
                                      </p:cBhvr>
                                      <p:to>
                                        <p:strVal val="hidden"/>
                                      </p:to>
                                    </p:set>
                                  </p:childTnLst>
                                </p:cTn>
                              </p:par>
                              <p:par>
                                <p:cTn id="122" presetID="22" presetClass="entr" presetSubtype="8" fill="hold" grpId="0" nodeType="withEffect">
                                  <p:stCondLst>
                                    <p:cond delay="400"/>
                                  </p:stCondLst>
                                  <p:childTnLst>
                                    <p:set>
                                      <p:cBhvr>
                                        <p:cTn id="123" dur="1" fill="hold">
                                          <p:stCondLst>
                                            <p:cond delay="0"/>
                                          </p:stCondLst>
                                        </p:cTn>
                                        <p:tgtEl>
                                          <p:spTgt spid="8"/>
                                        </p:tgtEl>
                                        <p:attrNameLst>
                                          <p:attrName>style.visibility</p:attrName>
                                        </p:attrNameLst>
                                      </p:cBhvr>
                                      <p:to>
                                        <p:strVal val="visible"/>
                                      </p:to>
                                    </p:set>
                                    <p:animEffect transition="in" filter="wipe(left)">
                                      <p:cBhvr>
                                        <p:cTn id="124" dur="500"/>
                                        <p:tgtEl>
                                          <p:spTgt spid="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1" nodeType="click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250"/>
                                        <p:tgtEl>
                                          <p:spTgt spid="22"/>
                                        </p:tgtEl>
                                      </p:cBhvr>
                                    </p:animEffect>
                                  </p:childTnLst>
                                </p:cTn>
                              </p:par>
                              <p:par>
                                <p:cTn id="130" presetID="0" presetClass="path" presetSubtype="0" accel="50000" decel="50000" fill="hold" grpId="2" nodeType="withEffect">
                                  <p:stCondLst>
                                    <p:cond delay="0"/>
                                  </p:stCondLst>
                                  <p:childTnLst>
                                    <p:animMotion origin="layout" path="M 2.22222E-6 0.00023 L 0.23472 -0.42106 " pathEditMode="relative" rAng="0" ptsTypes="AA">
                                      <p:cBhvr>
                                        <p:cTn id="131" dur="2000" fill="hold"/>
                                        <p:tgtEl>
                                          <p:spTgt spid="22"/>
                                        </p:tgtEl>
                                        <p:attrNameLst>
                                          <p:attrName>ppt_x</p:attrName>
                                          <p:attrName>ppt_y</p:attrName>
                                        </p:attrNameLst>
                                      </p:cBhvr>
                                      <p:rCtr x="11736" y="-21065"/>
                                    </p:animMotion>
                                  </p:childTnLst>
                                </p:cTn>
                              </p:par>
                              <p:par>
                                <p:cTn id="132" presetID="42" presetClass="path" presetSubtype="0" accel="50000" decel="50000" fill="hold" grpId="1" nodeType="withEffect">
                                  <p:stCondLst>
                                    <p:cond delay="0"/>
                                  </p:stCondLst>
                                  <p:childTnLst>
                                    <p:animMotion origin="layout" path="M -2.77778E-7 1.11111E-6 L 0.00816 -0.15301 " pathEditMode="relative" rAng="0" ptsTypes="AA">
                                      <p:cBhvr>
                                        <p:cTn id="133" dur="1500" fill="hold"/>
                                        <p:tgtEl>
                                          <p:spTgt spid="7"/>
                                        </p:tgtEl>
                                        <p:attrNameLst>
                                          <p:attrName>ppt_x</p:attrName>
                                          <p:attrName>ppt_y</p:attrName>
                                        </p:attrNameLst>
                                      </p:cBhvr>
                                      <p:rCtr x="399" y="-7662"/>
                                    </p:animMotion>
                                  </p:childTnLst>
                                </p:cTn>
                              </p:par>
                              <p:par>
                                <p:cTn id="134" presetID="42" presetClass="path" presetSubtype="0" fill="hold" grpId="1" nodeType="withEffect">
                                  <p:stCondLst>
                                    <p:cond delay="0"/>
                                  </p:stCondLst>
                                  <p:childTnLst>
                                    <p:animMotion origin="layout" path="M 1.38889E-6 4.44444E-6 L 0.15434 -0.54399 " pathEditMode="relative" rAng="0" ptsTypes="AA">
                                      <p:cBhvr>
                                        <p:cTn id="135" dur="1500" fill="hold"/>
                                        <p:tgtEl>
                                          <p:spTgt spid="8"/>
                                        </p:tgtEl>
                                        <p:attrNameLst>
                                          <p:attrName>ppt_x</p:attrName>
                                          <p:attrName>ppt_y</p:attrName>
                                        </p:attrNameLst>
                                      </p:cBhvr>
                                      <p:rCtr x="7708" y="-27199"/>
                                    </p:animMotion>
                                  </p:childTnLst>
                                </p:cTn>
                              </p:par>
                              <p:par>
                                <p:cTn id="136" presetID="23" presetClass="exit" presetSubtype="32" fill="hold" grpId="2" nodeType="withEffect">
                                  <p:stCondLst>
                                    <p:cond delay="0"/>
                                  </p:stCondLst>
                                  <p:childTnLst>
                                    <p:anim calcmode="lin" valueType="num">
                                      <p:cBhvr>
                                        <p:cTn id="137" dur="1500"/>
                                        <p:tgtEl>
                                          <p:spTgt spid="7"/>
                                        </p:tgtEl>
                                        <p:attrNameLst>
                                          <p:attrName>ppt_w</p:attrName>
                                        </p:attrNameLst>
                                      </p:cBhvr>
                                      <p:tavLst>
                                        <p:tav tm="0">
                                          <p:val>
                                            <p:strVal val="ppt_w"/>
                                          </p:val>
                                        </p:tav>
                                        <p:tav tm="100000">
                                          <p:val>
                                            <p:fltVal val="0"/>
                                          </p:val>
                                        </p:tav>
                                      </p:tavLst>
                                    </p:anim>
                                    <p:anim calcmode="lin" valueType="num">
                                      <p:cBhvr>
                                        <p:cTn id="138" dur="1500"/>
                                        <p:tgtEl>
                                          <p:spTgt spid="7"/>
                                        </p:tgtEl>
                                        <p:attrNameLst>
                                          <p:attrName>ppt_h</p:attrName>
                                        </p:attrNameLst>
                                      </p:cBhvr>
                                      <p:tavLst>
                                        <p:tav tm="0">
                                          <p:val>
                                            <p:strVal val="ppt_h"/>
                                          </p:val>
                                        </p:tav>
                                        <p:tav tm="100000">
                                          <p:val>
                                            <p:fltVal val="0"/>
                                          </p:val>
                                        </p:tav>
                                      </p:tavLst>
                                    </p:anim>
                                    <p:set>
                                      <p:cBhvr>
                                        <p:cTn id="139" dur="1" fill="hold">
                                          <p:stCondLst>
                                            <p:cond delay="1499"/>
                                          </p:stCondLst>
                                        </p:cTn>
                                        <p:tgtEl>
                                          <p:spTgt spid="7"/>
                                        </p:tgtEl>
                                        <p:attrNameLst>
                                          <p:attrName>style.visibility</p:attrName>
                                        </p:attrNameLst>
                                      </p:cBhvr>
                                      <p:to>
                                        <p:strVal val="hidden"/>
                                      </p:to>
                                    </p:set>
                                  </p:childTnLst>
                                </p:cTn>
                              </p:par>
                              <p:par>
                                <p:cTn id="140" presetID="23" presetClass="exit" presetSubtype="32" fill="hold" grpId="2" nodeType="withEffect">
                                  <p:stCondLst>
                                    <p:cond delay="0"/>
                                  </p:stCondLst>
                                  <p:childTnLst>
                                    <p:anim calcmode="lin" valueType="num">
                                      <p:cBhvr>
                                        <p:cTn id="141" dur="1500"/>
                                        <p:tgtEl>
                                          <p:spTgt spid="8"/>
                                        </p:tgtEl>
                                        <p:attrNameLst>
                                          <p:attrName>ppt_w</p:attrName>
                                        </p:attrNameLst>
                                      </p:cBhvr>
                                      <p:tavLst>
                                        <p:tav tm="0">
                                          <p:val>
                                            <p:strVal val="ppt_w"/>
                                          </p:val>
                                        </p:tav>
                                        <p:tav tm="100000">
                                          <p:val>
                                            <p:fltVal val="0"/>
                                          </p:val>
                                        </p:tav>
                                      </p:tavLst>
                                    </p:anim>
                                    <p:anim calcmode="lin" valueType="num">
                                      <p:cBhvr>
                                        <p:cTn id="142" dur="1500"/>
                                        <p:tgtEl>
                                          <p:spTgt spid="8"/>
                                        </p:tgtEl>
                                        <p:attrNameLst>
                                          <p:attrName>ppt_h</p:attrName>
                                        </p:attrNameLst>
                                      </p:cBhvr>
                                      <p:tavLst>
                                        <p:tav tm="0">
                                          <p:val>
                                            <p:strVal val="ppt_h"/>
                                          </p:val>
                                        </p:tav>
                                        <p:tav tm="100000">
                                          <p:val>
                                            <p:fltVal val="0"/>
                                          </p:val>
                                        </p:tav>
                                      </p:tavLst>
                                    </p:anim>
                                    <p:set>
                                      <p:cBhvr>
                                        <p:cTn id="143" dur="1" fill="hold">
                                          <p:stCondLst>
                                            <p:cond delay="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2" grpId="2"/>
      <p:bldP spid="4" grpId="0"/>
      <p:bldP spid="6" grpId="0"/>
      <p:bldP spid="6" grpId="1"/>
      <p:bldP spid="7" grpId="0"/>
      <p:bldP spid="7" grpId="1"/>
      <p:bldP spid="7" grpId="2"/>
      <p:bldP spid="8" grpId="0" animBg="1"/>
      <p:bldP spid="8" grpId="1" animBg="1"/>
      <p:bldP spid="8" grpId="2" animBg="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8" grpId="0"/>
      <p:bldP spid="18" grpId="1"/>
      <p:bldP spid="18" grpId="2"/>
      <p:bldP spid="19" grpId="0"/>
      <p:bldP spid="19" grpId="1"/>
      <p:bldP spid="19" grpId="2"/>
      <p:bldP spid="20" grpId="0"/>
      <p:bldP spid="20" grpId="1"/>
      <p:bldP spid="20" grpId="2"/>
      <p:bldP spid="22" grpId="1"/>
      <p:bldP spid="2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24" r="8801"/>
          <a:stretch/>
        </p:blipFill>
        <p:spPr>
          <a:xfrm>
            <a:off x="0" y="0"/>
            <a:ext cx="9144000" cy="6858000"/>
          </a:xfrm>
          <a:prstGeom prst="rect">
            <a:avLst/>
          </a:prstGeom>
        </p:spPr>
      </p:pic>
      <p:sp>
        <p:nvSpPr>
          <p:cNvPr id="4" name="Title 1"/>
          <p:cNvSpPr txBox="1">
            <a:spLocks/>
          </p:cNvSpPr>
          <p:nvPr/>
        </p:nvSpPr>
        <p:spPr>
          <a:xfrm>
            <a:off x="4326466" y="1621972"/>
            <a:ext cx="2819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w="6350" cmpd="sng">
                  <a:solidFill>
                    <a:srgbClr val="FFFF00"/>
                  </a:solidFill>
                  <a:prstDash val="solid"/>
                </a:ln>
                <a:solidFill>
                  <a:srgbClr val="FF0000"/>
                </a:solidFill>
              </a:rPr>
              <a:t>repent</a:t>
            </a:r>
          </a:p>
        </p:txBody>
      </p:sp>
      <p:sp>
        <p:nvSpPr>
          <p:cNvPr id="6" name="Title 1"/>
          <p:cNvSpPr txBox="1">
            <a:spLocks/>
          </p:cNvSpPr>
          <p:nvPr/>
        </p:nvSpPr>
        <p:spPr>
          <a:xfrm>
            <a:off x="-19352" y="3465286"/>
            <a:ext cx="3886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w="6350" cmpd="sng">
                  <a:solidFill>
                    <a:srgbClr val="FFFF00"/>
                  </a:solidFill>
                  <a:prstDash val="solid"/>
                </a:ln>
                <a:solidFill>
                  <a:srgbClr val="FF0000"/>
                </a:solidFill>
                <a:effectLst>
                  <a:outerShdw blurRad="63500" dir="3600000" algn="tl" rotWithShape="0">
                    <a:srgbClr val="000000">
                      <a:alpha val="70000"/>
                    </a:srgbClr>
                  </a:outerShdw>
                </a:effectLst>
              </a:rPr>
              <a:t>by the Man</a:t>
            </a:r>
          </a:p>
        </p:txBody>
      </p:sp>
      <p:sp>
        <p:nvSpPr>
          <p:cNvPr id="5" name="Title 1"/>
          <p:cNvSpPr txBox="1">
            <a:spLocks/>
          </p:cNvSpPr>
          <p:nvPr/>
        </p:nvSpPr>
        <p:spPr>
          <a:xfrm>
            <a:off x="931333" y="2865825"/>
            <a:ext cx="2286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a:ln w="6350" cmpd="sng">
                  <a:solidFill>
                    <a:srgbClr val="FFFF00"/>
                  </a:solidFill>
                  <a:prstDash val="solid"/>
                </a:ln>
                <a:solidFill>
                  <a:srgbClr val="FF0000"/>
                </a:solidFill>
                <a:effectLst>
                  <a:outerShdw blurRad="63500" dir="3600000" algn="tl" rotWithShape="0">
                    <a:srgbClr val="000000">
                      <a:alpha val="70000"/>
                    </a:srgbClr>
                  </a:outerShdw>
                </a:effectLst>
              </a:rPr>
              <a:t>judge</a:t>
            </a:r>
          </a:p>
        </p:txBody>
      </p:sp>
      <p:sp>
        <p:nvSpPr>
          <p:cNvPr id="2" name="Title 1"/>
          <p:cNvSpPr>
            <a:spLocks noGrp="1"/>
          </p:cNvSpPr>
          <p:nvPr>
            <p:ph type="title"/>
          </p:nvPr>
        </p:nvSpPr>
        <p:spPr>
          <a:xfrm>
            <a:off x="381000" y="533400"/>
            <a:ext cx="8382000" cy="5791200"/>
          </a:xfrm>
        </p:spPr>
        <p:txBody>
          <a:bodyPr>
            <a:normAutofit/>
            <a:scene3d>
              <a:camera prst="orthographicFront"/>
              <a:lightRig rig="sunset" dir="t"/>
            </a:scene3d>
            <a:sp3d extrusionH="57150" contourW="12700">
              <a:bevelT w="38100" h="38100"/>
              <a:contourClr>
                <a:srgbClr val="FF0000"/>
              </a:contourClr>
            </a:sp3d>
          </a:bodyPr>
          <a:lstStyle/>
          <a:p>
            <a:r>
              <a:rPr lang="en-US" sz="4000" b="1" spc="50" dirty="0">
                <a:ln w="11430"/>
                <a:solidFill>
                  <a:srgbClr val="FFC000"/>
                </a:solidFill>
                <a:effectLst>
                  <a:glow rad="101600">
                    <a:schemeClr val="bg1"/>
                  </a:glow>
                  <a:outerShdw blurRad="76200" dist="50800" dir="5400000" algn="tl" rotWithShape="0">
                    <a:srgbClr val="000000">
                      <a:alpha val="65000"/>
                    </a:srgbClr>
                  </a:outerShdw>
                </a:effectLst>
              </a:rPr>
              <a:t>"Truly, these times of ignorance God overlooked, but now commands all men everywhere to repent, because He has appointed a day on which He will judge the world in righteousness by the Man whom He has ordained. He has given assurance of this to all by raising Him from the dead."          </a:t>
            </a:r>
            <a:r>
              <a:rPr lang="en-US" sz="4000" b="1" i="1" spc="50" dirty="0">
                <a:ln w="11430"/>
                <a:solidFill>
                  <a:srgbClr val="FFC000"/>
                </a:solidFill>
                <a:effectLst>
                  <a:glow rad="101600">
                    <a:schemeClr val="bg1"/>
                  </a:glow>
                  <a:outerShdw blurRad="76200" dist="50800" dir="5400000" algn="tl" rotWithShape="0">
                    <a:srgbClr val="000000">
                      <a:alpha val="65000"/>
                    </a:srgbClr>
                  </a:outerShdw>
                </a:effectLst>
              </a:rPr>
              <a:t>—  Acts 17:30-31 </a:t>
            </a:r>
          </a:p>
        </p:txBody>
      </p:sp>
      <p:sp>
        <p:nvSpPr>
          <p:cNvPr id="7" name="Title 1"/>
          <p:cNvSpPr txBox="1">
            <a:spLocks/>
          </p:cNvSpPr>
          <p:nvPr/>
        </p:nvSpPr>
        <p:spPr>
          <a:xfrm>
            <a:off x="2514601" y="4093030"/>
            <a:ext cx="4038600" cy="111518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tx1"/>
                  </a:glow>
                  <a:outerShdw blurRad="50800" algn="tl" rotWithShape="0">
                    <a:srgbClr val="000000"/>
                  </a:outerShdw>
                </a:effectLst>
              </a:rPr>
              <a:t>  </a:t>
            </a:r>
            <a:r>
              <a:rPr lang="en-US" sz="40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assurance</a:t>
            </a:r>
          </a:p>
        </p:txBody>
      </p:sp>
      <p:sp>
        <p:nvSpPr>
          <p:cNvPr id="8" name="Title 1"/>
          <p:cNvSpPr txBox="1">
            <a:spLocks/>
          </p:cNvSpPr>
          <p:nvPr/>
        </p:nvSpPr>
        <p:spPr>
          <a:xfrm>
            <a:off x="381000" y="4702630"/>
            <a:ext cx="7753213" cy="10980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tx1"/>
                  </a:glow>
                  <a:outerShdw blurRad="50800" algn="tl" rotWithShape="0">
                    <a:srgbClr val="000000"/>
                  </a:outerShdw>
                </a:effectLst>
              </a:rPr>
              <a:t>  </a:t>
            </a:r>
            <a:r>
              <a:rPr lang="en-US" sz="40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by raising Him from the dead</a:t>
            </a:r>
          </a:p>
        </p:txBody>
      </p:sp>
      <p:sp>
        <p:nvSpPr>
          <p:cNvPr id="9" name="Title 1"/>
          <p:cNvSpPr txBox="1">
            <a:spLocks/>
          </p:cNvSpPr>
          <p:nvPr/>
        </p:nvSpPr>
        <p:spPr>
          <a:xfrm>
            <a:off x="3276600" y="2819400"/>
            <a:ext cx="2057400" cy="9906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rPr>
              <a:t>God</a:t>
            </a:r>
            <a:endParaRPr lang="en-US" sz="4000" b="1" i="1" spc="50" dirty="0">
              <a:ln w="11430"/>
              <a:gradFill>
                <a:gsLst>
                  <a:gs pos="0">
                    <a:srgbClr val="FFF200"/>
                  </a:gs>
                  <a:gs pos="45000">
                    <a:srgbClr val="FF7A00"/>
                  </a:gs>
                  <a:gs pos="70000">
                    <a:srgbClr val="FF0300"/>
                  </a:gs>
                  <a:gs pos="100000">
                    <a:srgbClr val="4D0808"/>
                  </a:gs>
                </a:gsLst>
                <a:lin ang="5400000" scaled="0"/>
              </a:gradFill>
              <a:effectLst>
                <a:glow rad="38100">
                  <a:schemeClr val="tx1"/>
                </a:glow>
              </a:effectLst>
            </a:endParaRPr>
          </a:p>
        </p:txBody>
      </p:sp>
      <p:sp>
        <p:nvSpPr>
          <p:cNvPr id="10" name="Title 1"/>
          <p:cNvSpPr txBox="1">
            <a:spLocks/>
          </p:cNvSpPr>
          <p:nvPr/>
        </p:nvSpPr>
        <p:spPr>
          <a:xfrm>
            <a:off x="3276600" y="2819400"/>
            <a:ext cx="2057400" cy="990600"/>
          </a:xfrm>
          <a:prstGeom prst="rect">
            <a:avLst/>
          </a:prstGeom>
        </p:spPr>
        <p:txBody>
          <a:bodyPr vert="horz" lIns="91440" tIns="45720" rIns="91440" bIns="45720" rtlCol="0" anchor="ctr">
            <a:normAutofit/>
            <a:scene3d>
              <a:camera prst="orthographicFront"/>
              <a:lightRig rig="sunset" dir="tl"/>
            </a:scene3d>
            <a:sp3d extrusionH="57150" contourW="12700">
              <a:bevelT w="38100" h="38100" prst="artDeco"/>
              <a:contourClr>
                <a:srgbClr val="FF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76200" dist="50800" dir="5400000" algn="tl" rotWithShape="0">
                    <a:srgbClr val="000000">
                      <a:alpha val="65000"/>
                    </a:srgbClr>
                  </a:outerShdw>
                </a:effectLst>
              </a:rPr>
              <a:t> </a:t>
            </a:r>
            <a:r>
              <a:rPr lang="en-US" sz="4000" b="1" spc="50" dirty="0">
                <a:ln w="11430"/>
                <a:solidFill>
                  <a:srgbClr val="FFC000"/>
                </a:solidFill>
                <a:effectLst>
                  <a:glow rad="63500">
                    <a:schemeClr val="bg1"/>
                  </a:glow>
                  <a:outerShdw blurRad="76200" dist="50800" dir="5400000" algn="tl" rotWithShape="0">
                    <a:srgbClr val="000000">
                      <a:alpha val="65000"/>
                    </a:srgbClr>
                  </a:outerShdw>
                </a:effectLst>
              </a:rPr>
              <a:t>God</a:t>
            </a:r>
          </a:p>
        </p:txBody>
      </p:sp>
      <p:sp>
        <p:nvSpPr>
          <p:cNvPr id="11" name="Rectangle 2">
            <a:extLst>
              <a:ext uri="{FF2B5EF4-FFF2-40B4-BE49-F238E27FC236}">
                <a16:creationId xmlns:a16="http://schemas.microsoft.com/office/drawing/2014/main" id="{299BC909-90F6-4E07-A6A0-7822F9382173}"/>
              </a:ext>
            </a:extLst>
          </p:cNvPr>
          <p:cNvSpPr txBox="1">
            <a:spLocks noChangeArrowheads="1"/>
          </p:cNvSpPr>
          <p:nvPr/>
        </p:nvSpPr>
        <p:spPr bwMode="auto">
          <a:xfrm>
            <a:off x="4762500" y="1786405"/>
            <a:ext cx="1943893" cy="78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repent</a:t>
            </a:r>
          </a:p>
        </p:txBody>
      </p:sp>
      <p:sp>
        <p:nvSpPr>
          <p:cNvPr id="12" name="Rectangle 2">
            <a:extLst>
              <a:ext uri="{FF2B5EF4-FFF2-40B4-BE49-F238E27FC236}">
                <a16:creationId xmlns:a16="http://schemas.microsoft.com/office/drawing/2014/main" id="{C7D9979A-9EBC-40DD-AE56-BBE2AB819AE9}"/>
              </a:ext>
            </a:extLst>
          </p:cNvPr>
          <p:cNvSpPr txBox="1">
            <a:spLocks noChangeArrowheads="1"/>
          </p:cNvSpPr>
          <p:nvPr/>
        </p:nvSpPr>
        <p:spPr bwMode="auto">
          <a:xfrm>
            <a:off x="1216524" y="2989943"/>
            <a:ext cx="1729875" cy="81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judge</a:t>
            </a:r>
          </a:p>
        </p:txBody>
      </p:sp>
      <p:sp>
        <p:nvSpPr>
          <p:cNvPr id="13" name="Rectangle 2">
            <a:extLst>
              <a:ext uri="{FF2B5EF4-FFF2-40B4-BE49-F238E27FC236}">
                <a16:creationId xmlns:a16="http://schemas.microsoft.com/office/drawing/2014/main" id="{D127192A-1C28-4B38-A07C-64F292D234D2}"/>
              </a:ext>
            </a:extLst>
          </p:cNvPr>
          <p:cNvSpPr txBox="1">
            <a:spLocks noChangeArrowheads="1"/>
          </p:cNvSpPr>
          <p:nvPr/>
        </p:nvSpPr>
        <p:spPr bwMode="auto">
          <a:xfrm>
            <a:off x="469900" y="3602505"/>
            <a:ext cx="2931281" cy="81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by the Man</a:t>
            </a:r>
          </a:p>
        </p:txBody>
      </p:sp>
      <p:sp>
        <p:nvSpPr>
          <p:cNvPr id="14" name="Rectangle 9">
            <a:extLst>
              <a:ext uri="{FF2B5EF4-FFF2-40B4-BE49-F238E27FC236}">
                <a16:creationId xmlns:a16="http://schemas.microsoft.com/office/drawing/2014/main" id="{27DDFB5D-5636-4824-94D8-8451AB56C2CD}"/>
              </a:ext>
            </a:extLst>
          </p:cNvPr>
          <p:cNvSpPr>
            <a:spLocks noChangeArrowheads="1"/>
          </p:cNvSpPr>
          <p:nvPr/>
        </p:nvSpPr>
        <p:spPr bwMode="auto">
          <a:xfrm>
            <a:off x="1120140" y="3665949"/>
            <a:ext cx="21894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CC9900"/>
                </a:solidFill>
                <a:effectLst>
                  <a:glow rad="127000">
                    <a:schemeClr val="tx1"/>
                  </a:glow>
                </a:effectLst>
                <a:uLnTx/>
                <a:uFillTx/>
                <a:latin typeface="Calibri" panose="020F0502020204030204" pitchFamily="34" charset="0"/>
                <a:ea typeface="+mn-ea"/>
                <a:cs typeface="Calibri" panose="020F0502020204030204" pitchFamily="34" charset="0"/>
              </a:rPr>
              <a:t>Jesus</a:t>
            </a:r>
            <a:endParaRPr kumimoji="0" lang="en-US" sz="6600" b="1" i="1" u="none" strike="noStrike" kern="1200" cap="none" spc="0" normalizeH="0" baseline="0" noProof="0" dirty="0">
              <a:ln>
                <a:noFill/>
              </a:ln>
              <a:solidFill>
                <a:srgbClr val="CC9900"/>
              </a:solidFill>
              <a:effectLst>
                <a:glow rad="1270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9"/>
                                        </p:tgtEl>
                                      </p:cBhvr>
                                    </p:animEffect>
                                    <p:set>
                                      <p:cBhvr>
                                        <p:cTn id="7" dur="1" fill="hold">
                                          <p:stCondLst>
                                            <p:cond delay="24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0" presetClass="path" presetSubtype="0" accel="50000" decel="50000" fill="hold" grpId="1" nodeType="withEffect">
                                  <p:stCondLst>
                                    <p:cond delay="250"/>
                                  </p:stCondLst>
                                  <p:childTnLst>
                                    <p:animMotion origin="layout" path="M -3.33333E-6 -3.33333E-6 L 0.3967 -0.35 " pathEditMode="relative" rAng="0" ptsTypes="AA">
                                      <p:cBhvr>
                                        <p:cTn id="12" dur="1750" fill="hold"/>
                                        <p:tgtEl>
                                          <p:spTgt spid="10"/>
                                        </p:tgtEl>
                                        <p:attrNameLst>
                                          <p:attrName>ppt_x</p:attrName>
                                          <p:attrName>ppt_y</p:attrName>
                                        </p:attrNameLst>
                                      </p:cBhvr>
                                      <p:rCtr x="19826" y="-17500"/>
                                    </p:animMotion>
                                  </p:childTnLst>
                                </p:cTn>
                              </p:par>
                              <p:par>
                                <p:cTn id="13" presetID="23" presetClass="entr" presetSubtype="16" fill="hold" grpId="0" nodeType="withEffect">
                                  <p:stCondLst>
                                    <p:cond delay="750"/>
                                  </p:stCondLst>
                                  <p:childTnLst>
                                    <p:set>
                                      <p:cBhvr>
                                        <p:cTn id="14" dur="1" fill="hold">
                                          <p:stCondLst>
                                            <p:cond delay="0"/>
                                          </p:stCondLst>
                                        </p:cTn>
                                        <p:tgtEl>
                                          <p:spTgt spid="2"/>
                                        </p:tgtEl>
                                        <p:attrNameLst>
                                          <p:attrName>style.visibility</p:attrName>
                                        </p:attrNameLst>
                                      </p:cBhvr>
                                      <p:to>
                                        <p:strVal val="visible"/>
                                      </p:to>
                                    </p:set>
                                    <p:anim calcmode="lin" valueType="num">
                                      <p:cBhvr>
                                        <p:cTn id="15" dur="1250" fill="hold"/>
                                        <p:tgtEl>
                                          <p:spTgt spid="2"/>
                                        </p:tgtEl>
                                        <p:attrNameLst>
                                          <p:attrName>ppt_w</p:attrName>
                                        </p:attrNameLst>
                                      </p:cBhvr>
                                      <p:tavLst>
                                        <p:tav tm="0">
                                          <p:val>
                                            <p:fltVal val="0"/>
                                          </p:val>
                                        </p:tav>
                                        <p:tav tm="100000">
                                          <p:val>
                                            <p:strVal val="#ppt_w"/>
                                          </p:val>
                                        </p:tav>
                                      </p:tavLst>
                                    </p:anim>
                                    <p:anim calcmode="lin" valueType="num">
                                      <p:cBhvr>
                                        <p:cTn id="16" dur="1250" fill="hold"/>
                                        <p:tgtEl>
                                          <p:spTgt spid="2"/>
                                        </p:tgtEl>
                                        <p:attrNameLst>
                                          <p:attrName>ppt_h</p:attrName>
                                        </p:attrNameLst>
                                      </p:cBhvr>
                                      <p:tavLst>
                                        <p:tav tm="0">
                                          <p:val>
                                            <p:fltVal val="0"/>
                                          </p:val>
                                        </p:tav>
                                        <p:tav tm="100000">
                                          <p:val>
                                            <p:strVal val="#ppt_h"/>
                                          </p:val>
                                        </p:tav>
                                      </p:tavLst>
                                    </p:anim>
                                  </p:childTnLst>
                                </p:cTn>
                              </p:par>
                            </p:childTnLst>
                          </p:cTn>
                        </p:par>
                        <p:par>
                          <p:cTn id="17" fill="hold">
                            <p:stCondLst>
                              <p:cond delay="2000"/>
                            </p:stCondLst>
                            <p:childTnLst>
                              <p:par>
                                <p:cTn id="18" presetID="10" presetClass="exit" presetSubtype="0" fill="hold" grpId="2" nodeType="after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0"/>
                                  </p:stCondLst>
                                  <p:childTnLst>
                                    <p:set>
                                      <p:cBhvr override="childStyle">
                                        <p:cTn id="37" dur="500" fill="hold"/>
                                        <p:tgtEl>
                                          <p:spTgt spid="5"/>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18" presetClass="emph" presetSubtype="0" fill="hold" grpId="1" nodeType="withEffect">
                                  <p:stCondLst>
                                    <p:cond delay="400"/>
                                  </p:stCondLst>
                                  <p:childTnLst>
                                    <p:set>
                                      <p:cBhvr override="childStyle">
                                        <p:cTn id="45" dur="500" fill="hold"/>
                                        <p:tgtEl>
                                          <p:spTgt spid="6"/>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iterate type="lt">
                                    <p:tmPct val="10000"/>
                                  </p:iterate>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stCondLst>
                                            <p:cond delay="0"/>
                                          </p:stCondLst>
                                        </p:cTn>
                                        <p:tgtEl>
                                          <p:spTgt spid="14"/>
                                        </p:tgtEl>
                                      </p:cBhvr>
                                    </p:animEffect>
                                    <p:anim to="" calcmode="lin" valueType="num">
                                      <p:cBhvr>
                                        <p:cTn id="5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56" fill="hold">
                            <p:stCondLst>
                              <p:cond delay="700"/>
                            </p:stCondLst>
                            <p:childTnLst>
                              <p:par>
                                <p:cTn id="57" presetID="26" presetClass="emph" presetSubtype="0" fill="hold" grpId="1" nodeType="afterEffect">
                                  <p:stCondLst>
                                    <p:cond delay="0"/>
                                  </p:stCondLst>
                                  <p:iterate type="lt">
                                    <p:tmPct val="0"/>
                                  </p:iterate>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5" grpId="0"/>
      <p:bldP spid="5" grpId="1"/>
      <p:bldP spid="2" grpId="0"/>
      <p:bldP spid="7" grpId="0"/>
      <p:bldP spid="8" grpId="0"/>
      <p:bldP spid="9" grpId="0"/>
      <p:bldP spid="10" grpId="0"/>
      <p:bldP spid="10" grpId="1"/>
      <p:bldP spid="10" grpId="2"/>
      <p:bldP spid="11" grpId="0"/>
      <p:bldP spid="12" grpId="0"/>
      <p:bldP spid="13" grpId="0"/>
      <p:bldP spid="14" grpId="0"/>
      <p:bldP spid="14"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C1A72-1490-4979-89B7-BEA9D2C65CE3}"/>
              </a:ext>
            </a:extLst>
          </p:cNvPr>
          <p:cNvPicPr>
            <a:picLocks noChangeAspect="1"/>
          </p:cNvPicPr>
          <p:nvPr/>
        </p:nvPicPr>
        <p:blipFill rotWithShape="1">
          <a:blip r:embed="rId3">
            <a:extLst>
              <a:ext uri="{28A0092B-C50C-407E-A947-70E740481C1C}">
                <a14:useLocalDpi xmlns:a14="http://schemas.microsoft.com/office/drawing/2010/main" val="0"/>
              </a:ext>
            </a:extLst>
          </a:blip>
          <a:srcRect l="7998" r="4752"/>
          <a:stretch/>
        </p:blipFill>
        <p:spPr>
          <a:xfrm>
            <a:off x="0" y="0"/>
            <a:ext cx="9144000" cy="6858000"/>
          </a:xfrm>
          <a:prstGeom prst="rect">
            <a:avLst/>
          </a:prstGeom>
        </p:spPr>
      </p:pic>
      <p:pic>
        <p:nvPicPr>
          <p:cNvPr id="3" name="Picture 4">
            <a:extLst>
              <a:ext uri="{FF2B5EF4-FFF2-40B4-BE49-F238E27FC236}">
                <a16:creationId xmlns:a16="http://schemas.microsoft.com/office/drawing/2014/main" id="{289DCC52-4CBB-4096-8823-117BB97C0934}"/>
              </a:ext>
            </a:extLst>
          </p:cNvPr>
          <p:cNvPicPr>
            <a:picLocks noChangeAspect="1"/>
          </p:cNvPicPr>
          <p:nvPr/>
        </p:nvPicPr>
        <p:blipFill rotWithShape="1">
          <a:blip r:embed="rId4">
            <a:extLst>
              <a:ext uri="{28A0092B-C50C-407E-A947-70E740481C1C}">
                <a14:useLocalDpi xmlns:a14="http://schemas.microsoft.com/office/drawing/2010/main" val="0"/>
              </a:ext>
            </a:extLst>
          </a:blip>
          <a:srcRect b="3226"/>
          <a:stretch/>
        </p:blipFill>
        <p:spPr>
          <a:xfrm>
            <a:off x="2583" y="0"/>
            <a:ext cx="9144000" cy="6858000"/>
          </a:xfrm>
          <a:prstGeom prst="rect">
            <a:avLst/>
          </a:prstGeom>
        </p:spPr>
      </p:pic>
      <p:pic>
        <p:nvPicPr>
          <p:cNvPr id="4" name="Picture 2">
            <a:extLst>
              <a:ext uri="{FF2B5EF4-FFF2-40B4-BE49-F238E27FC236}">
                <a16:creationId xmlns:a16="http://schemas.microsoft.com/office/drawing/2014/main" id="{6DE76749-659F-4FC7-884D-B01F34C6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1" r="5743"/>
          <a:stretch/>
        </p:blipFill>
        <p:spPr>
          <a:xfrm>
            <a:off x="0" y="0"/>
            <a:ext cx="9144000" cy="6858000"/>
          </a:xfrm>
          <a:prstGeom prst="rect">
            <a:avLst/>
          </a:prstGeom>
        </p:spPr>
      </p:pic>
      <p:pic>
        <p:nvPicPr>
          <p:cNvPr id="5" name="Picture 2">
            <a:extLst>
              <a:ext uri="{FF2B5EF4-FFF2-40B4-BE49-F238E27FC236}">
                <a16:creationId xmlns:a16="http://schemas.microsoft.com/office/drawing/2014/main" id="{FCE5DBDB-480F-4CEF-891D-5E7D0717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256"/>
            <a:ext cx="9144000" cy="6878256"/>
          </a:xfrm>
          <a:prstGeom prst="rect">
            <a:avLst/>
          </a:prstGeom>
        </p:spPr>
      </p:pic>
      <p:pic>
        <p:nvPicPr>
          <p:cNvPr id="6" name="Picture 2">
            <a:extLst>
              <a:ext uri="{FF2B5EF4-FFF2-40B4-BE49-F238E27FC236}">
                <a16:creationId xmlns:a16="http://schemas.microsoft.com/office/drawing/2014/main" id="{47669AAC-C0FD-42C8-A333-0A53331548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15E65086-8CAD-45EB-B578-E779DDB0D6D8}"/>
              </a:ext>
            </a:extLst>
          </p:cNvPr>
          <p:cNvPicPr>
            <a:picLocks noChangeAspect="1"/>
          </p:cNvPicPr>
          <p:nvPr/>
        </p:nvPicPr>
        <p:blipFill rotWithShape="1">
          <a:blip r:embed="rId8">
            <a:extLst>
              <a:ext uri="{28A0092B-C50C-407E-A947-70E740481C1C}">
                <a14:useLocalDpi xmlns:a14="http://schemas.microsoft.com/office/drawing/2010/main" val="0"/>
              </a:ext>
            </a:extLst>
          </a:blip>
          <a:srcRect t="8079" b="19206"/>
          <a:stretch/>
        </p:blipFill>
        <p:spPr>
          <a:xfrm>
            <a:off x="0" y="0"/>
            <a:ext cx="9144000" cy="6858000"/>
          </a:xfrm>
          <a:prstGeom prst="rect">
            <a:avLst/>
          </a:prstGeom>
        </p:spPr>
      </p:pic>
      <p:pic>
        <p:nvPicPr>
          <p:cNvPr id="8" name="Picture 2">
            <a:extLst>
              <a:ext uri="{FF2B5EF4-FFF2-40B4-BE49-F238E27FC236}">
                <a16:creationId xmlns:a16="http://schemas.microsoft.com/office/drawing/2014/main" id="{533385D0-D35C-4FD7-913B-59F02F630C91}"/>
              </a:ext>
            </a:extLst>
          </p:cNvPr>
          <p:cNvPicPr>
            <a:picLocks noChangeAspect="1"/>
          </p:cNvPicPr>
          <p:nvPr/>
        </p:nvPicPr>
        <p:blipFill rotWithShape="1">
          <a:blip r:embed="rId9">
            <a:extLst>
              <a:ext uri="{28A0092B-C50C-407E-A947-70E740481C1C}">
                <a14:useLocalDpi xmlns:a14="http://schemas.microsoft.com/office/drawing/2010/main" val="0"/>
              </a:ext>
            </a:extLst>
          </a:blip>
          <a:srcRect b="12451"/>
          <a:stretch/>
        </p:blipFill>
        <p:spPr>
          <a:xfrm>
            <a:off x="0" y="0"/>
            <a:ext cx="9144000" cy="6858000"/>
          </a:xfrm>
          <a:prstGeom prst="rect">
            <a:avLst/>
          </a:prstGeom>
        </p:spPr>
      </p:pic>
      <p:pic>
        <p:nvPicPr>
          <p:cNvPr id="9" name="Picture 2">
            <a:extLst>
              <a:ext uri="{FF2B5EF4-FFF2-40B4-BE49-F238E27FC236}">
                <a16:creationId xmlns:a16="http://schemas.microsoft.com/office/drawing/2014/main" id="{7AA910B5-6436-4E5F-90D1-F5956A517882}"/>
              </a:ext>
            </a:extLst>
          </p:cNvPr>
          <p:cNvPicPr>
            <a:picLocks noChangeAspect="1"/>
          </p:cNvPicPr>
          <p:nvPr/>
        </p:nvPicPr>
        <p:blipFill rotWithShape="1">
          <a:blip r:embed="rId10">
            <a:extLst>
              <a:ext uri="{28A0092B-C50C-407E-A947-70E740481C1C}">
                <a14:useLocalDpi xmlns:a14="http://schemas.microsoft.com/office/drawing/2010/main" val="0"/>
              </a:ext>
            </a:extLst>
          </a:blip>
          <a:srcRect l="2084" r="13988"/>
          <a:stretch/>
        </p:blipFill>
        <p:spPr>
          <a:xfrm flipH="1">
            <a:off x="-2" y="0"/>
            <a:ext cx="9144001" cy="6858000"/>
          </a:xfrm>
          <a:prstGeom prst="rect">
            <a:avLst/>
          </a:prstGeom>
        </p:spPr>
      </p:pic>
      <p:pic>
        <p:nvPicPr>
          <p:cNvPr id="10" name="Picture 3">
            <a:extLst>
              <a:ext uri="{FF2B5EF4-FFF2-40B4-BE49-F238E27FC236}">
                <a16:creationId xmlns:a16="http://schemas.microsoft.com/office/drawing/2014/main" id="{01D45262-E16D-4E9F-827F-958AB6E284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2606" y="0"/>
            <a:ext cx="6459794" cy="6858000"/>
          </a:xfrm>
          <a:prstGeom prst="rect">
            <a:avLst/>
          </a:prstGeom>
        </p:spPr>
      </p:pic>
      <p:pic>
        <p:nvPicPr>
          <p:cNvPr id="11" name="Picture 3">
            <a:extLst>
              <a:ext uri="{FF2B5EF4-FFF2-40B4-BE49-F238E27FC236}">
                <a16:creationId xmlns:a16="http://schemas.microsoft.com/office/drawing/2014/main" id="{8EC36905-3934-4255-9F82-C75D021B7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690"/>
            <a:ext cx="9147858" cy="6856310"/>
          </a:xfrm>
          <a:prstGeom prst="rect">
            <a:avLst/>
          </a:prstGeom>
        </p:spPr>
      </p:pic>
      <p:pic>
        <p:nvPicPr>
          <p:cNvPr id="12" name="Picture 2">
            <a:extLst>
              <a:ext uri="{FF2B5EF4-FFF2-40B4-BE49-F238E27FC236}">
                <a16:creationId xmlns:a16="http://schemas.microsoft.com/office/drawing/2014/main" id="{F595C168-E0E7-4257-9AE1-7E3AAA4353CC}"/>
              </a:ext>
            </a:extLst>
          </p:cNvPr>
          <p:cNvPicPr>
            <a:picLocks noChangeAspect="1"/>
          </p:cNvPicPr>
          <p:nvPr/>
        </p:nvPicPr>
        <p:blipFill rotWithShape="1">
          <a:blip r:embed="rId13">
            <a:extLst>
              <a:ext uri="{28A0092B-C50C-407E-A947-70E740481C1C}">
                <a14:useLocalDpi xmlns:a14="http://schemas.microsoft.com/office/drawing/2010/main" val="0"/>
              </a:ext>
            </a:extLst>
          </a:blip>
          <a:srcRect t="11966" b="11111"/>
          <a:stretch/>
        </p:blipFill>
        <p:spPr>
          <a:xfrm>
            <a:off x="0" y="0"/>
            <a:ext cx="9144000" cy="6858000"/>
          </a:xfrm>
          <a:prstGeom prst="rect">
            <a:avLst/>
          </a:prstGeom>
        </p:spPr>
      </p:pic>
      <p:pic>
        <p:nvPicPr>
          <p:cNvPr id="13" name="Picture 2">
            <a:extLst>
              <a:ext uri="{FF2B5EF4-FFF2-40B4-BE49-F238E27FC236}">
                <a16:creationId xmlns:a16="http://schemas.microsoft.com/office/drawing/2014/main" id="{610B8523-174F-48F1-B0C5-9EDC7E2872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3">
            <a:extLst>
              <a:ext uri="{FF2B5EF4-FFF2-40B4-BE49-F238E27FC236}">
                <a16:creationId xmlns:a16="http://schemas.microsoft.com/office/drawing/2014/main" id="{B51B56E5-4D01-441A-8DFB-A7A60CE24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9">
            <a:extLst>
              <a:ext uri="{FF2B5EF4-FFF2-40B4-BE49-F238E27FC236}">
                <a16:creationId xmlns:a16="http://schemas.microsoft.com/office/drawing/2014/main" id="{133713B4-69D4-4C4D-9FC5-15192610118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1037"/>
            <a:ext cx="9144000" cy="6879037"/>
          </a:xfrm>
          <a:prstGeom prst="rect">
            <a:avLst/>
          </a:prstGeom>
        </p:spPr>
      </p:pic>
      <p:pic>
        <p:nvPicPr>
          <p:cNvPr id="16" name="Picture 2">
            <a:extLst>
              <a:ext uri="{FF2B5EF4-FFF2-40B4-BE49-F238E27FC236}">
                <a16:creationId xmlns:a16="http://schemas.microsoft.com/office/drawing/2014/main" id="{DD8ADDC8-2997-4D94-8BD8-B62FED1E43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1CF8FBB4-AD5F-42CB-982B-18BE900A86E7}"/>
              </a:ext>
            </a:extLst>
          </p:cNvPr>
          <p:cNvPicPr>
            <a:picLocks noChangeAspect="1"/>
          </p:cNvPicPr>
          <p:nvPr/>
        </p:nvPicPr>
        <p:blipFill rotWithShape="1">
          <a:blip r:embed="rId18">
            <a:extLst>
              <a:ext uri="{28A0092B-C50C-407E-A947-70E740481C1C}">
                <a14:useLocalDpi xmlns:a14="http://schemas.microsoft.com/office/drawing/2010/main" val="0"/>
              </a:ext>
            </a:extLst>
          </a:blip>
          <a:srcRect t="21020" b="28923"/>
          <a:stretch/>
        </p:blipFill>
        <p:spPr>
          <a:xfrm>
            <a:off x="-10584" y="0"/>
            <a:ext cx="9154584" cy="6858000"/>
          </a:xfrm>
          <a:prstGeom prst="rect">
            <a:avLst/>
          </a:prstGeom>
        </p:spPr>
      </p:pic>
      <p:pic>
        <p:nvPicPr>
          <p:cNvPr id="18" name="Picture 2">
            <a:extLst>
              <a:ext uri="{FF2B5EF4-FFF2-40B4-BE49-F238E27FC236}">
                <a16:creationId xmlns:a16="http://schemas.microsoft.com/office/drawing/2014/main" id="{DFB8D53B-C8D7-4524-AF40-CC0F260F1C9D}"/>
              </a:ext>
            </a:extLst>
          </p:cNvPr>
          <p:cNvPicPr>
            <a:picLocks noChangeAspect="1"/>
          </p:cNvPicPr>
          <p:nvPr/>
        </p:nvPicPr>
        <p:blipFill rotWithShape="1">
          <a:blip r:embed="rId19">
            <a:extLst>
              <a:ext uri="{28A0092B-C50C-407E-A947-70E740481C1C}">
                <a14:useLocalDpi xmlns:a14="http://schemas.microsoft.com/office/drawing/2010/main" val="0"/>
              </a:ext>
            </a:extLst>
          </a:blip>
          <a:srcRect r="11826" b="2174"/>
          <a:stretch/>
        </p:blipFill>
        <p:spPr>
          <a:xfrm>
            <a:off x="1" y="0"/>
            <a:ext cx="9144000" cy="6858000"/>
          </a:xfrm>
          <a:prstGeom prst="rect">
            <a:avLst/>
          </a:prstGeom>
        </p:spPr>
      </p:pic>
      <p:pic>
        <p:nvPicPr>
          <p:cNvPr id="19" name="Picture 3">
            <a:extLst>
              <a:ext uri="{FF2B5EF4-FFF2-40B4-BE49-F238E27FC236}">
                <a16:creationId xmlns:a16="http://schemas.microsoft.com/office/drawing/2014/main" id="{A40D7712-6E23-4E76-B36F-AB7DC01ED108}"/>
              </a:ext>
            </a:extLst>
          </p:cNvPr>
          <p:cNvPicPr>
            <a:picLocks noChangeAspect="1"/>
          </p:cNvPicPr>
          <p:nvPr/>
        </p:nvPicPr>
        <p:blipFill rotWithShape="1">
          <a:blip r:embed="rId20">
            <a:extLst>
              <a:ext uri="{28A0092B-C50C-407E-A947-70E740481C1C}">
                <a14:useLocalDpi xmlns:a14="http://schemas.microsoft.com/office/drawing/2010/main" val="0"/>
              </a:ext>
            </a:extLst>
          </a:blip>
          <a:srcRect l="10448"/>
          <a:stretch/>
        </p:blipFill>
        <p:spPr>
          <a:xfrm>
            <a:off x="0" y="0"/>
            <a:ext cx="9144000" cy="6858000"/>
          </a:xfrm>
          <a:prstGeom prst="rect">
            <a:avLst/>
          </a:prstGeom>
        </p:spPr>
      </p:pic>
      <p:pic>
        <p:nvPicPr>
          <p:cNvPr id="20" name="Picture 2">
            <a:extLst>
              <a:ext uri="{FF2B5EF4-FFF2-40B4-BE49-F238E27FC236}">
                <a16:creationId xmlns:a16="http://schemas.microsoft.com/office/drawing/2014/main" id="{F4067144-454B-479F-B629-3FEA9B2F0B7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5">
            <a:extLst>
              <a:ext uri="{FF2B5EF4-FFF2-40B4-BE49-F238E27FC236}">
                <a16:creationId xmlns:a16="http://schemas.microsoft.com/office/drawing/2014/main" id="{A28435F5-D3F1-47CE-8AD3-E0B13709CE24}"/>
              </a:ext>
            </a:extLst>
          </p:cNvPr>
          <p:cNvPicPr>
            <a:picLocks noChangeAspect="1"/>
          </p:cNvPicPr>
          <p:nvPr/>
        </p:nvPicPr>
        <p:blipFill rotWithShape="1">
          <a:blip r:embed="rId22">
            <a:extLst>
              <a:ext uri="{28A0092B-C50C-407E-A947-70E740481C1C}">
                <a14:useLocalDpi xmlns:a14="http://schemas.microsoft.com/office/drawing/2010/main" val="0"/>
              </a:ext>
            </a:extLst>
          </a:blip>
          <a:srcRect l="11805" r="13"/>
          <a:stretch/>
        </p:blipFill>
        <p:spPr>
          <a:xfrm>
            <a:off x="-1" y="6752"/>
            <a:ext cx="9144001" cy="6851248"/>
          </a:xfrm>
          <a:prstGeom prst="rect">
            <a:avLst/>
          </a:prstGeom>
        </p:spPr>
      </p:pic>
      <p:pic>
        <p:nvPicPr>
          <p:cNvPr id="22" name="Picture 4">
            <a:extLst>
              <a:ext uri="{FF2B5EF4-FFF2-40B4-BE49-F238E27FC236}">
                <a16:creationId xmlns:a16="http://schemas.microsoft.com/office/drawing/2014/main" id="{38708F3E-993A-4A4D-A4F6-8536CA4AC9BC}"/>
              </a:ext>
            </a:extLst>
          </p:cNvPr>
          <p:cNvPicPr>
            <a:picLocks noChangeAspect="1"/>
          </p:cNvPicPr>
          <p:nvPr/>
        </p:nvPicPr>
        <p:blipFill rotWithShape="1">
          <a:blip r:embed="rId23">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pic>
        <p:nvPicPr>
          <p:cNvPr id="23" name="Picture 3">
            <a:extLst>
              <a:ext uri="{FF2B5EF4-FFF2-40B4-BE49-F238E27FC236}">
                <a16:creationId xmlns:a16="http://schemas.microsoft.com/office/drawing/2014/main" id="{4868AE29-6A7F-4158-9540-8DD546B6F25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333" r="3333"/>
          <a:stretch/>
        </p:blipFill>
        <p:spPr>
          <a:xfrm>
            <a:off x="-1" y="0"/>
            <a:ext cx="9144001" cy="6858000"/>
          </a:xfrm>
          <a:prstGeom prst="rect">
            <a:avLst/>
          </a:prstGeom>
        </p:spPr>
      </p:pic>
      <p:pic>
        <p:nvPicPr>
          <p:cNvPr id="24" name="Picture 2">
            <a:extLst>
              <a:ext uri="{FF2B5EF4-FFF2-40B4-BE49-F238E27FC236}">
                <a16:creationId xmlns:a16="http://schemas.microsoft.com/office/drawing/2014/main" id="{DB237B97-821F-477F-9178-19143E08800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503" r="6604"/>
          <a:stretch/>
        </p:blipFill>
        <p:spPr>
          <a:xfrm>
            <a:off x="0" y="1"/>
            <a:ext cx="9144000" cy="6858000"/>
          </a:xfrm>
          <a:prstGeom prst="rect">
            <a:avLst/>
          </a:prstGeom>
        </p:spPr>
      </p:pic>
      <p:pic>
        <p:nvPicPr>
          <p:cNvPr id="25" name="Picture 2">
            <a:extLst>
              <a:ext uri="{FF2B5EF4-FFF2-40B4-BE49-F238E27FC236}">
                <a16:creationId xmlns:a16="http://schemas.microsoft.com/office/drawing/2014/main" id="{5E97A5FD-D46A-49DA-812F-3299905D9794}"/>
              </a:ext>
            </a:extLst>
          </p:cNvPr>
          <p:cNvPicPr>
            <a:picLocks noChangeAspect="1"/>
          </p:cNvPicPr>
          <p:nvPr/>
        </p:nvPicPr>
        <p:blipFill rotWithShape="1">
          <a:blip r:embed="rId26">
            <a:extLst>
              <a:ext uri="{28A0092B-C50C-407E-A947-70E740481C1C}">
                <a14:useLocalDpi xmlns:a14="http://schemas.microsoft.com/office/drawing/2010/main" val="0"/>
              </a:ext>
            </a:extLst>
          </a:blip>
          <a:srcRect r="9449"/>
          <a:stretch/>
        </p:blipFill>
        <p:spPr>
          <a:xfrm>
            <a:off x="0" y="0"/>
            <a:ext cx="9144000" cy="6858000"/>
          </a:xfrm>
          <a:prstGeom prst="rect">
            <a:avLst/>
          </a:prstGeom>
        </p:spPr>
      </p:pic>
      <p:pic>
        <p:nvPicPr>
          <p:cNvPr id="26" name="Picture 2">
            <a:extLst>
              <a:ext uri="{FF2B5EF4-FFF2-40B4-BE49-F238E27FC236}">
                <a16:creationId xmlns:a16="http://schemas.microsoft.com/office/drawing/2014/main" id="{8CA4B3F1-70B6-4012-AACD-C29A9B3BB83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55002373-E5CB-403D-AA03-02EF58E63D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765E9D50-7FF3-4DE3-BA1C-2DC567F58750}"/>
              </a:ext>
            </a:extLst>
          </p:cNvPr>
          <p:cNvPicPr>
            <a:picLocks noChangeAspect="1"/>
          </p:cNvPicPr>
          <p:nvPr/>
        </p:nvPicPr>
        <p:blipFill rotWithShape="1">
          <a:blip r:embed="rId29">
            <a:extLst>
              <a:ext uri="{28A0092B-C50C-407E-A947-70E740481C1C}">
                <a14:useLocalDpi xmlns:a14="http://schemas.microsoft.com/office/drawing/2010/main" val="0"/>
              </a:ext>
            </a:extLst>
          </a:blip>
          <a:srcRect l="12587" t="2696" r="3498" b="4142"/>
          <a:stretch/>
        </p:blipFill>
        <p:spPr>
          <a:xfrm>
            <a:off x="0" y="0"/>
            <a:ext cx="9144000" cy="6858001"/>
          </a:xfrm>
          <a:prstGeom prst="rect">
            <a:avLst/>
          </a:prstGeom>
        </p:spPr>
      </p:pic>
      <p:pic>
        <p:nvPicPr>
          <p:cNvPr id="29" name="Picture 2">
            <a:extLst>
              <a:ext uri="{FF2B5EF4-FFF2-40B4-BE49-F238E27FC236}">
                <a16:creationId xmlns:a16="http://schemas.microsoft.com/office/drawing/2014/main" id="{EC8B98C7-BDFC-40AF-955D-C4E3445964B5}"/>
              </a:ext>
            </a:extLst>
          </p:cNvPr>
          <p:cNvPicPr>
            <a:picLocks noChangeAspect="1"/>
          </p:cNvPicPr>
          <p:nvPr/>
        </p:nvPicPr>
        <p:blipFill rotWithShape="1">
          <a:blip r:embed="rId30">
            <a:extLst>
              <a:ext uri="{28A0092B-C50C-407E-A947-70E740481C1C}">
                <a14:useLocalDpi xmlns:a14="http://schemas.microsoft.com/office/drawing/2010/main" val="0"/>
              </a:ext>
            </a:extLst>
          </a:blip>
          <a:srcRect r="11734"/>
          <a:stretch/>
        </p:blipFill>
        <p:spPr>
          <a:xfrm>
            <a:off x="0" y="0"/>
            <a:ext cx="9144000" cy="6858000"/>
          </a:xfrm>
          <a:prstGeom prst="rect">
            <a:avLst/>
          </a:prstGeom>
        </p:spPr>
      </p:pic>
      <p:pic>
        <p:nvPicPr>
          <p:cNvPr id="30" name="Picture 2">
            <a:extLst>
              <a:ext uri="{FF2B5EF4-FFF2-40B4-BE49-F238E27FC236}">
                <a16:creationId xmlns:a16="http://schemas.microsoft.com/office/drawing/2014/main" id="{B8BAEC3F-A4A5-4EB2-B69E-CFF7E3D18F25}"/>
              </a:ext>
            </a:extLst>
          </p:cNvPr>
          <p:cNvPicPr>
            <a:picLocks noChangeAspect="1"/>
          </p:cNvPicPr>
          <p:nvPr/>
        </p:nvPicPr>
        <p:blipFill rotWithShape="1">
          <a:blip r:embed="rId31">
            <a:extLst>
              <a:ext uri="{28A0092B-C50C-407E-A947-70E740481C1C}">
                <a14:useLocalDpi xmlns:a14="http://schemas.microsoft.com/office/drawing/2010/main" val="0"/>
              </a:ext>
            </a:extLst>
          </a:blip>
          <a:srcRect b="8424"/>
          <a:stretch/>
        </p:blipFill>
        <p:spPr>
          <a:xfrm>
            <a:off x="0" y="0"/>
            <a:ext cx="9127210" cy="6858000"/>
          </a:xfrm>
          <a:prstGeom prst="rect">
            <a:avLst/>
          </a:prstGeom>
        </p:spPr>
      </p:pic>
      <p:pic>
        <p:nvPicPr>
          <p:cNvPr id="31" name="Picture 4">
            <a:extLst>
              <a:ext uri="{FF2B5EF4-FFF2-40B4-BE49-F238E27FC236}">
                <a16:creationId xmlns:a16="http://schemas.microsoft.com/office/drawing/2014/main" id="{84309A1E-8048-47FF-A009-96E8A577B69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2">
            <a:extLst>
              <a:ext uri="{FF2B5EF4-FFF2-40B4-BE49-F238E27FC236}">
                <a16:creationId xmlns:a16="http://schemas.microsoft.com/office/drawing/2014/main" id="{940A8B44-04C2-4866-9279-A2F1F236CEF8}"/>
              </a:ext>
            </a:extLst>
          </p:cNvPr>
          <p:cNvPicPr>
            <a:picLocks noChangeAspect="1"/>
          </p:cNvPicPr>
          <p:nvPr/>
        </p:nvPicPr>
        <p:blipFill rotWithShape="1">
          <a:blip r:embed="rId33">
            <a:extLst>
              <a:ext uri="{28A0092B-C50C-407E-A947-70E740481C1C}">
                <a14:useLocalDpi xmlns:a14="http://schemas.microsoft.com/office/drawing/2010/main" val="0"/>
              </a:ext>
            </a:extLst>
          </a:blip>
          <a:srcRect t="20000" b="5000"/>
          <a:stretch/>
        </p:blipFill>
        <p:spPr>
          <a:xfrm>
            <a:off x="0" y="0"/>
            <a:ext cx="9144000" cy="6858000"/>
          </a:xfrm>
          <a:prstGeom prst="rect">
            <a:avLst/>
          </a:prstGeom>
        </p:spPr>
      </p:pic>
      <p:pic>
        <p:nvPicPr>
          <p:cNvPr id="33" name="Picture 2">
            <a:extLst>
              <a:ext uri="{FF2B5EF4-FFF2-40B4-BE49-F238E27FC236}">
                <a16:creationId xmlns:a16="http://schemas.microsoft.com/office/drawing/2014/main" id="{6C01A25F-A6B5-4426-B117-3CADCAFFEDBC}"/>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6346" r="6534"/>
          <a:stretch/>
        </p:blipFill>
        <p:spPr>
          <a:xfrm>
            <a:off x="0" y="-76199"/>
            <a:ext cx="9144000" cy="6934200"/>
          </a:xfrm>
          <a:prstGeom prst="rect">
            <a:avLst/>
          </a:prstGeom>
        </p:spPr>
      </p:pic>
      <p:pic>
        <p:nvPicPr>
          <p:cNvPr id="34" name="Picture 2">
            <a:extLst>
              <a:ext uri="{FF2B5EF4-FFF2-40B4-BE49-F238E27FC236}">
                <a16:creationId xmlns:a16="http://schemas.microsoft.com/office/drawing/2014/main" id="{64B2C646-77EF-4D77-874A-CB3A20757FA8}"/>
              </a:ext>
            </a:extLst>
          </p:cNvPr>
          <p:cNvPicPr>
            <a:picLocks noChangeAspect="1"/>
          </p:cNvPicPr>
          <p:nvPr/>
        </p:nvPicPr>
        <p:blipFill rotWithShape="1">
          <a:blip r:embed="rId35">
            <a:extLst>
              <a:ext uri="{28A0092B-C50C-407E-A947-70E740481C1C}">
                <a14:useLocalDpi xmlns:a14="http://schemas.microsoft.com/office/drawing/2010/main" val="0"/>
              </a:ext>
            </a:extLst>
          </a:blip>
          <a:srcRect l="5926" r="5185"/>
          <a:stretch/>
        </p:blipFill>
        <p:spPr>
          <a:xfrm>
            <a:off x="0" y="0"/>
            <a:ext cx="9144000" cy="6858000"/>
          </a:xfrm>
          <a:prstGeom prst="rect">
            <a:avLst/>
          </a:prstGeom>
        </p:spPr>
      </p:pic>
      <p:sp>
        <p:nvSpPr>
          <p:cNvPr id="35" name="Title 1">
            <a:extLst>
              <a:ext uri="{FF2B5EF4-FFF2-40B4-BE49-F238E27FC236}">
                <a16:creationId xmlns:a16="http://schemas.microsoft.com/office/drawing/2014/main" id="{6DD23F7C-FF97-41E9-AD6E-0B80D1A44687}"/>
              </a:ext>
            </a:extLst>
          </p:cNvPr>
          <p:cNvSpPr>
            <a:spLocks noGrp="1"/>
          </p:cNvSpPr>
          <p:nvPr>
            <p:ph type="title"/>
          </p:nvPr>
        </p:nvSpPr>
        <p:spPr>
          <a:xfrm>
            <a:off x="381000" y="2438400"/>
            <a:ext cx="8382000" cy="2667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And now abide faith, hope, love, these three; but the greatest of these is love.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1</a:t>
            </a:r>
            <a:r>
              <a:rPr lang="en-US" sz="3200" b="1" i="1" spc="50" baseline="3000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st</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Corinthians 13:13</a:t>
            </a:r>
          </a:p>
        </p:txBody>
      </p:sp>
      <p:sp>
        <p:nvSpPr>
          <p:cNvPr id="36" name="Title 1">
            <a:extLst>
              <a:ext uri="{FF2B5EF4-FFF2-40B4-BE49-F238E27FC236}">
                <a16:creationId xmlns:a16="http://schemas.microsoft.com/office/drawing/2014/main" id="{37FE6269-BA5F-4EF4-AE31-A727686CDC6A}"/>
              </a:ext>
            </a:extLst>
          </p:cNvPr>
          <p:cNvSpPr txBox="1">
            <a:spLocks/>
          </p:cNvSpPr>
          <p:nvPr/>
        </p:nvSpPr>
        <p:spPr>
          <a:xfrm>
            <a:off x="5257800" y="2514600"/>
            <a:ext cx="2057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hope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37" name="Title 1">
            <a:extLst>
              <a:ext uri="{FF2B5EF4-FFF2-40B4-BE49-F238E27FC236}">
                <a16:creationId xmlns:a16="http://schemas.microsoft.com/office/drawing/2014/main" id="{C4039318-E089-40BF-952D-9C8FDDF413F6}"/>
              </a:ext>
            </a:extLst>
          </p:cNvPr>
          <p:cNvSpPr txBox="1">
            <a:spLocks/>
          </p:cNvSpPr>
          <p:nvPr/>
        </p:nvSpPr>
        <p:spPr>
          <a:xfrm>
            <a:off x="6629400" y="2514600"/>
            <a:ext cx="2057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l</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ove</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
        <p:nvSpPr>
          <p:cNvPr id="38" name="Title 1">
            <a:extLst>
              <a:ext uri="{FF2B5EF4-FFF2-40B4-BE49-F238E27FC236}">
                <a16:creationId xmlns:a16="http://schemas.microsoft.com/office/drawing/2014/main" id="{143FD6B2-2085-4778-AB49-55F311835983}"/>
              </a:ext>
            </a:extLst>
          </p:cNvPr>
          <p:cNvSpPr txBox="1">
            <a:spLocks/>
          </p:cNvSpPr>
          <p:nvPr/>
        </p:nvSpPr>
        <p:spPr>
          <a:xfrm>
            <a:off x="3810000" y="2514600"/>
            <a:ext cx="2057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sz="4800" b="1" spc="50" dirty="0">
                <a:ln w="11430"/>
                <a:gradFill>
                  <a:gsLst>
                    <a:gs pos="0">
                      <a:srgbClr val="FFF200"/>
                    </a:gs>
                    <a:gs pos="45000">
                      <a:srgbClr val="FF7A00"/>
                    </a:gs>
                    <a:gs pos="70000">
                      <a:srgbClr val="FF0300"/>
                    </a:gs>
                    <a:gs pos="100000">
                      <a:srgbClr val="4D0808"/>
                    </a:gs>
                  </a:gsLst>
                  <a:lin ang="5400000" scaled="0"/>
                </a:gradFill>
                <a:effectLst>
                  <a:glow rad="889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rPr>
              <a:t>faith</a:t>
            </a:r>
            <a:endParaRPr lang="en-US" b="1" i="1" spc="50" dirty="0">
              <a:ln w="11430"/>
              <a:gradFill>
                <a:gsLst>
                  <a:gs pos="0">
                    <a:srgbClr val="FFF200"/>
                  </a:gs>
                  <a:gs pos="45000">
                    <a:srgbClr val="FF7A00"/>
                  </a:gs>
                  <a:gs pos="70000">
                    <a:srgbClr val="FF0300"/>
                  </a:gs>
                  <a:gs pos="100000">
                    <a:srgbClr val="4D0808"/>
                  </a:gs>
                </a:gsLst>
                <a:lin ang="5400000" scaled="0"/>
              </a:gradFill>
              <a:effectLst>
                <a:glow rad="88900">
                  <a:schemeClr val="tx1"/>
                </a:glow>
              </a:effectLst>
            </a:endParaRPr>
          </a:p>
        </p:txBody>
      </p:sp>
    </p:spTree>
    <p:extLst>
      <p:ext uri="{BB962C8B-B14F-4D97-AF65-F5344CB8AC3E}">
        <p14:creationId xmlns:p14="http://schemas.microsoft.com/office/powerpoint/2010/main" val="28992404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250" fill="hold"/>
                                        <p:tgtEl>
                                          <p:spTgt spid="35"/>
                                        </p:tgtEl>
                                        <p:attrNameLst>
                                          <p:attrName>ppt_w</p:attrName>
                                        </p:attrNameLst>
                                      </p:cBhvr>
                                      <p:tavLst>
                                        <p:tav tm="0">
                                          <p:val>
                                            <p:fltVal val="0"/>
                                          </p:val>
                                        </p:tav>
                                        <p:tav tm="100000">
                                          <p:val>
                                            <p:strVal val="#ppt_w"/>
                                          </p:val>
                                        </p:tav>
                                      </p:tavLst>
                                    </p:anim>
                                    <p:anim calcmode="lin" valueType="num">
                                      <p:cBhvr>
                                        <p:cTn id="8" dur="1250" fill="hold"/>
                                        <p:tgtEl>
                                          <p:spTgt spid="35"/>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25 -0.24422 " pathEditMode="relative" ptsTypes="AA">
                                      <p:cBhvr>
                                        <p:cTn id="10" dur="1250" spd="-100000" fill="hold"/>
                                        <p:tgtEl>
                                          <p:spTgt spid="35"/>
                                        </p:tgtEl>
                                        <p:attrNameLst>
                                          <p:attrName>ppt_x</p:attrName>
                                          <p:attrName>ppt_y</p:attrName>
                                        </p:attrNameLst>
                                      </p:cBhvr>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36"/>
                                        </p:tgtEl>
                                      </p:cBhvr>
                                    </p:animEffect>
                                    <p:set>
                                      <p:cBhvr>
                                        <p:cTn id="14" dur="1" fill="hold">
                                          <p:stCondLst>
                                            <p:cond delay="24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50"/>
                                        <p:tgtEl>
                                          <p:spTgt spid="3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25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250"/>
                                        <p:tgtEl>
                                          <p:spTgt spid="37"/>
                                        </p:tgtEl>
                                      </p:cBhvr>
                                    </p:animEffect>
                                  </p:childTnLst>
                                </p:cTn>
                              </p:par>
                              <p:par>
                                <p:cTn id="26" presetID="0" presetClass="path" presetSubtype="0" accel="50000" decel="50000" fill="hold" grpId="1" nodeType="withEffect">
                                  <p:stCondLst>
                                    <p:cond delay="0"/>
                                  </p:stCondLst>
                                  <p:childTnLst>
                                    <p:animMotion origin="layout" path="M 0 0 C -0.00347 -0.02197 -0.00677 -0.04371 -0.02152 -0.0673 C -0.03628 -0.09089 -0.06284 -0.12141 -0.08871 -0.14153 C -0.11458 -0.16165 -0.14496 -0.17946 -0.17725 -0.18871 C -0.20954 -0.19796 -0.25486 -0.19565 -0.28229 -0.19727 C -0.30972 -0.19889 -0.32586 -0.19889 -0.34184 -0.19889 " pathEditMode="relative" ptsTypes="aaaaaA">
                                      <p:cBhvr>
                                        <p:cTn id="27" dur="2000" fill="hold"/>
                                        <p:tgtEl>
                                          <p:spTgt spid="37"/>
                                        </p:tgtEl>
                                        <p:attrNameLst>
                                          <p:attrName>ppt_x</p:attrName>
                                          <p:attrName>ppt_y</p:attrName>
                                        </p:attrNameLst>
                                      </p:cBhvr>
                                    </p:animMotion>
                                  </p:childTnLst>
                                </p:cTn>
                              </p:par>
                              <p:par>
                                <p:cTn id="28" presetID="0" presetClass="path" presetSubtype="0" accel="50000" decel="50000" fill="hold" grpId="1" nodeType="withEffect">
                                  <p:stCondLst>
                                    <p:cond delay="0"/>
                                  </p:stCondLst>
                                  <p:childTnLst>
                                    <p:animMotion origin="layout" path="M 0 0 C -0.00053 0.02289 -0.00087 0.04579 -0.00643 0.06406 C -0.01198 0.08233 -0.01806 0.09921 -0.03299 0.10962 C -0.04792 0.12002 -0.07448 0.12372 -0.09618 0.1265 C -0.11789 0.12927 -0.14063 0.12789 -0.16337 0.1265 " pathEditMode="relative" ptsTypes="aaaaA">
                                      <p:cBhvr>
                                        <p:cTn id="29" dur="2000" fill="hold"/>
                                        <p:tgtEl>
                                          <p:spTgt spid="38"/>
                                        </p:tgtEl>
                                        <p:attrNameLst>
                                          <p:attrName>ppt_x</p:attrName>
                                          <p:attrName>ppt_y</p:attrName>
                                        </p:attrNameLst>
                                      </p:cBhvr>
                                    </p:animMotion>
                                  </p:childTnLst>
                                </p:cTn>
                              </p:par>
                              <p:par>
                                <p:cTn id="30" presetID="0" presetClass="path" presetSubtype="0" accel="50000" decel="50000" fill="hold" grpId="2" nodeType="withEffect">
                                  <p:stCondLst>
                                    <p:cond delay="0"/>
                                  </p:stCondLst>
                                  <p:childTnLst>
                                    <p:animMotion origin="layout" path="M 1.11022E-16 -3.71878E-6 C -0.00503 -0.00855 -0.0099 -0.01688 -0.03542 -0.02705 C -0.06094 -0.03723 -0.11858 -0.05319 -0.15312 -0.06082 C -0.18767 -0.06845 -0.21476 -0.06984 -0.24306 -0.07261 C -0.27135 -0.07539 -0.30625 -0.07608 -0.32292 -0.07701 " pathEditMode="relative" rAng="0" ptsTypes="aaaaa">
                                      <p:cBhvr>
                                        <p:cTn id="31" dur="2000" fill="hold"/>
                                        <p:tgtEl>
                                          <p:spTgt spid="36"/>
                                        </p:tgtEl>
                                        <p:attrNameLst>
                                          <p:attrName>ppt_x</p:attrName>
                                          <p:attrName>ppt_y</p:attrName>
                                        </p:attrNameLst>
                                      </p:cBhvr>
                                      <p:rCtr x="-16146" y="-3862"/>
                                    </p:animMotion>
                                  </p:childTnLst>
                                </p:cTn>
                              </p:par>
                              <p:par>
                                <p:cTn id="32" presetID="10" presetClass="exit" presetSubtype="0" fill="hold" grpId="1" nodeType="withEffect">
                                  <p:stCondLst>
                                    <p:cond delay="0"/>
                                  </p:stCondLst>
                                  <p:childTnLst>
                                    <p:animEffect transition="out" filter="fade">
                                      <p:cBhvr>
                                        <p:cTn id="33" dur="1750"/>
                                        <p:tgtEl>
                                          <p:spTgt spid="35"/>
                                        </p:tgtEl>
                                      </p:cBhvr>
                                    </p:animEffect>
                                    <p:set>
                                      <p:cBhvr>
                                        <p:cTn id="34" dur="1" fill="hold">
                                          <p:stCondLst>
                                            <p:cond delay="174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5" grpId="2"/>
      <p:bldP spid="36" grpId="0"/>
      <p:bldP spid="36" grpId="1"/>
      <p:bldP spid="36" grpId="2"/>
      <p:bldP spid="37" grpId="0"/>
      <p:bldP spid="37" grpId="1"/>
      <p:bldP spid="38" grpId="0"/>
      <p:bldP spid="38"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659BF-709E-4917-966A-C60BC08D51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98" r="4752"/>
          <a:stretch/>
        </p:blipFill>
        <p:spPr>
          <a:xfrm>
            <a:off x="0" y="2"/>
            <a:ext cx="1857827" cy="1227220"/>
          </a:xfrm>
          <a:prstGeom prst="rect">
            <a:avLst/>
          </a:prstGeom>
        </p:spPr>
      </p:pic>
      <p:pic>
        <p:nvPicPr>
          <p:cNvPr id="3" name="Picture 4">
            <a:extLst>
              <a:ext uri="{FF2B5EF4-FFF2-40B4-BE49-F238E27FC236}">
                <a16:creationId xmlns:a16="http://schemas.microsoft.com/office/drawing/2014/main" id="{13A3607A-EEFF-4FED-8180-B9F3B2532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26"/>
          <a:stretch/>
        </p:blipFill>
        <p:spPr>
          <a:xfrm>
            <a:off x="1855135" y="1"/>
            <a:ext cx="1862623" cy="1227220"/>
          </a:xfrm>
          <a:prstGeom prst="rect">
            <a:avLst/>
          </a:prstGeom>
        </p:spPr>
      </p:pic>
      <p:pic>
        <p:nvPicPr>
          <p:cNvPr id="4" name="Picture 2">
            <a:extLst>
              <a:ext uri="{FF2B5EF4-FFF2-40B4-BE49-F238E27FC236}">
                <a16:creationId xmlns:a16="http://schemas.microsoft.com/office/drawing/2014/main" id="{1D7D3C8C-953F-42E9-A21A-657033D83A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1" r="5743"/>
          <a:stretch/>
        </p:blipFill>
        <p:spPr>
          <a:xfrm>
            <a:off x="3687947" y="2"/>
            <a:ext cx="1857827" cy="1227220"/>
          </a:xfrm>
          <a:prstGeom prst="rect">
            <a:avLst/>
          </a:prstGeom>
        </p:spPr>
      </p:pic>
      <p:pic>
        <p:nvPicPr>
          <p:cNvPr id="5" name="Picture 2">
            <a:extLst>
              <a:ext uri="{FF2B5EF4-FFF2-40B4-BE49-F238E27FC236}">
                <a16:creationId xmlns:a16="http://schemas.microsoft.com/office/drawing/2014/main" id="{CC856DD1-A2F8-4797-B37A-C29D80BAA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3347" y="2"/>
            <a:ext cx="1820884" cy="1227220"/>
          </a:xfrm>
          <a:prstGeom prst="rect">
            <a:avLst/>
          </a:prstGeom>
        </p:spPr>
      </p:pic>
      <p:pic>
        <p:nvPicPr>
          <p:cNvPr id="6" name="Picture 2">
            <a:extLst>
              <a:ext uri="{FF2B5EF4-FFF2-40B4-BE49-F238E27FC236}">
                <a16:creationId xmlns:a16="http://schemas.microsoft.com/office/drawing/2014/main" id="{21D9277C-D48B-48D0-8625-00EE081893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1" y="0"/>
            <a:ext cx="1828800" cy="1227221"/>
          </a:xfrm>
          <a:prstGeom prst="rect">
            <a:avLst/>
          </a:prstGeom>
        </p:spPr>
      </p:pic>
      <p:pic>
        <p:nvPicPr>
          <p:cNvPr id="7" name="Picture 2">
            <a:extLst>
              <a:ext uri="{FF2B5EF4-FFF2-40B4-BE49-F238E27FC236}">
                <a16:creationId xmlns:a16="http://schemas.microsoft.com/office/drawing/2014/main" id="{E70A3FC0-B7C4-42B7-A44B-A256E1A3DAAA}"/>
              </a:ext>
            </a:extLst>
          </p:cNvPr>
          <p:cNvPicPr>
            <a:picLocks noChangeAspect="1"/>
          </p:cNvPicPr>
          <p:nvPr/>
        </p:nvPicPr>
        <p:blipFill rotWithShape="1">
          <a:blip r:embed="rId8">
            <a:extLst>
              <a:ext uri="{28A0092B-C50C-407E-A947-70E740481C1C}">
                <a14:useLocalDpi xmlns:a14="http://schemas.microsoft.com/office/drawing/2010/main" val="0"/>
              </a:ext>
            </a:extLst>
          </a:blip>
          <a:srcRect t="8079" b="19206"/>
          <a:stretch/>
        </p:blipFill>
        <p:spPr>
          <a:xfrm>
            <a:off x="7271657" y="1214943"/>
            <a:ext cx="1872343" cy="1232723"/>
          </a:xfrm>
          <a:prstGeom prst="rect">
            <a:avLst/>
          </a:prstGeom>
        </p:spPr>
      </p:pic>
      <p:pic>
        <p:nvPicPr>
          <p:cNvPr id="8" name="Picture 2">
            <a:extLst>
              <a:ext uri="{FF2B5EF4-FFF2-40B4-BE49-F238E27FC236}">
                <a16:creationId xmlns:a16="http://schemas.microsoft.com/office/drawing/2014/main" id="{AB0786F3-C174-4FEE-BE1E-2616BD01341C}"/>
              </a:ext>
            </a:extLst>
          </p:cNvPr>
          <p:cNvPicPr>
            <a:picLocks noChangeAspect="1"/>
          </p:cNvPicPr>
          <p:nvPr/>
        </p:nvPicPr>
        <p:blipFill rotWithShape="1">
          <a:blip r:embed="rId9">
            <a:extLst>
              <a:ext uri="{28A0092B-C50C-407E-A947-70E740481C1C}">
                <a14:useLocalDpi xmlns:a14="http://schemas.microsoft.com/office/drawing/2010/main" val="0"/>
              </a:ext>
            </a:extLst>
          </a:blip>
          <a:srcRect b="12451"/>
          <a:stretch/>
        </p:blipFill>
        <p:spPr>
          <a:xfrm>
            <a:off x="0" y="1199770"/>
            <a:ext cx="1814286" cy="1232722"/>
          </a:xfrm>
          <a:prstGeom prst="rect">
            <a:avLst/>
          </a:prstGeom>
        </p:spPr>
      </p:pic>
      <p:pic>
        <p:nvPicPr>
          <p:cNvPr id="9" name="Picture 2">
            <a:extLst>
              <a:ext uri="{FF2B5EF4-FFF2-40B4-BE49-F238E27FC236}">
                <a16:creationId xmlns:a16="http://schemas.microsoft.com/office/drawing/2014/main" id="{1CC72B8E-C7F9-4E82-91C5-C68FBDAD3234}"/>
              </a:ext>
            </a:extLst>
          </p:cNvPr>
          <p:cNvPicPr>
            <a:picLocks noChangeAspect="1"/>
          </p:cNvPicPr>
          <p:nvPr/>
        </p:nvPicPr>
        <p:blipFill rotWithShape="1">
          <a:blip r:embed="rId10">
            <a:extLst>
              <a:ext uri="{28A0092B-C50C-407E-A947-70E740481C1C}">
                <a14:useLocalDpi xmlns:a14="http://schemas.microsoft.com/office/drawing/2010/main" val="0"/>
              </a:ext>
            </a:extLst>
          </a:blip>
          <a:srcRect l="2084" r="13988"/>
          <a:stretch/>
        </p:blipFill>
        <p:spPr>
          <a:xfrm flipH="1">
            <a:off x="-3" y="2430167"/>
            <a:ext cx="1907967" cy="1241278"/>
          </a:xfrm>
          <a:prstGeom prst="rect">
            <a:avLst/>
          </a:prstGeom>
        </p:spPr>
      </p:pic>
      <p:pic>
        <p:nvPicPr>
          <p:cNvPr id="10" name="Picture 3">
            <a:extLst>
              <a:ext uri="{FF2B5EF4-FFF2-40B4-BE49-F238E27FC236}">
                <a16:creationId xmlns:a16="http://schemas.microsoft.com/office/drawing/2014/main" id="{686BA4AF-9059-47F9-887F-EE57BF14D4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1371" y="2433060"/>
            <a:ext cx="1511929" cy="1238386"/>
          </a:xfrm>
          <a:prstGeom prst="rect">
            <a:avLst/>
          </a:prstGeom>
        </p:spPr>
      </p:pic>
      <p:pic>
        <p:nvPicPr>
          <p:cNvPr id="11" name="Picture 3">
            <a:extLst>
              <a:ext uri="{FF2B5EF4-FFF2-40B4-BE49-F238E27FC236}">
                <a16:creationId xmlns:a16="http://schemas.microsoft.com/office/drawing/2014/main" id="{6BED1364-4AD7-4B17-BADB-0B4F9AA2CB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8815" y="1220916"/>
            <a:ext cx="1891871" cy="1219824"/>
          </a:xfrm>
          <a:prstGeom prst="rect">
            <a:avLst/>
          </a:prstGeom>
        </p:spPr>
      </p:pic>
      <p:pic>
        <p:nvPicPr>
          <p:cNvPr id="12" name="Picture 2">
            <a:extLst>
              <a:ext uri="{FF2B5EF4-FFF2-40B4-BE49-F238E27FC236}">
                <a16:creationId xmlns:a16="http://schemas.microsoft.com/office/drawing/2014/main" id="{FA5D7912-D96B-4B1C-9A04-C109184EE5C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1966" b="11111"/>
          <a:stretch/>
        </p:blipFill>
        <p:spPr>
          <a:xfrm>
            <a:off x="3394144" y="2432428"/>
            <a:ext cx="1929960" cy="1239017"/>
          </a:xfrm>
          <a:prstGeom prst="rect">
            <a:avLst/>
          </a:prstGeom>
        </p:spPr>
      </p:pic>
      <p:pic>
        <p:nvPicPr>
          <p:cNvPr id="13" name="Picture 2">
            <a:extLst>
              <a:ext uri="{FF2B5EF4-FFF2-40B4-BE49-F238E27FC236}">
                <a16:creationId xmlns:a16="http://schemas.microsoft.com/office/drawing/2014/main" id="{574843E0-5B29-4A4D-9F08-E44188CE13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2229" y="2434688"/>
            <a:ext cx="1907969" cy="1236758"/>
          </a:xfrm>
          <a:prstGeom prst="rect">
            <a:avLst/>
          </a:prstGeom>
        </p:spPr>
      </p:pic>
      <p:pic>
        <p:nvPicPr>
          <p:cNvPr id="14" name="Picture 3">
            <a:extLst>
              <a:ext uri="{FF2B5EF4-FFF2-40B4-BE49-F238E27FC236}">
                <a16:creationId xmlns:a16="http://schemas.microsoft.com/office/drawing/2014/main" id="{6AE9825D-FB89-430C-A030-CD7A334D47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16681" y="2434123"/>
            <a:ext cx="1927319" cy="1237322"/>
          </a:xfrm>
          <a:prstGeom prst="rect">
            <a:avLst/>
          </a:prstGeom>
        </p:spPr>
      </p:pic>
      <p:pic>
        <p:nvPicPr>
          <p:cNvPr id="15" name="Picture 9">
            <a:extLst>
              <a:ext uri="{FF2B5EF4-FFF2-40B4-BE49-F238E27FC236}">
                <a16:creationId xmlns:a16="http://schemas.microsoft.com/office/drawing/2014/main" id="{2BDA0FC5-073E-4018-AF13-A340E32AF5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08956" y="1211395"/>
            <a:ext cx="1803782" cy="1229344"/>
          </a:xfrm>
          <a:prstGeom prst="rect">
            <a:avLst/>
          </a:prstGeom>
        </p:spPr>
      </p:pic>
      <p:pic>
        <p:nvPicPr>
          <p:cNvPr id="16" name="Picture 2">
            <a:extLst>
              <a:ext uri="{FF2B5EF4-FFF2-40B4-BE49-F238E27FC236}">
                <a16:creationId xmlns:a16="http://schemas.microsoft.com/office/drawing/2014/main" id="{4973A70A-8DD0-4C05-B2C6-2D85AB8486C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09474" y="1215190"/>
            <a:ext cx="1814910" cy="1225550"/>
          </a:xfrm>
          <a:prstGeom prst="rect">
            <a:avLst/>
          </a:prstGeom>
        </p:spPr>
      </p:pic>
      <p:pic>
        <p:nvPicPr>
          <p:cNvPr id="17" name="Picture 2">
            <a:extLst>
              <a:ext uri="{FF2B5EF4-FFF2-40B4-BE49-F238E27FC236}">
                <a16:creationId xmlns:a16="http://schemas.microsoft.com/office/drawing/2014/main" id="{A48469CD-30DF-438C-9A5D-1EAA3C20E05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1020" b="28923"/>
          <a:stretch/>
        </p:blipFill>
        <p:spPr>
          <a:xfrm>
            <a:off x="3004516" y="3661794"/>
            <a:ext cx="1534481" cy="1067571"/>
          </a:xfrm>
          <a:prstGeom prst="rect">
            <a:avLst/>
          </a:prstGeom>
        </p:spPr>
      </p:pic>
      <p:pic>
        <p:nvPicPr>
          <p:cNvPr id="18" name="Picture 2">
            <a:extLst>
              <a:ext uri="{FF2B5EF4-FFF2-40B4-BE49-F238E27FC236}">
                <a16:creationId xmlns:a16="http://schemas.microsoft.com/office/drawing/2014/main" id="{1F4232C3-D2E3-485B-BD4B-3B61B39BE7F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1826" b="2174"/>
          <a:stretch/>
        </p:blipFill>
        <p:spPr>
          <a:xfrm>
            <a:off x="4537166" y="3661677"/>
            <a:ext cx="1542209" cy="1066055"/>
          </a:xfrm>
          <a:prstGeom prst="rect">
            <a:avLst/>
          </a:prstGeom>
        </p:spPr>
      </p:pic>
      <p:pic>
        <p:nvPicPr>
          <p:cNvPr id="19" name="Picture 3">
            <a:extLst>
              <a:ext uri="{FF2B5EF4-FFF2-40B4-BE49-F238E27FC236}">
                <a16:creationId xmlns:a16="http://schemas.microsoft.com/office/drawing/2014/main" id="{6F238A4E-62E8-4D49-BC6F-E3FE3E9D203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0448"/>
          <a:stretch/>
        </p:blipFill>
        <p:spPr>
          <a:xfrm>
            <a:off x="6069874" y="3661610"/>
            <a:ext cx="1544090" cy="1065170"/>
          </a:xfrm>
          <a:prstGeom prst="rect">
            <a:avLst/>
          </a:prstGeom>
        </p:spPr>
      </p:pic>
      <p:pic>
        <p:nvPicPr>
          <p:cNvPr id="20" name="Picture 2">
            <a:extLst>
              <a:ext uri="{FF2B5EF4-FFF2-40B4-BE49-F238E27FC236}">
                <a16:creationId xmlns:a16="http://schemas.microsoft.com/office/drawing/2014/main" id="{40BD0794-D37C-4646-94F5-5FCA8B3F63D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24000" y="3661882"/>
            <a:ext cx="1490799" cy="1068708"/>
          </a:xfrm>
          <a:prstGeom prst="rect">
            <a:avLst/>
          </a:prstGeom>
        </p:spPr>
      </p:pic>
      <p:pic>
        <p:nvPicPr>
          <p:cNvPr id="21" name="Picture 5">
            <a:extLst>
              <a:ext uri="{FF2B5EF4-FFF2-40B4-BE49-F238E27FC236}">
                <a16:creationId xmlns:a16="http://schemas.microsoft.com/office/drawing/2014/main" id="{0FA1D1A8-1655-4EB4-B182-36C83A4E11A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1805" r="13"/>
          <a:stretch/>
        </p:blipFill>
        <p:spPr>
          <a:xfrm>
            <a:off x="7605485" y="3662024"/>
            <a:ext cx="1538515" cy="1070560"/>
          </a:xfrm>
          <a:prstGeom prst="rect">
            <a:avLst/>
          </a:prstGeom>
        </p:spPr>
      </p:pic>
      <p:pic>
        <p:nvPicPr>
          <p:cNvPr id="22" name="Picture 4">
            <a:extLst>
              <a:ext uri="{FF2B5EF4-FFF2-40B4-BE49-F238E27FC236}">
                <a16:creationId xmlns:a16="http://schemas.microsoft.com/office/drawing/2014/main" id="{825CA6E9-38DE-4F0E-86CD-170AC7E1AB3C}"/>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6666" r="4444"/>
          <a:stretch/>
        </p:blipFill>
        <p:spPr>
          <a:xfrm>
            <a:off x="7605956" y="4720374"/>
            <a:ext cx="1538044" cy="1071287"/>
          </a:xfrm>
          <a:prstGeom prst="rect">
            <a:avLst/>
          </a:prstGeom>
        </p:spPr>
      </p:pic>
      <p:pic>
        <p:nvPicPr>
          <p:cNvPr id="23" name="Picture 3">
            <a:extLst>
              <a:ext uri="{FF2B5EF4-FFF2-40B4-BE49-F238E27FC236}">
                <a16:creationId xmlns:a16="http://schemas.microsoft.com/office/drawing/2014/main" id="{25EC55FB-47D8-4872-A83B-7694E4601B96}"/>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333" r="3333"/>
          <a:stretch/>
        </p:blipFill>
        <p:spPr>
          <a:xfrm>
            <a:off x="6074875" y="4723645"/>
            <a:ext cx="1530036" cy="1065709"/>
          </a:xfrm>
          <a:prstGeom prst="rect">
            <a:avLst/>
          </a:prstGeom>
        </p:spPr>
      </p:pic>
      <p:pic>
        <p:nvPicPr>
          <p:cNvPr id="24" name="Picture 2">
            <a:extLst>
              <a:ext uri="{FF2B5EF4-FFF2-40B4-BE49-F238E27FC236}">
                <a16:creationId xmlns:a16="http://schemas.microsoft.com/office/drawing/2014/main" id="{5DEB90C5-EC02-4196-99B9-1C13BB873D4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503" r="6604"/>
          <a:stretch/>
        </p:blipFill>
        <p:spPr>
          <a:xfrm>
            <a:off x="-8710" y="3661794"/>
            <a:ext cx="1532707" cy="1067571"/>
          </a:xfrm>
          <a:prstGeom prst="rect">
            <a:avLst/>
          </a:prstGeom>
        </p:spPr>
      </p:pic>
      <p:pic>
        <p:nvPicPr>
          <p:cNvPr id="25" name="Picture 2">
            <a:extLst>
              <a:ext uri="{FF2B5EF4-FFF2-40B4-BE49-F238E27FC236}">
                <a16:creationId xmlns:a16="http://schemas.microsoft.com/office/drawing/2014/main" id="{31896DAB-8D75-48F1-84CE-C25D73D073B4}"/>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9449"/>
          <a:stretch/>
        </p:blipFill>
        <p:spPr>
          <a:xfrm>
            <a:off x="2987644" y="4723926"/>
            <a:ext cx="1557195" cy="1066845"/>
          </a:xfrm>
          <a:prstGeom prst="rect">
            <a:avLst/>
          </a:prstGeom>
        </p:spPr>
      </p:pic>
      <p:pic>
        <p:nvPicPr>
          <p:cNvPr id="26" name="Picture 2">
            <a:extLst>
              <a:ext uri="{FF2B5EF4-FFF2-40B4-BE49-F238E27FC236}">
                <a16:creationId xmlns:a16="http://schemas.microsoft.com/office/drawing/2014/main" id="{1DA453B6-0C3C-49EE-AE18-2E45D7575D0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42004" y="4723976"/>
            <a:ext cx="1532871" cy="1067684"/>
          </a:xfrm>
          <a:prstGeom prst="rect">
            <a:avLst/>
          </a:prstGeom>
        </p:spPr>
      </p:pic>
      <p:pic>
        <p:nvPicPr>
          <p:cNvPr id="27" name="Picture 2">
            <a:extLst>
              <a:ext uri="{FF2B5EF4-FFF2-40B4-BE49-F238E27FC236}">
                <a16:creationId xmlns:a16="http://schemas.microsoft.com/office/drawing/2014/main" id="{B1F09FAB-44E9-47A0-A814-8540C5F5D87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475715" y="4724214"/>
            <a:ext cx="1521067" cy="1069849"/>
          </a:xfrm>
          <a:prstGeom prst="rect">
            <a:avLst/>
          </a:prstGeom>
        </p:spPr>
      </p:pic>
      <p:pic>
        <p:nvPicPr>
          <p:cNvPr id="28" name="Picture 2">
            <a:extLst>
              <a:ext uri="{FF2B5EF4-FFF2-40B4-BE49-F238E27FC236}">
                <a16:creationId xmlns:a16="http://schemas.microsoft.com/office/drawing/2014/main" id="{C50BE805-F4A1-45C8-BC77-18A65FAD873E}"/>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2587" t="2696" r="3498" b="4142"/>
          <a:stretch/>
        </p:blipFill>
        <p:spPr>
          <a:xfrm>
            <a:off x="2161" y="5781632"/>
            <a:ext cx="1482608" cy="1076368"/>
          </a:xfrm>
          <a:prstGeom prst="rect">
            <a:avLst/>
          </a:prstGeom>
        </p:spPr>
      </p:pic>
      <p:pic>
        <p:nvPicPr>
          <p:cNvPr id="29" name="Picture 2">
            <a:extLst>
              <a:ext uri="{FF2B5EF4-FFF2-40B4-BE49-F238E27FC236}">
                <a16:creationId xmlns:a16="http://schemas.microsoft.com/office/drawing/2014/main" id="{3BA1C2C1-3CF7-4266-A5CF-C9D3AA0A5C23}"/>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r="11734"/>
          <a:stretch/>
        </p:blipFill>
        <p:spPr>
          <a:xfrm>
            <a:off x="1484768" y="5778128"/>
            <a:ext cx="1516109" cy="1079871"/>
          </a:xfrm>
          <a:prstGeom prst="rect">
            <a:avLst/>
          </a:prstGeom>
        </p:spPr>
      </p:pic>
      <p:pic>
        <p:nvPicPr>
          <p:cNvPr id="30" name="Picture 2">
            <a:extLst>
              <a:ext uri="{FF2B5EF4-FFF2-40B4-BE49-F238E27FC236}">
                <a16:creationId xmlns:a16="http://schemas.microsoft.com/office/drawing/2014/main" id="{DAD12F77-14E5-4646-8986-FFAD102487B0}"/>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b="8424"/>
          <a:stretch/>
        </p:blipFill>
        <p:spPr>
          <a:xfrm>
            <a:off x="0" y="4724044"/>
            <a:ext cx="1493822" cy="1067617"/>
          </a:xfrm>
          <a:prstGeom prst="rect">
            <a:avLst/>
          </a:prstGeom>
        </p:spPr>
      </p:pic>
      <p:pic>
        <p:nvPicPr>
          <p:cNvPr id="31" name="Picture 4">
            <a:extLst>
              <a:ext uri="{FF2B5EF4-FFF2-40B4-BE49-F238E27FC236}">
                <a16:creationId xmlns:a16="http://schemas.microsoft.com/office/drawing/2014/main" id="{097F13C0-8BDE-4EDB-91FD-CD30F8DB271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061686" y="5782782"/>
            <a:ext cx="1543685" cy="1075217"/>
          </a:xfrm>
          <a:prstGeom prst="rect">
            <a:avLst/>
          </a:prstGeom>
        </p:spPr>
      </p:pic>
      <p:pic>
        <p:nvPicPr>
          <p:cNvPr id="32" name="Picture 2">
            <a:extLst>
              <a:ext uri="{FF2B5EF4-FFF2-40B4-BE49-F238E27FC236}">
                <a16:creationId xmlns:a16="http://schemas.microsoft.com/office/drawing/2014/main" id="{E91E4613-AB5A-4590-89C8-335F311577E4}"/>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t="20000" b="5000"/>
          <a:stretch/>
        </p:blipFill>
        <p:spPr>
          <a:xfrm>
            <a:off x="7604911" y="5785985"/>
            <a:ext cx="1539089" cy="1072015"/>
          </a:xfrm>
          <a:prstGeom prst="rect">
            <a:avLst/>
          </a:prstGeom>
        </p:spPr>
      </p:pic>
      <p:pic>
        <p:nvPicPr>
          <p:cNvPr id="33" name="Picture 2">
            <a:extLst>
              <a:ext uri="{FF2B5EF4-FFF2-40B4-BE49-F238E27FC236}">
                <a16:creationId xmlns:a16="http://schemas.microsoft.com/office/drawing/2014/main" id="{25461E0C-B58E-49B7-ADD2-C976C885A083}"/>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6346" r="6534"/>
          <a:stretch/>
        </p:blipFill>
        <p:spPr>
          <a:xfrm>
            <a:off x="4535174" y="5782470"/>
            <a:ext cx="1527165" cy="1075529"/>
          </a:xfrm>
          <a:prstGeom prst="rect">
            <a:avLst/>
          </a:prstGeom>
        </p:spPr>
      </p:pic>
      <p:pic>
        <p:nvPicPr>
          <p:cNvPr id="34" name="Picture 2">
            <a:extLst>
              <a:ext uri="{FF2B5EF4-FFF2-40B4-BE49-F238E27FC236}">
                <a16:creationId xmlns:a16="http://schemas.microsoft.com/office/drawing/2014/main" id="{098A5D4B-787B-4AFB-BFED-2F4CF94AEE99}"/>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5926" r="5185"/>
          <a:stretch/>
        </p:blipFill>
        <p:spPr>
          <a:xfrm>
            <a:off x="2999143" y="5780138"/>
            <a:ext cx="1547483" cy="1077862"/>
          </a:xfrm>
          <a:prstGeom prst="rect">
            <a:avLst/>
          </a:prstGeom>
        </p:spPr>
      </p:pic>
    </p:spTree>
    <p:extLst>
      <p:ext uri="{BB962C8B-B14F-4D97-AF65-F5344CB8AC3E}">
        <p14:creationId xmlns:p14="http://schemas.microsoft.com/office/powerpoint/2010/main" val="37585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228600" y="152400"/>
            <a:ext cx="8610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rPr>
              <a:t>→ A Living hope comes by the resurrection of Christ</a:t>
            </a:r>
          </a:p>
          <a:p>
            <a:pPr algn="l"/>
            <a:r>
              <a:rPr lang="en-US" b="1" dirty="0">
                <a:ln w="3175">
                  <a:solidFill>
                    <a:srgbClr val="FF0000"/>
                  </a:solidFill>
                </a:ln>
                <a:solidFill>
                  <a:srgbClr val="FFFF00"/>
                </a:solidFill>
                <a:effectLst>
                  <a:glow rad="88900">
                    <a:schemeClr val="tx1">
                      <a:alpha val="80000"/>
                    </a:schemeClr>
                  </a:glow>
                </a:effectLst>
              </a:rPr>
              <a:t>→ Our hope anchors to God’s promise of eternal life</a:t>
            </a:r>
          </a:p>
          <a:p>
            <a:pPr algn="l"/>
            <a:r>
              <a:rPr lang="en-US" b="1" dirty="0">
                <a:ln w="3175">
                  <a:solidFill>
                    <a:srgbClr val="FF0000"/>
                  </a:solidFill>
                </a:ln>
                <a:solidFill>
                  <a:srgbClr val="FFFF00"/>
                </a:solidFill>
                <a:effectLst>
                  <a:glow rad="88900">
                    <a:schemeClr val="tx1">
                      <a:alpha val="80000"/>
                    </a:schemeClr>
                  </a:glow>
                </a:effectLst>
              </a:rPr>
              <a:t>→ Hope looks for the appearing of our God &amp; Savior</a:t>
            </a:r>
          </a:p>
          <a:p>
            <a:pPr algn="l"/>
            <a:r>
              <a:rPr lang="en-US" b="1" dirty="0">
                <a:ln w="3175">
                  <a:solidFill>
                    <a:srgbClr val="FF0000"/>
                  </a:solidFill>
                </a:ln>
                <a:solidFill>
                  <a:srgbClr val="FFFF00"/>
                </a:solidFill>
                <a:effectLst>
                  <a:glow rad="88900">
                    <a:schemeClr val="tx1">
                      <a:alpha val="80000"/>
                    </a:schemeClr>
                  </a:glow>
                </a:effectLst>
              </a:rPr>
              <a:t>→ Hope is a rejoicing of the soul in the glory of God</a:t>
            </a:r>
          </a:p>
          <a:p>
            <a:pPr algn="l"/>
            <a:r>
              <a:rPr lang="en-US" b="1" dirty="0">
                <a:ln w="3175">
                  <a:solidFill>
                    <a:srgbClr val="FF0000"/>
                  </a:solidFill>
                </a:ln>
                <a:solidFill>
                  <a:srgbClr val="FFFF00"/>
                </a:solidFill>
                <a:effectLst>
                  <a:glow rad="88900">
                    <a:schemeClr val="tx1">
                      <a:alpha val="80000"/>
                    </a:schemeClr>
                  </a:glow>
                </a:effectLst>
              </a:rPr>
              <a:t>→ Christ appeared so our faith and hope are in God</a:t>
            </a:r>
          </a:p>
          <a:p>
            <a:pPr algn="l"/>
            <a:r>
              <a:rPr lang="en-US" b="1" dirty="0">
                <a:ln w="3175">
                  <a:solidFill>
                    <a:srgbClr val="FF0000"/>
                  </a:solidFill>
                </a:ln>
                <a:solidFill>
                  <a:srgbClr val="FFFF00"/>
                </a:solidFill>
                <a:effectLst>
                  <a:glow rad="88900">
                    <a:schemeClr val="tx1">
                      <a:alpha val="80000"/>
                    </a:schemeClr>
                  </a:glow>
                </a:effectLst>
              </a:rPr>
              <a:t>→ Hope is an art of endurance to inherit the promise</a:t>
            </a:r>
          </a:p>
          <a:p>
            <a:pPr algn="l"/>
            <a:r>
              <a:rPr lang="en-US" b="1" dirty="0">
                <a:ln w="3175">
                  <a:solidFill>
                    <a:srgbClr val="FF0000"/>
                  </a:solidFill>
                </a:ln>
                <a:solidFill>
                  <a:srgbClr val="FFFF00"/>
                </a:solidFill>
                <a:effectLst>
                  <a:glow rad="88900">
                    <a:schemeClr val="tx1">
                      <a:alpha val="80000"/>
                    </a:schemeClr>
                  </a:glow>
                </a:effectLst>
              </a:rPr>
              <a:t>→ God is our hope and Hope is of heaven</a:t>
            </a:r>
          </a:p>
          <a:p>
            <a:pPr algn="l"/>
            <a:r>
              <a:rPr lang="en-US" b="1" dirty="0">
                <a:ln w="3175">
                  <a:solidFill>
                    <a:srgbClr val="FF0000"/>
                  </a:solidFill>
                </a:ln>
                <a:solidFill>
                  <a:srgbClr val="FFFF00"/>
                </a:solidFill>
                <a:effectLst>
                  <a:glow rad="88900">
                    <a:schemeClr val="tx1">
                      <a:alpha val="80000"/>
                    </a:schemeClr>
                  </a:glow>
                </a:effectLst>
              </a:rPr>
              <a:t>→ Our hope should rest in the grace to come</a:t>
            </a:r>
          </a:p>
          <a:p>
            <a:pPr algn="l"/>
            <a:r>
              <a:rPr lang="en-US" b="1" dirty="0">
                <a:ln w="3175">
                  <a:solidFill>
                    <a:srgbClr val="FF0000"/>
                  </a:solidFill>
                </a:ln>
                <a:solidFill>
                  <a:srgbClr val="FFFF00"/>
                </a:solidFill>
                <a:effectLst>
                  <a:glow rad="88900">
                    <a:schemeClr val="tx1">
                      <a:alpha val="80000"/>
                    </a:schemeClr>
                  </a:glow>
                </a:effectLst>
              </a:rPr>
              <a:t>→ Hope includes a unwavering confession that He is</a:t>
            </a:r>
          </a:p>
          <a:p>
            <a:pPr algn="l"/>
            <a:r>
              <a:rPr lang="en-US" b="1" dirty="0">
                <a:ln w="3175">
                  <a:solidFill>
                    <a:srgbClr val="FF0000"/>
                  </a:solidFill>
                </a:ln>
                <a:solidFill>
                  <a:srgbClr val="FFFF00"/>
                </a:solidFill>
                <a:effectLst>
                  <a:glow rad="88900">
                    <a:schemeClr val="tx1">
                      <a:alpha val="80000"/>
                    </a:schemeClr>
                  </a:glow>
                </a:effectLst>
              </a:rPr>
              <a:t>→ God hopes for our return thru His workings</a:t>
            </a:r>
          </a:p>
          <a:p>
            <a:pPr algn="l"/>
            <a:r>
              <a:rPr lang="en-US" b="1" dirty="0">
                <a:ln w="3175">
                  <a:solidFill>
                    <a:srgbClr val="FF0000"/>
                  </a:solidFill>
                </a:ln>
                <a:solidFill>
                  <a:srgbClr val="FFFF00"/>
                </a:solidFill>
                <a:effectLst>
                  <a:glow rad="88900">
                    <a:schemeClr val="tx1">
                      <a:alpha val="80000"/>
                    </a:schemeClr>
                  </a:glow>
                </a:effectLst>
              </a:rPr>
              <a:t>→ There is one hope in Him which we are all called</a:t>
            </a:r>
          </a:p>
          <a:p>
            <a:pPr algn="l"/>
            <a:r>
              <a:rPr lang="en-US" b="1" dirty="0">
                <a:ln w="3175">
                  <a:solidFill>
                    <a:srgbClr val="FF0000"/>
                  </a:solidFill>
                </a:ln>
                <a:solidFill>
                  <a:srgbClr val="FFFF00"/>
                </a:solidFill>
                <a:effectLst>
                  <a:glow rad="88900">
                    <a:schemeClr val="tx1">
                      <a:alpha val="80000"/>
                    </a:schemeClr>
                  </a:glow>
                </a:effectLst>
              </a:rPr>
              <a:t>→ Hope includes hope for all those hopeful in Him </a:t>
            </a:r>
          </a:p>
          <a:p>
            <a:pPr algn="l"/>
            <a:r>
              <a:rPr lang="en-US" b="1" dirty="0">
                <a:ln w="3175">
                  <a:solidFill>
                    <a:srgbClr val="FF0000"/>
                  </a:solidFill>
                </a:ln>
                <a:solidFill>
                  <a:srgbClr val="FFFF00"/>
                </a:solidFill>
                <a:effectLst>
                  <a:glow rad="88900">
                    <a:schemeClr val="tx1">
                      <a:alpha val="80000"/>
                    </a:schemeClr>
                  </a:glow>
                </a:effectLst>
              </a:rPr>
              <a:t>→ Hope in Him purifies the soul</a:t>
            </a:r>
          </a:p>
        </p:txBody>
      </p:sp>
      <p:sp>
        <p:nvSpPr>
          <p:cNvPr id="5" name="Rectangle 4"/>
          <p:cNvSpPr>
            <a:spLocks noChangeArrowheads="1"/>
          </p:cNvSpPr>
          <p:nvPr/>
        </p:nvSpPr>
        <p:spPr bwMode="auto">
          <a:xfrm rot="20981140">
            <a:off x="1030513" y="741144"/>
            <a:ext cx="7058203" cy="533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500" b="1" spc="50" dirty="0">
                <a:ln w="11430">
                  <a:solidFill>
                    <a:sysClr val="windowText" lastClr="00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rgbClr val="C00000">
                      <a:alpha val="85000"/>
                    </a:srgbClr>
                  </a:glow>
                  <a:outerShdw blurRad="76200" dist="50800" dir="5400000" algn="tl" rotWithShape="0">
                    <a:srgbClr val="000000">
                      <a:alpha val="65000"/>
                    </a:srgbClr>
                  </a:outerShdw>
                </a:effectLst>
                <a:latin typeface="Calibri" panose="020F0502020204030204" pitchFamily="34" charset="0"/>
              </a:rPr>
              <a:t>Hope is Treasure </a:t>
            </a:r>
            <a:r>
              <a:rPr lang="en-US" sz="12500" b="1" spc="50" dirty="0">
                <a:ln w="11430">
                  <a:solidFill>
                    <a:sysClr val="windowText" lastClr="00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C00000">
                      <a:alpha val="85000"/>
                    </a:srgbClr>
                  </a:glow>
                  <a:outerShdw blurRad="76200" dist="50800" dir="5400000" algn="tl" rotWithShape="0">
                    <a:srgbClr val="000000">
                      <a:alpha val="65000"/>
                    </a:srgbClr>
                  </a:outerShdw>
                </a:effectLst>
                <a:latin typeface="Calibri" panose="020F0502020204030204" pitchFamily="34" charset="0"/>
              </a:rPr>
              <a:t>Ahead</a:t>
            </a:r>
          </a:p>
        </p:txBody>
      </p:sp>
    </p:spTree>
    <p:extLst>
      <p:ext uri="{BB962C8B-B14F-4D97-AF65-F5344CB8AC3E}">
        <p14:creationId xmlns:p14="http://schemas.microsoft.com/office/powerpoint/2010/main" val="417291250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600">
                                          <p:stCondLst>
                                            <p:cond delay="0"/>
                                          </p:stCondLst>
                                        </p:cTn>
                                        <p:tgtEl>
                                          <p:spTgt spid="5"/>
                                        </p:tgtEl>
                                      </p:cBhvr>
                                    </p:animEffect>
                                    <p:anim to="" calcmode="lin" valueType="num">
                                      <p:cBhvr>
                                        <p:cTn id="97"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6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72222E-6 3.7037E-6 L -0.05416 0.21944 " pathEditMode="relative" rAng="0" ptsTypes="AA">
                                      <p:cBhvr>
                                        <p:cTn id="189" dur="1750" fill="hold"/>
                                        <p:tgtEl>
                                          <p:spTgt spid="4">
                                            <p:txEl>
                                              <p:pRg st="0" end="0"/>
                                            </p:txEl>
                                          </p:spTgt>
                                        </p:tgtEl>
                                        <p:attrNameLst>
                                          <p:attrName>ppt_x</p:attrName>
                                          <p:attrName>ppt_y</p:attrName>
                                        </p:attrNameLst>
                                      </p:cBhvr>
                                      <p:rCtr x="-2708" y="10972"/>
                                    </p:animMotion>
                                  </p:childTnLst>
                                </p:cTn>
                              </p:par>
                              <p:par>
                                <p:cTn id="190" presetID="0" presetClass="path" presetSubtype="0" accel="50000" decel="50000" fill="hold" nodeType="withEffect">
                                  <p:stCondLst>
                                    <p:cond delay="0"/>
                                  </p:stCondLst>
                                  <p:childTnLst>
                                    <p:animMotion origin="layout" path="M 4.72222E-6 -2.96296E-6 L -0.0566 0.1551 " pathEditMode="relative" rAng="0" ptsTypes="AA">
                                      <p:cBhvr>
                                        <p:cTn id="191" dur="1750" fill="hold"/>
                                        <p:tgtEl>
                                          <p:spTgt spid="4">
                                            <p:txEl>
                                              <p:pRg st="1" end="1"/>
                                            </p:txEl>
                                          </p:spTgt>
                                        </p:tgtEl>
                                        <p:attrNameLst>
                                          <p:attrName>ppt_x</p:attrName>
                                          <p:attrName>ppt_y</p:attrName>
                                        </p:attrNameLst>
                                      </p:cBhvr>
                                      <p:rCtr x="-2830" y="7755"/>
                                    </p:animMotion>
                                  </p:childTnLst>
                                </p:cTn>
                              </p:par>
                              <p:par>
                                <p:cTn id="192" presetID="0" presetClass="path" presetSubtype="0" accel="50000" decel="50000" fill="hold" nodeType="withEffect">
                                  <p:stCondLst>
                                    <p:cond delay="0"/>
                                  </p:stCondLst>
                                  <p:childTnLst>
                                    <p:animMotion origin="layout" path="M -2.5E-6 0.00023 L -0.05694 0.08056 " pathEditMode="relative" rAng="0" ptsTypes="AA">
                                      <p:cBhvr>
                                        <p:cTn id="193" dur="1750" fill="hold"/>
                                        <p:tgtEl>
                                          <p:spTgt spid="4">
                                            <p:txEl>
                                              <p:pRg st="2" end="2"/>
                                            </p:txEl>
                                          </p:spTgt>
                                        </p:tgtEl>
                                        <p:attrNameLst>
                                          <p:attrName>ppt_x</p:attrName>
                                          <p:attrName>ppt_y</p:attrName>
                                        </p:attrNameLst>
                                      </p:cBhvr>
                                      <p:rCtr x="-2847" y="4005"/>
                                    </p:animMotion>
                                  </p:childTnLst>
                                </p:cTn>
                              </p:par>
                              <p:par>
                                <p:cTn id="194" presetID="0" presetClass="path" presetSubtype="0" accel="50000" decel="50000" fill="hold" nodeType="withEffect">
                                  <p:stCondLst>
                                    <p:cond delay="0"/>
                                  </p:stCondLst>
                                  <p:childTnLst>
                                    <p:animMotion origin="layout" path="M 3.05556E-6 0.00023 L -0.05052 0.00556 " pathEditMode="relative" rAng="0" ptsTypes="AA">
                                      <p:cBhvr>
                                        <p:cTn id="195" dur="1750" fill="hold"/>
                                        <p:tgtEl>
                                          <p:spTgt spid="4">
                                            <p:txEl>
                                              <p:pRg st="3" end="3"/>
                                            </p:txEl>
                                          </p:spTgt>
                                        </p:tgtEl>
                                        <p:attrNameLst>
                                          <p:attrName>ppt_x</p:attrName>
                                          <p:attrName>ppt_y</p:attrName>
                                        </p:attrNameLst>
                                      </p:cBhvr>
                                      <p:rCtr x="-2535" y="255"/>
                                    </p:animMotion>
                                  </p:childTnLst>
                                </p:cTn>
                              </p:par>
                              <p:par>
                                <p:cTn id="196" presetID="0" presetClass="path" presetSubtype="0" accel="50000" decel="50000" fill="hold" nodeType="withEffect">
                                  <p:stCondLst>
                                    <p:cond delay="0"/>
                                  </p:stCondLst>
                                  <p:childTnLst>
                                    <p:animMotion origin="layout" path="M -5.55556E-7 0.00093 L -0.05156 -0.06759 " pathEditMode="relative" rAng="0" ptsTypes="AA">
                                      <p:cBhvr>
                                        <p:cTn id="197" dur="1750" fill="hold"/>
                                        <p:tgtEl>
                                          <p:spTgt spid="4">
                                            <p:txEl>
                                              <p:pRg st="4" end="4"/>
                                            </p:txEl>
                                          </p:spTgt>
                                        </p:tgtEl>
                                        <p:attrNameLst>
                                          <p:attrName>ppt_x</p:attrName>
                                          <p:attrName>ppt_y</p:attrName>
                                        </p:attrNameLst>
                                      </p:cBhvr>
                                      <p:rCtr x="-2587" y="-3426"/>
                                    </p:animMotion>
                                  </p:childTnLst>
                                </p:cTn>
                              </p:par>
                              <p:par>
                                <p:cTn id="198" presetID="0" presetClass="path" presetSubtype="0" accel="50000" decel="50000" fill="hold" nodeType="withEffect">
                                  <p:stCondLst>
                                    <p:cond delay="0"/>
                                  </p:stCondLst>
                                  <p:childTnLst>
                                    <p:animMotion origin="layout" path="M -3.33333E-6 0.00069 L -0.06336 -0.13981 " pathEditMode="relative" rAng="0" ptsTypes="AA">
                                      <p:cBhvr>
                                        <p:cTn id="199" dur="1750" fill="hold"/>
                                        <p:tgtEl>
                                          <p:spTgt spid="4">
                                            <p:txEl>
                                              <p:pRg st="5" end="5"/>
                                            </p:txEl>
                                          </p:spTgt>
                                        </p:tgtEl>
                                        <p:attrNameLst>
                                          <p:attrName>ppt_x</p:attrName>
                                          <p:attrName>ppt_y</p:attrName>
                                        </p:attrNameLst>
                                      </p:cBhvr>
                                      <p:rCtr x="-3177" y="-7037"/>
                                    </p:animMotion>
                                  </p:childTnLst>
                                </p:cTn>
                              </p:par>
                              <p:par>
                                <p:cTn id="200" presetID="0" presetClass="path" presetSubtype="0" accel="50000" decel="50000" fill="hold" nodeType="withEffect">
                                  <p:stCondLst>
                                    <p:cond delay="0"/>
                                  </p:stCondLst>
                                  <p:childTnLst>
                                    <p:animMotion origin="layout" path="M -1.38889E-6 0.00046 L 0.03577 -0.21482 " pathEditMode="relative" rAng="0" ptsTypes="AA">
                                      <p:cBhvr>
                                        <p:cTn id="201" dur="1750" fill="hold"/>
                                        <p:tgtEl>
                                          <p:spTgt spid="4">
                                            <p:txEl>
                                              <p:pRg st="6" end="6"/>
                                            </p:txEl>
                                          </p:spTgt>
                                        </p:tgtEl>
                                        <p:attrNameLst>
                                          <p:attrName>ppt_x</p:attrName>
                                          <p:attrName>ppt_y</p:attrName>
                                        </p:attrNameLst>
                                      </p:cBhvr>
                                      <p:rCtr x="1788" y="-10764"/>
                                    </p:animMotion>
                                  </p:childTnLst>
                                </p:cTn>
                              </p:par>
                              <p:par>
                                <p:cTn id="202" presetID="0" presetClass="path" presetSubtype="0" accel="50000" decel="50000" fill="hold" nodeType="withEffect">
                                  <p:stCondLst>
                                    <p:cond delay="0"/>
                                  </p:stCondLst>
                                  <p:childTnLst>
                                    <p:animMotion origin="layout" path="M -8.33333E-7 0.00046 L 0.00747 -0.28773 " pathEditMode="relative" rAng="0" ptsTypes="AA">
                                      <p:cBhvr>
                                        <p:cTn id="203" dur="1750" fill="hold"/>
                                        <p:tgtEl>
                                          <p:spTgt spid="4">
                                            <p:txEl>
                                              <p:pRg st="7" end="7"/>
                                            </p:txEl>
                                          </p:spTgt>
                                        </p:tgtEl>
                                        <p:attrNameLst>
                                          <p:attrName>ppt_x</p:attrName>
                                          <p:attrName>ppt_y</p:attrName>
                                        </p:attrNameLst>
                                      </p:cBhvr>
                                      <p:rCtr x="365" y="-14421"/>
                                    </p:animMotion>
                                  </p:childTnLst>
                                </p:cTn>
                              </p:par>
                              <p:par>
                                <p:cTn id="204" presetID="0" presetClass="path" presetSubtype="0" accel="50000" decel="50000" fill="hold" nodeType="withEffect">
                                  <p:stCondLst>
                                    <p:cond delay="0"/>
                                  </p:stCondLst>
                                  <p:childTnLst>
                                    <p:animMotion origin="layout" path="M 2.77778E-7 0.00069 L -0.05729 -0.35995 " pathEditMode="relative" rAng="0" ptsTypes="AA">
                                      <p:cBhvr>
                                        <p:cTn id="205" dur="1750" fill="hold"/>
                                        <p:tgtEl>
                                          <p:spTgt spid="4">
                                            <p:txEl>
                                              <p:pRg st="8" end="8"/>
                                            </p:txEl>
                                          </p:spTgt>
                                        </p:tgtEl>
                                        <p:attrNameLst>
                                          <p:attrName>ppt_x</p:attrName>
                                          <p:attrName>ppt_y</p:attrName>
                                        </p:attrNameLst>
                                      </p:cBhvr>
                                      <p:rCtr x="-2865" y="-18032"/>
                                    </p:animMotion>
                                  </p:childTnLst>
                                </p:cTn>
                              </p:par>
                              <p:par>
                                <p:cTn id="206" presetID="0" presetClass="path" presetSubtype="0" accel="50000" decel="50000" fill="hold" nodeType="withEffect">
                                  <p:stCondLst>
                                    <p:cond delay="0"/>
                                  </p:stCondLst>
                                  <p:childTnLst>
                                    <p:animMotion origin="layout" path="M -3.05556E-6 0.00023 L -0.00225 -0.43478 " pathEditMode="relative" rAng="0" ptsTypes="AA">
                                      <p:cBhvr>
                                        <p:cTn id="207" dur="1750" fill="hold"/>
                                        <p:tgtEl>
                                          <p:spTgt spid="4">
                                            <p:txEl>
                                              <p:pRg st="9" end="9"/>
                                            </p:txEl>
                                          </p:spTgt>
                                        </p:tgtEl>
                                        <p:attrNameLst>
                                          <p:attrName>ppt_x</p:attrName>
                                          <p:attrName>ppt_y</p:attrName>
                                        </p:attrNameLst>
                                      </p:cBhvr>
                                      <p:rCtr x="-122" y="-21762"/>
                                    </p:animMotion>
                                  </p:childTnLst>
                                </p:cTn>
                              </p:par>
                              <p:par>
                                <p:cTn id="208" presetID="0" presetClass="path" presetSubtype="0" accel="50000" decel="50000" fill="hold" nodeType="withEffect">
                                  <p:stCondLst>
                                    <p:cond delay="0"/>
                                  </p:stCondLst>
                                  <p:childTnLst>
                                    <p:animMotion origin="layout" path="M -2.22222E-6 0.00023 L -0.04635 -0.50811 " pathEditMode="relative" rAng="0" ptsTypes="AA">
                                      <p:cBhvr>
                                        <p:cTn id="209" dur="1750" fill="hold"/>
                                        <p:tgtEl>
                                          <p:spTgt spid="4">
                                            <p:txEl>
                                              <p:pRg st="10" end="10"/>
                                            </p:txEl>
                                          </p:spTgt>
                                        </p:tgtEl>
                                        <p:attrNameLst>
                                          <p:attrName>ppt_x</p:attrName>
                                          <p:attrName>ppt_y</p:attrName>
                                        </p:attrNameLst>
                                      </p:cBhvr>
                                      <p:rCtr x="-2326" y="-25417"/>
                                    </p:animMotion>
                                  </p:childTnLst>
                                </p:cTn>
                              </p:par>
                              <p:par>
                                <p:cTn id="210" presetID="0" presetClass="path" presetSubtype="0" accel="50000" decel="50000" fill="hold" nodeType="withEffect">
                                  <p:stCondLst>
                                    <p:cond delay="0"/>
                                  </p:stCondLst>
                                  <p:childTnLst>
                                    <p:animMotion origin="layout" path="M -3.05556E-6 0.00069 L -0.04652 -0.58056 " pathEditMode="relative" rAng="0" ptsTypes="AA">
                                      <p:cBhvr>
                                        <p:cTn id="211" dur="1750" fill="hold"/>
                                        <p:tgtEl>
                                          <p:spTgt spid="4">
                                            <p:txEl>
                                              <p:pRg st="11" end="11"/>
                                            </p:txEl>
                                          </p:spTgt>
                                        </p:tgtEl>
                                        <p:attrNameLst>
                                          <p:attrName>ppt_x</p:attrName>
                                          <p:attrName>ppt_y</p:attrName>
                                        </p:attrNameLst>
                                      </p:cBhvr>
                                      <p:rCtr x="-2326" y="-29074"/>
                                    </p:animMotion>
                                  </p:childTnLst>
                                </p:cTn>
                              </p:par>
                              <p:par>
                                <p:cTn id="212" presetID="0" presetClass="path" presetSubtype="0" accel="50000" decel="50000" fill="hold" nodeType="withEffect">
                                  <p:stCondLst>
                                    <p:cond delay="0"/>
                                  </p:stCondLst>
                                  <p:childTnLst>
                                    <p:animMotion origin="layout" path="M 2.77778E-7 0.00069 L 0.11806 -0.6544 " pathEditMode="relative" rAng="0" ptsTypes="AA">
                                      <p:cBhvr>
                                        <p:cTn id="213" dur="1750" fill="hold"/>
                                        <p:tgtEl>
                                          <p:spTgt spid="4">
                                            <p:txEl>
                                              <p:pRg st="12" end="12"/>
                                            </p:txEl>
                                          </p:spTgt>
                                        </p:tgtEl>
                                        <p:attrNameLst>
                                          <p:attrName>ppt_x</p:attrName>
                                          <p:attrName>ppt_y</p:attrName>
                                        </p:attrNameLst>
                                      </p:cBhvr>
                                      <p:rCtr x="5903" y="-3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9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250B2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514600"/>
            <a:ext cx="3810000" cy="1828800"/>
          </a:xfrm>
          <a:prstGeom prst="rect">
            <a:avLst/>
          </a:prstGeom>
        </p:spPr>
      </p:pic>
    </p:spTree>
    <p:extLst>
      <p:ext uri="{BB962C8B-B14F-4D97-AF65-F5344CB8AC3E}">
        <p14:creationId xmlns:p14="http://schemas.microsoft.com/office/powerpoint/2010/main" val="160063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http://LoveFromGod.com/hope.htm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3603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withEffect">
                                  <p:stCondLst>
                                    <p:cond delay="0"/>
                                  </p:stCondLst>
                                  <p:childTnLst>
                                    <p:anim calcmode="lin" valueType="num">
                                      <p:cBhvr additive="base">
                                        <p:cTn id="6" dur="2250"/>
                                        <p:tgtEl>
                                          <p:spTgt spid="3"/>
                                        </p:tgtEl>
                                        <p:attrNameLst>
                                          <p:attrName>ppt_x</p:attrName>
                                        </p:attrNameLst>
                                      </p:cBhvr>
                                      <p:tavLst>
                                        <p:tav tm="0">
                                          <p:val>
                                            <p:strVal val="ppt_x"/>
                                          </p:val>
                                        </p:tav>
                                        <p:tav tm="100000">
                                          <p:val>
                                            <p:strVal val="ppt_x"/>
                                          </p:val>
                                        </p:tav>
                                      </p:tavLst>
                                    </p:anim>
                                    <p:anim calcmode="lin" valueType="num">
                                      <p:cBhvr additive="base">
                                        <p:cTn id="7" dur="2250"/>
                                        <p:tgtEl>
                                          <p:spTgt spid="3"/>
                                        </p:tgtEl>
                                        <p:attrNameLst>
                                          <p:attrName>ppt_y</p:attrName>
                                        </p:attrNameLst>
                                      </p:cBhvr>
                                      <p:tavLst>
                                        <p:tav tm="0">
                                          <p:val>
                                            <p:strVal val="ppt_y"/>
                                          </p:val>
                                        </p:tav>
                                        <p:tav tm="100000">
                                          <p:val>
                                            <p:strVal val="0-ppt_h/2"/>
                                          </p:val>
                                        </p:tav>
                                      </p:tavLst>
                                    </p:anim>
                                    <p:set>
                                      <p:cBhvr>
                                        <p:cTn id="8" dur="1" fill="hold">
                                          <p:stCondLst>
                                            <p:cond delay="2249"/>
                                          </p:stCondLst>
                                        </p:cTn>
                                        <p:tgtEl>
                                          <p:spTgt spid="3"/>
                                        </p:tgtEl>
                                        <p:attrNameLst>
                                          <p:attrName>style.visibility</p:attrName>
                                        </p:attrNameLst>
                                      </p:cBhvr>
                                      <p:to>
                                        <p:strVal val="hidden"/>
                                      </p:to>
                                    </p:set>
                                  </p:childTnLst>
                                </p:cTn>
                              </p:par>
                              <p:par>
                                <p:cTn id="9" presetID="45" presetClass="entr" presetSubtype="0" fill="hold" grpId="0" nodeType="with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0"/>
            <a:ext cx="9132425" cy="6853930"/>
          </a:xfrm>
          <a:prstGeom prst="rect">
            <a:avLst/>
          </a:prstGeom>
        </p:spPr>
      </p:pic>
      <p:sp>
        <p:nvSpPr>
          <p:cNvPr id="6" name="Title 1"/>
          <p:cNvSpPr txBox="1">
            <a:spLocks/>
          </p:cNvSpPr>
          <p:nvPr/>
        </p:nvSpPr>
        <p:spPr>
          <a:xfrm>
            <a:off x="6019800" y="4278630"/>
            <a:ext cx="2743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6350" cmpd="sng">
                  <a:solidFill>
                    <a:schemeClr val="bg1"/>
                  </a:solidFill>
                  <a:prstDash val="solid"/>
                </a:ln>
                <a:solidFill>
                  <a:srgbClr val="FF0000"/>
                </a:solidFill>
                <a:effectLst>
                  <a:outerShdw blurRad="63500" dir="3600000" algn="tl" rotWithShape="0">
                    <a:srgbClr val="000000">
                      <a:alpha val="70000"/>
                    </a:srgbClr>
                  </a:outerShdw>
                </a:effectLst>
              </a:rPr>
              <a:t>in hope</a:t>
            </a:r>
          </a:p>
        </p:txBody>
      </p:sp>
      <p:sp>
        <p:nvSpPr>
          <p:cNvPr id="7" name="Title 1"/>
          <p:cNvSpPr txBox="1">
            <a:spLocks/>
          </p:cNvSpPr>
          <p:nvPr/>
        </p:nvSpPr>
        <p:spPr>
          <a:xfrm>
            <a:off x="304800" y="2297430"/>
            <a:ext cx="7467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0000"/>
                  </a:solidFill>
                  <a:prstDash val="solid"/>
                </a:ln>
                <a:solidFill>
                  <a:srgbClr val="FFC000"/>
                </a:solidFill>
                <a:effectLst>
                  <a:outerShdw blurRad="63500" dir="3600000" algn="tl" rotWithShape="0">
                    <a:srgbClr val="000000">
                      <a:alpha val="70000"/>
                    </a:srgbClr>
                  </a:outerShdw>
                </a:effectLst>
              </a:rPr>
              <a:t>revealing of the sons of God</a:t>
            </a:r>
          </a:p>
        </p:txBody>
      </p:sp>
      <p:sp>
        <p:nvSpPr>
          <p:cNvPr id="2" name="Title 1"/>
          <p:cNvSpPr>
            <a:spLocks noGrp="1"/>
          </p:cNvSpPr>
          <p:nvPr>
            <p:ph type="title"/>
          </p:nvPr>
        </p:nvSpPr>
        <p:spPr>
          <a:xfrm>
            <a:off x="381000" y="914400"/>
            <a:ext cx="8382000" cy="5105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For the earnest expectation of  the creation eagerly waits for the revealing of the sons of God. For the creation was subjected to futility, not willingly, but because of Him who subjected it in hope;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8:19-20 </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10" name="Title 1"/>
          <p:cNvSpPr txBox="1">
            <a:spLocks/>
          </p:cNvSpPr>
          <p:nvPr/>
        </p:nvSpPr>
        <p:spPr>
          <a:xfrm>
            <a:off x="381000" y="914400"/>
            <a:ext cx="8382000" cy="5101167"/>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76200" dist="50800" dir="5400000" algn="tl" rotWithShape="0">
                    <a:srgbClr val="000000">
                      <a:alpha val="65000"/>
                    </a:srgbClr>
                  </a:outerShdw>
                </a:effectLst>
              </a:rPr>
              <a:t>For the earnest expectation of  the creation eagerly waits for the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revealing of the sons of God</a:t>
            </a:r>
            <a:r>
              <a:rPr lang="en-US" b="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76200" dist="50800" dir="5400000" algn="tl" rotWithShape="0">
                    <a:srgbClr val="000000">
                      <a:alpha val="65000"/>
                    </a:srgbClr>
                  </a:outerShdw>
                </a:effectLst>
              </a:rPr>
              <a:t>. For the creation was subjected to futility, not willingly, but because of Him who subjected it in hope; </a:t>
            </a:r>
            <a:r>
              <a:rPr lang="en-US" sz="3200" b="1" i="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76200" dist="50800" dir="5400000" algn="tl" rotWithShape="0">
                    <a:srgbClr val="000000">
                      <a:alpha val="65000"/>
                    </a:srgbClr>
                  </a:outerShdw>
                </a:effectLst>
              </a:rPr>
              <a:t>— Romans 8:19-20 </a:t>
            </a:r>
            <a:r>
              <a:rPr lang="en-US" b="1" i="1" spc="50" dirty="0">
                <a:ln w="11430"/>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101600">
                    <a:schemeClr val="tx1"/>
                  </a:glow>
                  <a:outerShdw blurRad="76200" dist="50800" dir="5400000" algn="tl" rotWithShape="0">
                    <a:srgbClr val="000000">
                      <a:alpha val="65000"/>
                    </a:srgbClr>
                  </a:outerShdw>
                </a:effectLst>
              </a:rPr>
              <a:t> </a:t>
            </a:r>
          </a:p>
        </p:txBody>
      </p:sp>
      <p:sp>
        <p:nvSpPr>
          <p:cNvPr id="4" name="Title 1"/>
          <p:cNvSpPr txBox="1">
            <a:spLocks/>
          </p:cNvSpPr>
          <p:nvPr/>
        </p:nvSpPr>
        <p:spPr>
          <a:xfrm>
            <a:off x="1131983" y="2895600"/>
            <a:ext cx="34163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50800">
                    <a:schemeClr val="bg2"/>
                  </a:glow>
                  <a:outerShdw blurRad="50800" algn="tl" rotWithShape="0">
                    <a:srgbClr val="000000"/>
                  </a:outerShdw>
                </a:effectLst>
              </a:rPr>
              <a:t>  </a:t>
            </a:r>
            <a:r>
              <a:rPr lang="en-US"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2"/>
                  </a:glow>
                  <a:outerShdw blurRad="76200" dist="50800" dir="5400000" algn="tl" rotWithShape="0">
                    <a:srgbClr val="000000">
                      <a:alpha val="65000"/>
                    </a:srgbClr>
                  </a:outerShdw>
                </a:effectLst>
                <a:latin typeface="Calibri" panose="020F0502020204030204" pitchFamily="34" charset="0"/>
                <a:ea typeface="+mn-ea"/>
                <a:cs typeface="+mn-cs"/>
              </a:rPr>
              <a:t>creation</a:t>
            </a:r>
          </a:p>
        </p:txBody>
      </p:sp>
      <p:sp>
        <p:nvSpPr>
          <p:cNvPr id="8" name="Title 1"/>
          <p:cNvSpPr txBox="1">
            <a:spLocks/>
          </p:cNvSpPr>
          <p:nvPr/>
        </p:nvSpPr>
        <p:spPr>
          <a:xfrm>
            <a:off x="762000" y="1524000"/>
            <a:ext cx="323003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88900">
                    <a:schemeClr val="tx1"/>
                  </a:glow>
                  <a:outerShdw blurRad="50800" algn="tl" rotWithShape="0">
                    <a:srgbClr val="000000"/>
                  </a:outerShdw>
                </a:effectLst>
              </a:rPr>
              <a:t> </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88900">
                    <a:schemeClr val="tx1"/>
                  </a:glow>
                  <a:outerShdw blurRad="50800" algn="tl" rotWithShape="0">
                    <a:srgbClr val="000000"/>
                  </a:outerShdw>
                </a:effectLst>
              </a:rPr>
              <a:t> </a:t>
            </a:r>
            <a:r>
              <a:rPr lang="en-US" sz="4600" b="1" dirty="0">
                <a:ln w="17780" cmpd="sng">
                  <a:solidFill>
                    <a:srgbClr val="FFC000"/>
                  </a:solidFill>
                  <a:prstDash val="solid"/>
                  <a:miter lim="800000"/>
                </a:ln>
                <a:solidFill>
                  <a:srgbClr val="92D050"/>
                </a:solidFill>
                <a:effectLst>
                  <a:glow rad="88900">
                    <a:schemeClr val="tx1"/>
                  </a:glow>
                  <a:outerShdw blurRad="50800" algn="tl" rotWithShape="0">
                    <a:srgbClr val="000000"/>
                  </a:outerShdw>
                </a:effectLst>
              </a:rPr>
              <a:t>creation</a:t>
            </a:r>
          </a:p>
        </p:txBody>
      </p:sp>
      <p:sp>
        <p:nvSpPr>
          <p:cNvPr id="9" name="Title 1"/>
          <p:cNvSpPr txBox="1">
            <a:spLocks/>
          </p:cNvSpPr>
          <p:nvPr/>
        </p:nvSpPr>
        <p:spPr>
          <a:xfrm>
            <a:off x="5105400" y="1524000"/>
            <a:ext cx="1828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88900">
                    <a:schemeClr val="tx1"/>
                  </a:glow>
                  <a:outerShdw blurRad="50800" algn="tl" rotWithShape="0">
                    <a:srgbClr val="000000"/>
                  </a:outerShdw>
                </a:effectLst>
              </a:rPr>
              <a:t> </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88900">
                    <a:schemeClr val="tx1"/>
                  </a:glow>
                  <a:outerShdw blurRad="50800" algn="tl" rotWithShape="0">
                    <a:srgbClr val="000000"/>
                  </a:outerShdw>
                </a:effectLst>
              </a:rPr>
              <a:t> </a:t>
            </a:r>
            <a:r>
              <a:rPr lang="en-US" sz="4600" b="1" dirty="0">
                <a:ln w="17780" cmpd="sng">
                  <a:solidFill>
                    <a:srgbClr val="FFC000"/>
                  </a:solidFill>
                  <a:prstDash val="solid"/>
                  <a:miter lim="800000"/>
                </a:ln>
                <a:solidFill>
                  <a:srgbClr val="92D050"/>
                </a:solidFill>
                <a:effectLst>
                  <a:glow rad="88900">
                    <a:schemeClr val="tx1"/>
                  </a:glow>
                  <a:outerShdw blurRad="50800" algn="tl" rotWithShape="0">
                    <a:srgbClr val="000000"/>
                  </a:outerShdw>
                </a:effectLst>
              </a:rPr>
              <a:t>waits</a:t>
            </a:r>
          </a:p>
        </p:txBody>
      </p:sp>
      <p:sp>
        <p:nvSpPr>
          <p:cNvPr id="5" name="Title 1"/>
          <p:cNvSpPr txBox="1">
            <a:spLocks/>
          </p:cNvSpPr>
          <p:nvPr/>
        </p:nvSpPr>
        <p:spPr>
          <a:xfrm>
            <a:off x="2895600" y="4267200"/>
            <a:ext cx="34290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50800">
                    <a:schemeClr val="bg2"/>
                  </a:glow>
                  <a:outerShdw blurRad="50800" algn="tl" rotWithShape="0">
                    <a:srgbClr val="000000"/>
                  </a:outerShdw>
                </a:effectLst>
              </a:rPr>
              <a:t>  </a:t>
            </a:r>
            <a:r>
              <a:rPr lang="en-US"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2"/>
                  </a:glow>
                  <a:outerShdw blurRad="76200" dist="50800" dir="5400000" algn="tl" rotWithShape="0">
                    <a:srgbClr val="000000">
                      <a:alpha val="65000"/>
                    </a:srgbClr>
                  </a:outerShdw>
                </a:effectLst>
                <a:latin typeface="Calibri" panose="020F0502020204030204" pitchFamily="34" charset="0"/>
                <a:ea typeface="+mn-ea"/>
                <a:cs typeface="+mn-cs"/>
              </a:rPr>
              <a:t>subjected</a:t>
            </a:r>
          </a:p>
        </p:txBody>
      </p:sp>
      <p:sp>
        <p:nvSpPr>
          <p:cNvPr id="11" name="Rectangle 2">
            <a:extLst>
              <a:ext uri="{FF2B5EF4-FFF2-40B4-BE49-F238E27FC236}">
                <a16:creationId xmlns:a16="http://schemas.microsoft.com/office/drawing/2014/main" id="{2658FCB2-596E-4D18-A062-27851922BC69}"/>
              </a:ext>
            </a:extLst>
          </p:cNvPr>
          <p:cNvSpPr txBox="1">
            <a:spLocks noChangeArrowheads="1"/>
          </p:cNvSpPr>
          <p:nvPr/>
        </p:nvSpPr>
        <p:spPr bwMode="auto">
          <a:xfrm>
            <a:off x="6251199" y="4427114"/>
            <a:ext cx="228320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in hope</a:t>
            </a:r>
          </a:p>
        </p:txBody>
      </p:sp>
      <p:sp>
        <p:nvSpPr>
          <p:cNvPr id="12" name="Rectangle 6">
            <a:extLst>
              <a:ext uri="{FF2B5EF4-FFF2-40B4-BE49-F238E27FC236}">
                <a16:creationId xmlns:a16="http://schemas.microsoft.com/office/drawing/2014/main" id="{DA77BA9B-D10C-4357-B462-FBB0E24CC507}"/>
              </a:ext>
            </a:extLst>
          </p:cNvPr>
          <p:cNvSpPr>
            <a:spLocks noChangeArrowheads="1"/>
          </p:cNvSpPr>
          <p:nvPr/>
        </p:nvSpPr>
        <p:spPr bwMode="auto">
          <a:xfrm>
            <a:off x="6314697" y="433740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2">
            <a:extLst>
              <a:ext uri="{FF2B5EF4-FFF2-40B4-BE49-F238E27FC236}">
                <a16:creationId xmlns:a16="http://schemas.microsoft.com/office/drawing/2014/main" id="{C8564972-1C90-4C7F-ADE4-0C72CC21B6F7}"/>
              </a:ext>
            </a:extLst>
          </p:cNvPr>
          <p:cNvSpPr txBox="1">
            <a:spLocks noChangeArrowheads="1"/>
          </p:cNvSpPr>
          <p:nvPr/>
        </p:nvSpPr>
        <p:spPr bwMode="auto">
          <a:xfrm>
            <a:off x="322288" y="2405921"/>
            <a:ext cx="7444604" cy="77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revealing of the sons of God</a:t>
            </a:r>
          </a:p>
        </p:txBody>
      </p:sp>
      <p:sp>
        <p:nvSpPr>
          <p:cNvPr id="14" name="Rectangle 2">
            <a:extLst>
              <a:ext uri="{FF2B5EF4-FFF2-40B4-BE49-F238E27FC236}">
                <a16:creationId xmlns:a16="http://schemas.microsoft.com/office/drawing/2014/main" id="{C7917CE5-DA44-4AB3-86E6-66C97B8BD1C7}"/>
              </a:ext>
            </a:extLst>
          </p:cNvPr>
          <p:cNvSpPr txBox="1">
            <a:spLocks noChangeArrowheads="1"/>
          </p:cNvSpPr>
          <p:nvPr/>
        </p:nvSpPr>
        <p:spPr bwMode="auto">
          <a:xfrm>
            <a:off x="373487" y="2382592"/>
            <a:ext cx="2851627" cy="8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revealing</a:t>
            </a: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0" presetClass="entr" presetSubtype="0" fill="hold" grpId="0" nodeType="withEffect">
                                  <p:stCondLst>
                                    <p:cond delay="40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stCondLst>
                                            <p:cond delay="0"/>
                                          </p:stCondLst>
                                        </p:cTn>
                                        <p:tgtEl>
                                          <p:spTgt spid="12"/>
                                        </p:tgtEl>
                                      </p:cBhvr>
                                    </p:animEffect>
                                    <p:anim to="" calcmode="lin" valueType="num">
                                      <p:cBhvr>
                                        <p:cTn id="3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fill="hold"/>
                                        <p:tgtEl>
                                          <p:spTgt spid="8"/>
                                        </p:tgtEl>
                                        <p:attrNameLst>
                                          <p:attrName>ppt_x</p:attrName>
                                        </p:attrNameLst>
                                      </p:cBhvr>
                                      <p:tavLst>
                                        <p:tav tm="0">
                                          <p:val>
                                            <p:strVal val="#ppt_x"/>
                                          </p:val>
                                        </p:tav>
                                        <p:tav tm="100000">
                                          <p:val>
                                            <p:strVal val="#ppt_x"/>
                                          </p:val>
                                        </p:tav>
                                      </p:tavLst>
                                    </p:anim>
                                    <p:anim calcmode="lin" valueType="num">
                                      <p:cBhvr additive="base">
                                        <p:cTn id="37" dur="75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750"/>
                            </p:stCondLst>
                            <p:childTnLst>
                              <p:par>
                                <p:cTn id="39" presetID="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par>
                                <p:cTn id="48" presetID="10" presetClass="exit" presetSubtype="0" fill="hold" grpId="1" nodeType="withEffect">
                                  <p:stCondLst>
                                    <p:cond delay="0"/>
                                  </p:stCondLst>
                                  <p:childTnLst>
                                    <p:animEffect transition="out" filter="fade">
                                      <p:cBhvr>
                                        <p:cTn id="49" dur="350"/>
                                        <p:tgtEl>
                                          <p:spTgt spid="4"/>
                                        </p:tgtEl>
                                      </p:cBhvr>
                                    </p:animEffect>
                                    <p:set>
                                      <p:cBhvr>
                                        <p:cTn id="50" dur="1" fill="hold">
                                          <p:stCondLst>
                                            <p:cond delay="34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400"/>
                                        <p:tgtEl>
                                          <p:spTgt spid="5"/>
                                        </p:tgtEl>
                                      </p:cBhvr>
                                    </p:animEffect>
                                    <p:set>
                                      <p:cBhvr>
                                        <p:cTn id="53" dur="1" fill="hold">
                                          <p:stCondLst>
                                            <p:cond delay="399"/>
                                          </p:stCondLst>
                                        </p:cTn>
                                        <p:tgtEl>
                                          <p:spTgt spid="5"/>
                                        </p:tgtEl>
                                        <p:attrNameLst>
                                          <p:attrName>style.visibility</p:attrName>
                                        </p:attrNameLst>
                                      </p:cBhvr>
                                      <p:to>
                                        <p:strVal val="hidden"/>
                                      </p:to>
                                    </p:set>
                                  </p:childTnLst>
                                </p:cTn>
                              </p:par>
                              <p:par>
                                <p:cTn id="54" presetID="22" presetClass="entr" presetSubtype="8" fill="hold" grpId="0" nodeType="withEffect">
                                  <p:stCondLst>
                                    <p:cond delay="50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1000"/>
                                        <p:tgtEl>
                                          <p:spTgt spid="7"/>
                                        </p:tgtEl>
                                      </p:cBhvr>
                                    </p:animEffect>
                                  </p:childTnLst>
                                </p:cTn>
                              </p:par>
                              <p:par>
                                <p:cTn id="57" presetID="18" presetClass="emph" presetSubtype="0" fill="hold" grpId="1" nodeType="withEffect">
                                  <p:stCondLst>
                                    <p:cond delay="500"/>
                                  </p:stCondLst>
                                  <p:childTnLst>
                                    <p:set>
                                      <p:cBhvr override="childStyle">
                                        <p:cTn id="58" dur="1000" fill="hold"/>
                                        <p:tgtEl>
                                          <p:spTgt spid="7"/>
                                        </p:tgtEl>
                                        <p:attrNameLst>
                                          <p:attrName>style.textDecorationUnderline</p:attrName>
                                        </p:attrNameLst>
                                      </p:cBhvr>
                                      <p:to>
                                        <p:strVal val="true"/>
                                      </p:to>
                                    </p:set>
                                  </p:childTnLst>
                                </p:cTn>
                              </p:par>
                              <p:par>
                                <p:cTn id="59" presetID="22" presetClass="entr" presetSubtype="8" fill="hold" grpId="0" nodeType="withEffect">
                                  <p:stCondLst>
                                    <p:cond delay="50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1000"/>
                                        <p:tgtEl>
                                          <p:spTgt spid="13"/>
                                        </p:tgtEl>
                                      </p:cBhvr>
                                    </p:animEffect>
                                  </p:childTnLst>
                                </p:cTn>
                              </p:par>
                              <p:par>
                                <p:cTn id="62" presetID="3" presetClass="emph" presetSubtype="2" fill="hold" grpId="1" nodeType="withEffect">
                                  <p:stCondLst>
                                    <p:cond delay="0"/>
                                  </p:stCondLst>
                                  <p:childTnLst>
                                    <p:animClr clrSpc="rgb" dir="cw">
                                      <p:cBhvr override="childStyle">
                                        <p:cTn id="63" dur="2000" fill="hold"/>
                                        <p:tgtEl>
                                          <p:spTgt spid="8"/>
                                        </p:tgtEl>
                                        <p:attrNameLst>
                                          <p:attrName>style.color</p:attrName>
                                        </p:attrNameLst>
                                      </p:cBhvr>
                                      <p:to>
                                        <a:schemeClr val="bg1"/>
                                      </p:to>
                                    </p:animClr>
                                  </p:childTnLst>
                                </p:cTn>
                              </p:par>
                              <p:par>
                                <p:cTn id="64" presetID="3" presetClass="emph" presetSubtype="2" fill="hold" grpId="1" nodeType="withEffect">
                                  <p:stCondLst>
                                    <p:cond delay="0"/>
                                  </p:stCondLst>
                                  <p:childTnLst>
                                    <p:animClr clrSpc="rgb" dir="cw">
                                      <p:cBhvr override="childStyle">
                                        <p:cTn id="65" dur="2000" fill="hold"/>
                                        <p:tgtEl>
                                          <p:spTgt spid="9"/>
                                        </p:tgtEl>
                                        <p:attrNameLst>
                                          <p:attrName>style.color</p:attrName>
                                        </p:attrNameLst>
                                      </p:cBhvr>
                                      <p:to>
                                        <a:schemeClr val="bg1"/>
                                      </p:to>
                                    </p:animClr>
                                  </p:childTnLst>
                                </p:cTn>
                              </p:par>
                            </p:childTnLst>
                          </p:cTn>
                        </p:par>
                      </p:childTnLst>
                    </p:cTn>
                  </p:par>
                  <p:par>
                    <p:cTn id="66" fill="hold">
                      <p:stCondLst>
                        <p:cond delay="indefinite"/>
                      </p:stCondLst>
                      <p:childTnLst>
                        <p:par>
                          <p:cTn id="67" fill="hold">
                            <p:stCondLst>
                              <p:cond delay="0"/>
                            </p:stCondLst>
                            <p:childTnLst>
                              <p:par>
                                <p:cTn id="68" presetID="21"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heel(8)">
                                      <p:cBhvr>
                                        <p:cTn id="7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2" grpId="0"/>
      <p:bldP spid="10" grpId="0"/>
      <p:bldP spid="4" grpId="0"/>
      <p:bldP spid="4" grpId="1"/>
      <p:bldP spid="8" grpId="0"/>
      <p:bldP spid="8" grpId="1"/>
      <p:bldP spid="9" grpId="0"/>
      <p:bldP spid="9" grpId="1"/>
      <p:bldP spid="5" grpId="0"/>
      <p:bldP spid="5" grpId="1"/>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0" y="0"/>
            <a:ext cx="9144000" cy="6858000"/>
          </a:xfrm>
          <a:prstGeom prst="rect">
            <a:avLst/>
          </a:prstGeom>
        </p:spPr>
      </p:pic>
      <p:sp>
        <p:nvSpPr>
          <p:cNvPr id="4" name="Title 1"/>
          <p:cNvSpPr txBox="1">
            <a:spLocks/>
          </p:cNvSpPr>
          <p:nvPr/>
        </p:nvSpPr>
        <p:spPr>
          <a:xfrm>
            <a:off x="1524000" y="1244077"/>
            <a:ext cx="4953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a:ln w="6350" cmpd="sng">
                  <a:solidFill>
                    <a:srgbClr val="FFFF00"/>
                  </a:solidFill>
                  <a:prstDash val="solid"/>
                </a:ln>
                <a:solidFill>
                  <a:srgbClr val="00FF00"/>
                </a:solidFill>
                <a:effectLst>
                  <a:outerShdw blurRad="38100" dist="38100" dir="2700000" algn="tl">
                    <a:srgbClr val="000000">
                      <a:alpha val="43137"/>
                    </a:srgbClr>
                  </a:outerShdw>
                </a:effectLst>
              </a:rPr>
              <a:t>will</a:t>
            </a:r>
            <a:r>
              <a:rPr lang="en-US" sz="4550" b="1" dirty="0">
                <a:ln w="6350" cmpd="sng">
                  <a:solidFill>
                    <a:srgbClr val="FFFF00"/>
                  </a:solidFill>
                  <a:prstDash val="solid"/>
                </a:ln>
                <a:solidFill>
                  <a:srgbClr val="00FF00"/>
                </a:solidFill>
                <a:effectLst>
                  <a:outerShdw blurRad="38100" dist="38100" dir="2700000" algn="tl" rotWithShape="0">
                    <a:srgbClr val="000000">
                      <a:alpha val="43137"/>
                    </a:srgbClr>
                  </a:outerShdw>
                </a:effectLst>
              </a:rPr>
              <a:t> be delivered</a:t>
            </a:r>
          </a:p>
        </p:txBody>
      </p:sp>
      <p:sp>
        <p:nvSpPr>
          <p:cNvPr id="2" name="Title 1"/>
          <p:cNvSpPr>
            <a:spLocks noGrp="1"/>
          </p:cNvSpPr>
          <p:nvPr>
            <p:ph type="title"/>
          </p:nvPr>
        </p:nvSpPr>
        <p:spPr>
          <a:xfrm>
            <a:off x="381000" y="609600"/>
            <a:ext cx="8382000" cy="5638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because the creation itself    also will be delivered from the bondage of corruption into the glorious liberty of the children of God. For we know that the whole creation groans and labors with birth pangs together until now.    </a:t>
            </a:r>
            <a:r>
              <a:rPr lang="en-US" sz="3200"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Romans 8:21-22 </a:t>
            </a:r>
            <a:r>
              <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p>
        </p:txBody>
      </p:sp>
      <p:sp>
        <p:nvSpPr>
          <p:cNvPr id="7" name="Title 1"/>
          <p:cNvSpPr txBox="1">
            <a:spLocks/>
          </p:cNvSpPr>
          <p:nvPr/>
        </p:nvSpPr>
        <p:spPr>
          <a:xfrm>
            <a:off x="5715000" y="1143000"/>
            <a:ext cx="167640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53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effectLst>
              </a:rPr>
              <a:t>from</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effectLst>
            </a:endParaRPr>
          </a:p>
        </p:txBody>
      </p:sp>
      <p:sp>
        <p:nvSpPr>
          <p:cNvPr id="8" name="Title 1"/>
          <p:cNvSpPr txBox="1">
            <a:spLocks/>
          </p:cNvSpPr>
          <p:nvPr/>
        </p:nvSpPr>
        <p:spPr>
          <a:xfrm>
            <a:off x="2286000" y="2514600"/>
            <a:ext cx="2156267"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46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effectLst>
              </a:rPr>
              <a:t>liberty</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effectLst>
            </a:endParaRPr>
          </a:p>
        </p:txBody>
      </p:sp>
      <p:sp>
        <p:nvSpPr>
          <p:cNvPr id="9" name="Title 1"/>
          <p:cNvSpPr txBox="1">
            <a:spLocks/>
          </p:cNvSpPr>
          <p:nvPr/>
        </p:nvSpPr>
        <p:spPr>
          <a:xfrm>
            <a:off x="522790" y="1828800"/>
            <a:ext cx="2601410" cy="11430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sz="5000" b="1" spc="50" dirty="0">
                <a:ln w="11430"/>
                <a:gradFill>
                  <a:gsLst>
                    <a:gs pos="0">
                      <a:srgbClr val="FFF200"/>
                    </a:gs>
                    <a:gs pos="45000">
                      <a:srgbClr val="FF7A00"/>
                    </a:gs>
                    <a:gs pos="70000">
                      <a:srgbClr val="FF0300"/>
                    </a:gs>
                    <a:gs pos="100000">
                      <a:srgbClr val="4D0808"/>
                    </a:gs>
                  </a:gsLst>
                  <a:lin ang="5400000" scaled="0"/>
                </a:gradFill>
                <a:effectLst>
                  <a:glow rad="101600">
                    <a:schemeClr val="tx1"/>
                  </a:glow>
                  <a:outerShdw blurRad="76200" dist="50800" dir="5400000" algn="tl" rotWithShape="0">
                    <a:srgbClr val="000000">
                      <a:alpha val="65000"/>
                    </a:srgbClr>
                  </a:outerShdw>
                </a:effectLst>
              </a:rPr>
              <a:t> </a:t>
            </a:r>
            <a:r>
              <a:rPr lang="en-US" b="1" spc="50" dirty="0">
                <a:ln w="11430"/>
                <a:gradFill>
                  <a:gsLst>
                    <a:gs pos="0">
                      <a:srgbClr val="FFF200"/>
                    </a:gs>
                    <a:gs pos="45000">
                      <a:srgbClr val="FF7A00"/>
                    </a:gs>
                    <a:gs pos="70000">
                      <a:srgbClr val="FF0300"/>
                    </a:gs>
                    <a:gs pos="100000">
                      <a:srgbClr val="4D0808"/>
                    </a:gs>
                  </a:gsLst>
                  <a:lin ang="5400000" scaled="0"/>
                </a:gradFill>
                <a:effectLst>
                  <a:glow rad="101600">
                    <a:schemeClr val="tx1"/>
                  </a:glow>
                </a:effectLst>
              </a:rPr>
              <a:t>bondage</a:t>
            </a:r>
            <a:endParaRPr lang="en-US" b="1" i="1" spc="50" dirty="0">
              <a:ln w="11430"/>
              <a:gradFill>
                <a:gsLst>
                  <a:gs pos="0">
                    <a:srgbClr val="FFF200"/>
                  </a:gs>
                  <a:gs pos="45000">
                    <a:srgbClr val="FF7A00"/>
                  </a:gs>
                  <a:gs pos="70000">
                    <a:srgbClr val="FF0300"/>
                  </a:gs>
                  <a:gs pos="100000">
                    <a:srgbClr val="4D0808"/>
                  </a:gs>
                </a:gsLst>
                <a:lin ang="5400000" scaled="0"/>
              </a:gradFill>
              <a:effectLst>
                <a:glow rad="101600">
                  <a:schemeClr val="tx1"/>
                </a:glow>
              </a:effectLst>
            </a:endParaRPr>
          </a:p>
        </p:txBody>
      </p:sp>
      <p:sp>
        <p:nvSpPr>
          <p:cNvPr id="10" name="Rectangle 2">
            <a:extLst>
              <a:ext uri="{FF2B5EF4-FFF2-40B4-BE49-F238E27FC236}">
                <a16:creationId xmlns:a16="http://schemas.microsoft.com/office/drawing/2014/main" id="{58333FFB-A889-4921-B138-5695CD23E13A}"/>
              </a:ext>
            </a:extLst>
          </p:cNvPr>
          <p:cNvSpPr txBox="1">
            <a:spLocks noChangeArrowheads="1"/>
          </p:cNvSpPr>
          <p:nvPr/>
        </p:nvSpPr>
        <p:spPr bwMode="auto">
          <a:xfrm>
            <a:off x="1812327" y="1349706"/>
            <a:ext cx="4405593" cy="78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matte">
              <a:bevelT w="38100" h="114300"/>
              <a:contourClr>
                <a:srgbClr val="F4E9E9"/>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spc="50" dirty="0">
                <a:ln w="9525">
                  <a:solidFill>
                    <a:schemeClr val="bg1"/>
                  </a:solidFill>
                </a:ln>
                <a:solidFill>
                  <a:srgbClr val="9966FF"/>
                </a:soli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will be delivered</a:t>
            </a:r>
          </a:p>
        </p:txBody>
      </p:sp>
      <p:sp>
        <p:nvSpPr>
          <p:cNvPr id="5" name="Title 1"/>
          <p:cNvSpPr txBox="1">
            <a:spLocks/>
          </p:cNvSpPr>
          <p:nvPr/>
        </p:nvSpPr>
        <p:spPr>
          <a:xfrm>
            <a:off x="228599" y="2517288"/>
            <a:ext cx="4192793" cy="11641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38100">
                    <a:schemeClr val="bg1"/>
                  </a:glow>
                  <a:outerShdw blurRad="50800" algn="tl" rotWithShape="0">
                    <a:srgbClr val="000000"/>
                  </a:outerShdw>
                </a:effectLst>
              </a:rPr>
              <a:t>  </a:t>
            </a:r>
            <a:r>
              <a:rPr lang="en-US" sz="4550" b="1" dirty="0">
                <a:ln w="17780" cmpd="sng">
                  <a:solidFill>
                    <a:srgbClr val="FFFFFF"/>
                  </a:solidFill>
                  <a:prstDash val="solid"/>
                  <a:miter lim="800000"/>
                </a:ln>
                <a:gradFill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38100">
                    <a:srgbClr val="9966FF"/>
                  </a:glow>
                  <a:outerShdw blurRad="50800" algn="tl" rotWithShape="0">
                    <a:srgbClr val="000000"/>
                  </a:outerShdw>
                </a:effectLst>
              </a:rPr>
              <a:t>glorious liberty</a:t>
            </a:r>
            <a:endParaRPr lang="en-US" sz="4550" b="1" dirty="0">
              <a:ln w="17780" cmpd="sng">
                <a:noFill/>
                <a:prstDash val="solid"/>
                <a:miter lim="800000"/>
              </a:ln>
              <a:gradFill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38100">
                  <a:srgbClr val="9966FF"/>
                </a:glow>
                <a:outerShdw blurRad="50800" algn="tl" rotWithShape="0">
                  <a:srgbClr val="000000"/>
                </a:outerShdw>
              </a:effectLst>
            </a:endParaRPr>
          </a:p>
        </p:txBody>
      </p:sp>
    </p:spTree>
    <p:extLst>
      <p:ext uri="{BB962C8B-B14F-4D97-AF65-F5344CB8AC3E}">
        <p14:creationId xmlns:p14="http://schemas.microsoft.com/office/powerpoint/2010/main" val="2228914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2"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0" presetClass="path" presetSubtype="0" accel="50000" decel="50000" fill="hold" grpId="1" nodeType="withEffect">
                                  <p:stCondLst>
                                    <p:cond delay="0"/>
                                  </p:stCondLst>
                                  <p:childTnLst>
                                    <p:animMotion origin="layout" path="M -1.94444E-6 0 C 0.02361 0.00324 0.04757 0.01134 0.06459 0.02523 C 0.0816 0.03912 0.0934 0.0581 0.10174 0.08333 C 0.11007 0.10856 0.11354 0.14722 0.11441 0.17616 C 0.11528 0.20509 0.10886 0.24028 0.10729 0.25718 " pathEditMode="relative" rAng="0" ptsTypes="aaaaa">
                                      <p:cBhvr>
                                        <p:cTn id="38" dur="2000" fill="hold"/>
                                        <p:tgtEl>
                                          <p:spTgt spid="8"/>
                                        </p:tgtEl>
                                        <p:attrNameLst>
                                          <p:attrName>ppt_x</p:attrName>
                                          <p:attrName>ppt_y</p:attrName>
                                        </p:attrNameLst>
                                      </p:cBhvr>
                                      <p:rCtr x="5764" y="12847"/>
                                    </p:animMotion>
                                  </p:childTnLst>
                                </p:cTn>
                              </p:par>
                              <p:par>
                                <p:cTn id="39" presetID="0" presetClass="path" presetSubtype="0" accel="50000" decel="50000" fill="hold" grpId="1" nodeType="withEffect">
                                  <p:stCondLst>
                                    <p:cond delay="0"/>
                                  </p:stCondLst>
                                  <p:childTnLst>
                                    <p:animMotion origin="layout" path="M 4.44444E-6 0 C -0.00035 -0.0044 -0.00053 -0.00856 -0.00122 0.01528 C -0.00191 0.03912 -0.00539 0.09421 -0.00382 0.14329 C -0.00226 0.19259 0.00069 0.26505 0.00833 0.31134 C 0.01597 0.35764 0.02673 0.3912 0.04253 0.42083 C 0.05833 0.45046 0.07986 0.47014 0.10329 0.48843 C 0.12673 0.50671 0.15399 0.5206 0.18298 0.53056 C 0.21197 0.54051 0.25781 0.54491 0.27743 0.54861 " pathEditMode="relative" rAng="0" ptsTypes="aaaaaaaa">
                                      <p:cBhvr>
                                        <p:cTn id="40" dur="2000" fill="hold"/>
                                        <p:tgtEl>
                                          <p:spTgt spid="9"/>
                                        </p:tgtEl>
                                        <p:attrNameLst>
                                          <p:attrName>ppt_x</p:attrName>
                                          <p:attrName>ppt_y</p:attrName>
                                        </p:attrNameLst>
                                      </p:cBhvr>
                                      <p:rCtr x="13594" y="26991"/>
                                    </p:animMotion>
                                  </p:childTnLst>
                                </p:cTn>
                              </p:par>
                              <p:par>
                                <p:cTn id="41" presetID="0" presetClass="path" presetSubtype="0" accel="50000" decel="50000" fill="hold" grpId="3" nodeType="withEffect">
                                  <p:stCondLst>
                                    <p:cond delay="0"/>
                                  </p:stCondLst>
                                  <p:childTnLst>
                                    <p:animMotion origin="layout" path="M 3.33333E-6 0 C 0.00399 0.02083 0.01788 0.08611 0.02378 0.12477 C 0.02968 0.16343 0.03316 0.19815 0.03524 0.23264 C 0.03732 0.26713 0.03958 0.29769 0.03646 0.33218 C 0.03333 0.36667 0.02986 0.41134 0.01632 0.44028 C 0.00277 0.46921 -0.01598 0.48889 -0.04445 0.50602 C -0.07292 0.52315 -0.12188 0.53634 -0.15486 0.54352 C -0.18785 0.55069 -0.22448 0.54861 -0.24289 0.54977 " pathEditMode="relative" rAng="0" ptsTypes="aaaaaaaa">
                                      <p:cBhvr>
                                        <p:cTn id="42" dur="2000" fill="hold"/>
                                        <p:tgtEl>
                                          <p:spTgt spid="7"/>
                                        </p:tgtEl>
                                        <p:attrNameLst>
                                          <p:attrName>ppt_x</p:attrName>
                                          <p:attrName>ppt_y</p:attrName>
                                        </p:attrNameLst>
                                      </p:cBhvr>
                                      <p:rCtr x="-10174" y="27523"/>
                                    </p:animMotion>
                                  </p:childTnLst>
                                </p:cTn>
                              </p:par>
                              <p:par>
                                <p:cTn id="43" presetID="0" presetClass="path" presetSubtype="0" accel="50000" decel="50000" fill="hold" grpId="3" nodeType="withEffect">
                                  <p:stCondLst>
                                    <p:cond delay="0"/>
                                  </p:stCondLst>
                                  <p:childTnLst>
                                    <p:animMotion origin="layout" path="M 3.33333E-6 -1.85185E-6 L 0.24583 0.07315 " pathEditMode="relative" rAng="0" ptsTypes="AA">
                                      <p:cBhvr>
                                        <p:cTn id="44" dur="1500" fill="hold"/>
                                        <p:tgtEl>
                                          <p:spTgt spid="5"/>
                                        </p:tgtEl>
                                        <p:attrNameLst>
                                          <p:attrName>ppt_x</p:attrName>
                                          <p:attrName>ppt_y</p:attrName>
                                        </p:attrNameLst>
                                      </p:cBhvr>
                                      <p:rCtr x="12292" y="3657"/>
                                    </p:animMotion>
                                  </p:childTnLst>
                                </p:cTn>
                              </p:par>
                              <p:par>
                                <p:cTn id="45" presetID="8" presetClass="emph" presetSubtype="0" fill="hold" grpId="4" nodeType="withEffect">
                                  <p:stCondLst>
                                    <p:cond delay="0"/>
                                  </p:stCondLst>
                                  <p:childTnLst>
                                    <p:animRot by="-2400000">
                                      <p:cBhvr>
                                        <p:cTn id="46" dur="1500" fill="hold"/>
                                        <p:tgtEl>
                                          <p:spTgt spid="5"/>
                                        </p:tgtEl>
                                        <p:attrNameLst>
                                          <p:attrName>r</p:attrName>
                                        </p:attrNameLst>
                                      </p:cBhvr>
                                    </p:animRot>
                                  </p:childTnLst>
                                </p:cTn>
                              </p:par>
                              <p:par>
                                <p:cTn id="47" presetID="6" presetClass="emph" presetSubtype="0" fill="hold" grpId="5" nodeType="withEffect">
                                  <p:stCondLst>
                                    <p:cond delay="0"/>
                                  </p:stCondLst>
                                  <p:childTnLst>
                                    <p:animScale>
                                      <p:cBhvr>
                                        <p:cTn id="48" dur="1500" fill="hold"/>
                                        <p:tgtEl>
                                          <p:spTgt spid="5"/>
                                        </p:tgtEl>
                                      </p:cBhvr>
                                      <p:by x="50000" y="50000"/>
                                    </p:animScale>
                                  </p:childTnLst>
                                </p:cTn>
                              </p:par>
                              <p:par>
                                <p:cTn id="49" presetID="10" presetClass="exit" presetSubtype="0" fill="hold" grpId="1" nodeType="withEffect">
                                  <p:stCondLst>
                                    <p:cond delay="0"/>
                                  </p:stCondLst>
                                  <p:childTnLst>
                                    <p:animEffect transition="out" filter="fade">
                                      <p:cBhvr>
                                        <p:cTn id="50" dur="1750"/>
                                        <p:tgtEl>
                                          <p:spTgt spid="2"/>
                                        </p:tgtEl>
                                      </p:cBhvr>
                                    </p:animEffect>
                                    <p:set>
                                      <p:cBhvr>
                                        <p:cTn id="51" dur="1" fill="hold">
                                          <p:stCondLst>
                                            <p:cond delay="1749"/>
                                          </p:stCondLst>
                                        </p:cTn>
                                        <p:tgtEl>
                                          <p:spTgt spid="2"/>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1500"/>
                                        <p:tgtEl>
                                          <p:spTgt spid="5"/>
                                        </p:tgtEl>
                                      </p:cBhvr>
                                    </p:animEffect>
                                    <p:set>
                                      <p:cBhvr>
                                        <p:cTn id="54" dur="1" fill="hold">
                                          <p:stCondLst>
                                            <p:cond delay="1499"/>
                                          </p:stCondLst>
                                        </p:cTn>
                                        <p:tgtEl>
                                          <p:spTgt spid="5"/>
                                        </p:tgtEl>
                                        <p:attrNameLst>
                                          <p:attrName>style.visibility</p:attrName>
                                        </p:attrNameLst>
                                      </p:cBhvr>
                                      <p:to>
                                        <p:strVal val="hidden"/>
                                      </p:to>
                                    </p:set>
                                  </p:childTnLst>
                                </p:cTn>
                              </p:par>
                              <p:par>
                                <p:cTn id="55" presetID="23" presetClass="exit" presetSubtype="16" fill="hold" grpId="1" nodeType="withEffect">
                                  <p:stCondLst>
                                    <p:cond delay="0"/>
                                  </p:stCondLst>
                                  <p:childTnLst>
                                    <p:anim calcmode="lin" valueType="num">
                                      <p:cBhvr>
                                        <p:cTn id="56" dur="1500"/>
                                        <p:tgtEl>
                                          <p:spTgt spid="5"/>
                                        </p:tgtEl>
                                        <p:attrNameLst>
                                          <p:attrName>ppt_w</p:attrName>
                                        </p:attrNameLst>
                                      </p:cBhvr>
                                      <p:tavLst>
                                        <p:tav tm="0">
                                          <p:val>
                                            <p:strVal val="ppt_w"/>
                                          </p:val>
                                        </p:tav>
                                        <p:tav tm="100000">
                                          <p:val>
                                            <p:strVal val="4*ppt_w"/>
                                          </p:val>
                                        </p:tav>
                                      </p:tavLst>
                                    </p:anim>
                                    <p:anim calcmode="lin" valueType="num">
                                      <p:cBhvr>
                                        <p:cTn id="57" dur="1500"/>
                                        <p:tgtEl>
                                          <p:spTgt spid="5"/>
                                        </p:tgtEl>
                                        <p:attrNameLst>
                                          <p:attrName>ppt_h</p:attrName>
                                        </p:attrNameLst>
                                      </p:cBhvr>
                                      <p:tavLst>
                                        <p:tav tm="0">
                                          <p:val>
                                            <p:strVal val="ppt_h"/>
                                          </p:val>
                                        </p:tav>
                                        <p:tav tm="100000">
                                          <p:val>
                                            <p:strVal val="4*ppt_h"/>
                                          </p:val>
                                        </p:tav>
                                      </p:tavLst>
                                    </p:anim>
                                    <p:set>
                                      <p:cBhvr>
                                        <p:cTn id="58" dur="1" fill="hold">
                                          <p:stCondLst>
                                            <p:cond delay="1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4"/>
                                        </p:tgtEl>
                                      </p:cBhvr>
                                    </p:animEffect>
                                    <p:set>
                                      <p:cBhvr>
                                        <p:cTn id="64"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7" grpId="2"/>
      <p:bldP spid="7" grpId="3"/>
      <p:bldP spid="8" grpId="0"/>
      <p:bldP spid="8" grpId="1"/>
      <p:bldP spid="9" grpId="0"/>
      <p:bldP spid="9" grpId="1"/>
      <p:bldP spid="10" grpId="0"/>
      <p:bldP spid="10" grpId="1"/>
      <p:bldP spid="5" grpId="0"/>
      <p:bldP spid="5" grpId="1"/>
      <p:bldP spid="5" grpId="2"/>
      <p:bldP spid="5" grpId="3"/>
      <p:bldP spid="5" grpId="4"/>
      <p:bldP spid="5" grpId="5"/>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12773</TotalTime>
  <Words>5915</Words>
  <Application>Microsoft Office PowerPoint</Application>
  <PresentationFormat>On-screen Show (4:3)</PresentationFormat>
  <Paragraphs>749</Paragraphs>
  <Slides>76</Slides>
  <Notes>76</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76</vt:i4>
      </vt:variant>
    </vt:vector>
  </HeadingPairs>
  <TitlesOfParts>
    <vt:vector size="81" baseType="lpstr">
      <vt:lpstr>Aharoni</vt:lpstr>
      <vt:lpstr>Arial</vt:lpstr>
      <vt:lpstr>Calibri</vt:lpstr>
      <vt:lpstr>Office Theme</vt:lpstr>
      <vt:lpstr>Default Design</vt:lpstr>
      <vt:lpstr>PowerPoint Presentation</vt:lpstr>
      <vt:lpstr>PowerPoint Presentation</vt:lpstr>
      <vt:lpstr>"God, who made the world and everything in it, since He is Lord of heaven and earth, does not dwell in temples made with hands.    Nor is He worshiped with men's hands, as though He needed anything, since He gives to all life, breath, and all things."                      — Acts 17:24-25 </vt:lpstr>
      <vt:lpstr>"And He has made from one blood every nation of men to dwell on all the face of the earth, and has determined their preappointed  times and the boundaries of their dwellings, so that they should seek the Lord, in the hope that they might grope for Him and find Him, though He is not far from each one of us;"    —  Acts 17:26-27 </vt:lpstr>
      <vt:lpstr>PowerPoint Presentation</vt:lpstr>
      <vt:lpstr> "… for in Him we live and move and have our being, as also some of your own poets have said, 'For we are also His offspring.' Therefore, since we are the offspring of God, we ought not to think that the Divine Nature is like gold or silver or stone, something shaped by art and man's devising."  — Acts 17:28-29 </vt:lpstr>
      <vt:lpstr>"Truly, these times of ignorance God overlooked, but now commands all men everywhere to repent, because He has appointed a day on which He will judge the world in righteousness by the Man whom He has ordained. He has given assurance of this to all by raising Him from the dead."          —  Acts 17:30-31 </vt:lpstr>
      <vt:lpstr>For the earnest expectation of  the creation eagerly waits for the revealing of the sons of God. For the creation was subjected to futility, not willingly, but because of Him who subjected it in hope; — Romans 8:19-20  </vt:lpstr>
      <vt:lpstr>… because the creation itself    also will be delivered from the bondage of corruption into the glorious liberty of the children of God. For we know that the whole creation groans and labors with birth pangs together until now.    — Romans 8:21-22  </vt:lpstr>
      <vt:lpstr>Not only that, but we also who have the firstfruits of the Spirit, even we ourselves groan within ourselves, eagerly waiting for    the adoption, the redemption     of our body. — Romans 8:23</vt:lpstr>
      <vt:lpstr>For we were saved in this hope, but hope that is seen is not hope; for why does one still hope for what he sees? But if we hope for what we do not see, we eagerly wait for it with perseverance.       — Romans 8: 24-25 </vt:lpstr>
      <vt:lpstr>But let us who are of the day be sober, putting on the breastplate of faith and love, and as a helmet the hope of salvation.                        — 1st Thessalonians 5:8 </vt:lpstr>
      <vt:lpstr>And not only that, but we also     glory in tribulations, knowing that tribulation produces perseverance; and perseverance, character; and character, hope. Now hope does not disappoint, because the love of God has been poured out in our hearts by the Holy Spirit who was given to us. — Romans 5:3-5 </vt:lpstr>
      <vt:lpstr>Now may the God of hope             fill you with all joy and peace in believing, that you may abound  in hope by the power of the    Holy Spirit. — Romans 15:13</vt:lpstr>
      <vt:lpstr>For whatever things were   written before were written for our learning, that we through   the patience and comfort of the Scriptures might have hope.          — Romans 15:4 </vt:lpstr>
      <vt:lpstr>For Sheol cannot thank You, Death cannot praise You; Those who go down to the pit cannot hope for Your truth. — Isaiah 38:18</vt:lpstr>
      <vt:lpstr>PowerPoint Presentation</vt:lpstr>
      <vt:lpstr>The hope of the righteous will be gladness, But the expectation of the wicked will perish.            — Proverbs 10:28  </vt:lpstr>
      <vt:lpstr>When a wicked man dies,            his expectation will perish, And the hope of the unjust perishes.  — Proverbs 11:7 </vt:lpstr>
      <vt:lpstr>But for him who is joined to        all the living there is hope,    for a living dog is better than   a dead lion. — Ecclesiastes 9:4</vt:lpstr>
      <vt:lpstr>But I will hope continually, And will praise You yet more and more. — Psalm  71:14 </vt:lpstr>
      <vt:lpstr>Uphold me according to Your word, that I may live; And do not let me be ashamed of my hope.   — Psalm 119:116 </vt:lpstr>
      <vt:lpstr>My soul faints for Your salvation, But I hope in Your word.                — Psalm 119:81 </vt:lpstr>
      <vt:lpstr>For in You, O LORD, I hope;   You will hear, O Lord my God.   — Psalm 38:15  </vt:lpstr>
      <vt:lpstr>Hope deferred makes the heart sick, But when the desire comes, it is a tree of life. — Proverbs 13:12</vt:lpstr>
      <vt:lpstr>Behold, the eye of the LORD       is on those who fear Him,          On those who hope in His mercy,   To deliver their soul from death, And to keep them alive in famine. — Psalm 33:18-19 </vt:lpstr>
      <vt:lpstr>For I know the thoughts that I think toward you, says the LORD, thoughts of peace and not of evil, to give you a future and a hope.   — Jeremiah 29:11 </vt:lpstr>
      <vt:lpstr>Be of good courage, And        He shall strengthen your heart, All you who hope in the LORD. — Psalm 31:24 </vt:lpstr>
      <vt:lpstr>"Blessed is the man who trusts in the LORD, And whose hope is the LORD. For he shall be like a tree planted by the waters, Which spreads out its roots by the river, And will not fear when heat comes; But its leaf will be green, And will not be anxious in the year of drought, Nor will cease from yielding fruit." — Jeremiah 17:7-8</vt:lpstr>
      <vt:lpstr>Happy is he who has the God of Jacob for his help, Whose hope is in the LORD his God, — Psalm  146:5</vt:lpstr>
      <vt:lpstr>"The LORD is my portion,"        says my soul, "Therefore I hope in Him!" The LORD is good to those who wait for Him, To the soul who seeks Him. It is good that one should hope and wait quietly For the salvation of the LORD.               — Lamentations 3:24 -26 </vt:lpstr>
      <vt:lpstr>PowerPoint Presentation</vt:lpstr>
      <vt:lpstr>PowerPoint Presentation</vt:lpstr>
      <vt:lpstr>PowerPoint Presentation</vt:lpstr>
      <vt:lpstr>PowerPoint Presentation</vt:lpstr>
      <vt:lpstr>PowerPoint Presentation</vt:lpstr>
      <vt:lpstr>Blessed be the God and Father    of our Lord Jesus Christ, who according to His abundant mercy has begotten us again to a living hope through the resurrection of Jesus Christ from the dead,           — 1st Peter 1:3 </vt:lpstr>
      <vt:lpstr>Yes, we had the sentence of death in ourselves, that we should not trust in ourselves but in God who raises the dead, who delivered us from so great a death, and does deliver us; in whom we trust that He will still deliver us, …                          — 2nd Corinthians 1:9-10 </vt:lpstr>
      <vt:lpstr>This hope we have as an anchor of the soul, both sure and steadfast, and which enters the Presence behind the veil, — Hebrews 6:19</vt:lpstr>
      <vt:lpstr>… looking for the blessed hope and glorious appearing of our great God and Savior Jesus Christ, — Titus 2:13 </vt:lpstr>
      <vt:lpstr>But if there is no resurrection of the dead, then Christ is not risen. And if Christ is not risen, then our preaching is empty and your faith is also empty. — 1st Corinthians 15:13-14</vt:lpstr>
      <vt:lpstr>Yes, and we are found false witnesses of God, because we have testified of God that He raised up Christ, whom He did  not raise up -- if in fact the dead do not rise. For if the dead do not rise, then Christ is not risen.         — 1st Corinthians 15:15-16 </vt:lpstr>
      <vt:lpstr>And if Christ is not risen, your faith is futile; you are still in your sins! Then also those who have fallen asleep in Christ have perished. If in this life only we have hope in Christ, we are of     all men the most pitiable.              — 1st Corinthians 15: 17-19 </vt:lpstr>
      <vt:lpstr>But now Christ is risen from        the dead, and has become the firstfruits of those who have fallen asleep. For since by man came death, by Man also came the resurrection of the dead.     For as in Adam all die, even so in Christ all shall be made alive.         — 1st Corinthians 15:20 -22 </vt:lpstr>
      <vt:lpstr>But each one in his own order: Christ the firstfruits, afterward those who are Christ's at His coming. Then comes the end, when He delivers the kingdom to God the Father, when He puts an end to all rule and all authority and power.  For He must reign till He has put all enemies under His feet. The last enemy that will be destroyed is death. —  1st Corinthians 15:23-26 </vt:lpstr>
      <vt:lpstr>… but Christ as a Son over His own house, whose house we are if we hold fast the confidence and the rejoicing of the hope firm to the end. — Hebrews 3:6 </vt:lpstr>
      <vt:lpstr>He indeed was foreordained before the foundation of the world, but was manifest in these last times for you who through Him believe in God, who raised Him from the dead and gave Him glory, so that your faith and hope are in God. — 1st Peter 1:20-21</vt:lpstr>
      <vt:lpstr>And we desire that each one of you show the same diligence to the full assurance of hope until the end, that you do not become sluggish, but imitate those who through faith and patience inherit the promises. — Hebrews 6:11-12 </vt:lpstr>
      <vt:lpstr>Paul, an apostle of Jesus Christ,  by the commandment of God our Savior and the Lord Jesus Christ, our hope, — 1st Timothy 1:1</vt:lpstr>
      <vt:lpstr>Paul, an apostle of Jesus Christ,  by the commandment of God our Savior and the Lord Jesus Christ, our hope, — 1st Timothy 1:1</vt:lpstr>
      <vt:lpstr>"And now I stand and am judged for the hope of the promise made by God to our fathers. To this promise our twelve tribes, earnestly serving God night and day, hope to attain. For this hope's sake, King Agrippa, I am accused by the Jews. Why should it be thought incredible by you that God raises the dead? " — Acts 26:6-8 </vt:lpstr>
      <vt:lpstr>Therefore gird up the loins of your mind, be sober, and rest your hope fully upon the grace that is to be brought to you at the revelation of Jesus Christ;    — 1st Peter 1:13 </vt:lpstr>
      <vt:lpstr>Now may our Lord Jesus Christ Himself, and our God and Father, who has loved us and given us everlasting consolation and    good hope by grace, comfort   your hearts and establish you      in every good word and work.                      — 2nd Thessalonians 2:16-17  </vt:lpstr>
      <vt:lpstr>PowerPoint Presentation</vt:lpstr>
      <vt:lpstr>Therefore my heart rejoiced, and my tongue was glad; Moreover my flesh also will rest in hope.     — Acts 2:26  </vt:lpstr>
      <vt:lpstr>… rejoicing in hope,                      patient in tribulation, continuing steadfastly   in prayer; — Romans 12:12</vt:lpstr>
      <vt:lpstr>Let us hold fast the confession    of our hope without wavering,  for He who promised is faithful.   — Hebrews 10:23 </vt:lpstr>
      <vt:lpstr>… remembering without ceasing your work of faith, labor of love, and patience of hope in our Lord Jesus Christ in the sight of           our God and Father, …                           — 1st Thessalonians 1:3 </vt:lpstr>
      <vt:lpstr>Therefore, having been justified by faith, we have peace with God through our Lord Jesus Christ, through whom also we have access by faith into this grace in which we stand, and rejoice in hope of the glory of God.              — Romans 5:1-2 </vt:lpstr>
      <vt:lpstr>… that having been justified by His grace we should become heirs according to the hope of eternal life. — Titus 3:7</vt:lpstr>
      <vt:lpstr>… the eyes of your understanding being enlightened; that you may know what is the hope of His calling, what are the riches of the glory of His inheritance in the saints, and what is the exceeding greatness of His power toward us who believe, according to the working of His mighty power …      — Ephesians 1:18-19 </vt:lpstr>
      <vt:lpstr>There is one body and one Spirit, just as you were called in one hope of your calling;   — Ephesians 4:4 </vt:lpstr>
      <vt:lpstr>For we through the Spirit eagerly wait for the hope of righteousness by faith. — Galatians 5:5</vt:lpstr>
      <vt:lpstr>But sanctify the Lord God                 in your hearts, and always                 be ready to give a defense to everyone who asks you a reason for the hope that is in you, with meekness and fear; — 1st Peter 3:15</vt:lpstr>
      <vt:lpstr>… because of the hope                which is laid up for you in heaven,          of which you heard before in the word of the truth of the gospel,    — Colossians 1:5 </vt:lpstr>
      <vt:lpstr>For surely there is a hereafter, And your hope will not be cut off. — Proverbs 23:18 </vt:lpstr>
      <vt:lpstr>"I have hope in God, which they themselves also accept, that there will be a resurrection of the dead, both of the just and the unjust.    — Acts 24:15 </vt:lpstr>
      <vt:lpstr>For what is our hope, or joy,        or crown of rejoicing? Is it not even you in the presence of our Lord Jesus Christ at His coming?   — 1st Thessalonians 2:19 </vt:lpstr>
      <vt:lpstr>Beloved, now we are children      of God; and it has not yet been revealed what we shall be, but we know that when He is revealed, we shall be like Him, for we shall see Him as He is. And everyone who has this hope in Him purifies himself, just as He is pure.             — 1st John 3:2-3 </vt:lpstr>
      <vt:lpstr>And now abide faith, hope, love, these three; but the greatest of these is love. — 1st Corinthians 13:13</vt:lpstr>
      <vt:lpstr>PowerPoint Presentation</vt:lpstr>
      <vt:lpstr>PowerPoint Presentation</vt:lpstr>
      <vt:lpstr>PowerPoint Presentation</vt:lpstr>
      <vt:lpstr>PowerPoint Presentation</vt:lpstr>
      <vt:lpstr>Please visit  http://LoveFromGod.com/hope.htm to explore further</vt:lpstr>
      <vt:lpstr>Please visit  http://www.RonBert.com to explore further</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Bert</dc:creator>
  <cp:lastModifiedBy>Ron Bert</cp:lastModifiedBy>
  <cp:revision>1247</cp:revision>
  <dcterms:created xsi:type="dcterms:W3CDTF">2015-03-20T20:55:15Z</dcterms:created>
  <dcterms:modified xsi:type="dcterms:W3CDTF">2021-01-18T22:32:36Z</dcterms:modified>
</cp:coreProperties>
</file>